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307" r:id="rId6"/>
    <p:sldId id="310" r:id="rId7"/>
    <p:sldId id="31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D8DE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3D0459-DFF1-4685-8267-1DD04B9F2040}" v="1" dt="2026-09-16T08:57:18.8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60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76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14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6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4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49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1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3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9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AE9C44-9DAE-47EA-BF7B-527501938C3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0FC2E3-A69C-4D5E-9D0D-9F10D106B0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6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ktangel 28">
            <a:extLst>
              <a:ext uri="{FF2B5EF4-FFF2-40B4-BE49-F238E27FC236}">
                <a16:creationId xmlns:a16="http://schemas.microsoft.com/office/drawing/2014/main" id="{3CD52AD9-FAD7-D68E-A7A1-D6E6B1451848}"/>
              </a:ext>
            </a:extLst>
          </p:cNvPr>
          <p:cNvSpPr/>
          <p:nvPr/>
        </p:nvSpPr>
        <p:spPr>
          <a:xfrm rot="1821226" flipV="1">
            <a:off x="5758166" y="4601826"/>
            <a:ext cx="141437" cy="684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C7482691-F407-3412-8C11-D8F228BD8A29}"/>
              </a:ext>
            </a:extLst>
          </p:cNvPr>
          <p:cNvGrpSpPr/>
          <p:nvPr/>
        </p:nvGrpSpPr>
        <p:grpSpPr>
          <a:xfrm>
            <a:off x="420839" y="862374"/>
            <a:ext cx="6562725" cy="5257800"/>
            <a:chOff x="2880634" y="765734"/>
            <a:chExt cx="6562725" cy="5257800"/>
          </a:xfrm>
        </p:grpSpPr>
        <p:pic>
          <p:nvPicPr>
            <p:cNvPr id="3" name="Billede 2">
              <a:extLst>
                <a:ext uri="{FF2B5EF4-FFF2-40B4-BE49-F238E27FC236}">
                  <a16:creationId xmlns:a16="http://schemas.microsoft.com/office/drawing/2014/main" id="{59FE065D-E3C1-411F-99BF-D9150583A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0634" y="765734"/>
              <a:ext cx="6562725" cy="5257800"/>
            </a:xfrm>
            <a:prstGeom prst="rect">
              <a:avLst/>
            </a:prstGeom>
          </p:spPr>
        </p:pic>
        <p:grpSp>
          <p:nvGrpSpPr>
            <p:cNvPr id="46" name="Gruppe 45">
              <a:extLst>
                <a:ext uri="{FF2B5EF4-FFF2-40B4-BE49-F238E27FC236}">
                  <a16:creationId xmlns:a16="http://schemas.microsoft.com/office/drawing/2014/main" id="{1D719C71-B296-BE88-6A98-52A6C7690C81}"/>
                </a:ext>
              </a:extLst>
            </p:cNvPr>
            <p:cNvGrpSpPr/>
            <p:nvPr/>
          </p:nvGrpSpPr>
          <p:grpSpPr>
            <a:xfrm>
              <a:off x="5325435" y="3876836"/>
              <a:ext cx="3644854" cy="1960425"/>
              <a:chOff x="5325435" y="3876836"/>
              <a:chExt cx="3644854" cy="1960425"/>
            </a:xfrm>
          </p:grpSpPr>
          <p:grpSp>
            <p:nvGrpSpPr>
              <p:cNvPr id="44" name="Gruppe 43">
                <a:extLst>
                  <a:ext uri="{FF2B5EF4-FFF2-40B4-BE49-F238E27FC236}">
                    <a16:creationId xmlns:a16="http://schemas.microsoft.com/office/drawing/2014/main" id="{35AB927B-5FB8-7576-791D-5CEFC5080850}"/>
                  </a:ext>
                </a:extLst>
              </p:cNvPr>
              <p:cNvGrpSpPr/>
              <p:nvPr/>
            </p:nvGrpSpPr>
            <p:grpSpPr>
              <a:xfrm>
                <a:off x="5325435" y="3876836"/>
                <a:ext cx="1656872" cy="1359397"/>
                <a:chOff x="5325435" y="3876836"/>
                <a:chExt cx="1656872" cy="1359397"/>
              </a:xfrm>
            </p:grpSpPr>
            <p:sp>
              <p:nvSpPr>
                <p:cNvPr id="4" name="Rektangel 3">
                  <a:extLst>
                    <a:ext uri="{FF2B5EF4-FFF2-40B4-BE49-F238E27FC236}">
                      <a16:creationId xmlns:a16="http://schemas.microsoft.com/office/drawing/2014/main" id="{2DCFF7FF-C294-44F7-A2E2-0CF9E9A70ACE}"/>
                    </a:ext>
                  </a:extLst>
                </p:cNvPr>
                <p:cNvSpPr/>
                <p:nvPr/>
              </p:nvSpPr>
              <p:spPr>
                <a:xfrm rot="1817007">
                  <a:off x="6017188" y="4382538"/>
                  <a:ext cx="784305" cy="438281"/>
                </a:xfrm>
                <a:prstGeom prst="rect">
                  <a:avLst/>
                </a:prstGeom>
                <a:noFill/>
                <a:ln w="19050"/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  <p:sp>
              <p:nvSpPr>
                <p:cNvPr id="5" name="Rektangel 4">
                  <a:extLst>
                    <a:ext uri="{FF2B5EF4-FFF2-40B4-BE49-F238E27FC236}">
                      <a16:creationId xmlns:a16="http://schemas.microsoft.com/office/drawing/2014/main" id="{A8CE9AA3-D765-4FF8-8D51-CB424B0DADD5}"/>
                    </a:ext>
                  </a:extLst>
                </p:cNvPr>
                <p:cNvSpPr/>
                <p:nvPr/>
              </p:nvSpPr>
              <p:spPr>
                <a:xfrm rot="1661728">
                  <a:off x="5911019" y="4223342"/>
                  <a:ext cx="171039" cy="101965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A71C5EBE-C057-4354-B26C-07600BF22A14}"/>
                    </a:ext>
                  </a:extLst>
                </p:cNvPr>
                <p:cNvSpPr/>
                <p:nvPr/>
              </p:nvSpPr>
              <p:spPr>
                <a:xfrm>
                  <a:off x="6310693" y="5072768"/>
                  <a:ext cx="136504" cy="1305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  <p:sp>
              <p:nvSpPr>
                <p:cNvPr id="13" name="Ellipse 12">
                  <a:extLst>
                    <a:ext uri="{FF2B5EF4-FFF2-40B4-BE49-F238E27FC236}">
                      <a16:creationId xmlns:a16="http://schemas.microsoft.com/office/drawing/2014/main" id="{627DA7A0-2082-5227-104D-90CBA48224EC}"/>
                    </a:ext>
                  </a:extLst>
                </p:cNvPr>
                <p:cNvSpPr/>
                <p:nvPr/>
              </p:nvSpPr>
              <p:spPr>
                <a:xfrm flipH="1">
                  <a:off x="6540184" y="5036251"/>
                  <a:ext cx="196106" cy="199982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  <p:sp>
              <p:nvSpPr>
                <p:cNvPr id="15" name="Ellipse 14">
                  <a:extLst>
                    <a:ext uri="{FF2B5EF4-FFF2-40B4-BE49-F238E27FC236}">
                      <a16:creationId xmlns:a16="http://schemas.microsoft.com/office/drawing/2014/main" id="{F5F688EE-1547-397D-44DC-19E2124C4746}"/>
                    </a:ext>
                  </a:extLst>
                </p:cNvPr>
                <p:cNvSpPr/>
                <p:nvPr/>
              </p:nvSpPr>
              <p:spPr>
                <a:xfrm flipH="1">
                  <a:off x="6161648" y="4813940"/>
                  <a:ext cx="196106" cy="199982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  <p:sp>
              <p:nvSpPr>
                <p:cNvPr id="16" name="Ellipse 15">
                  <a:extLst>
                    <a:ext uri="{FF2B5EF4-FFF2-40B4-BE49-F238E27FC236}">
                      <a16:creationId xmlns:a16="http://schemas.microsoft.com/office/drawing/2014/main" id="{86B2E255-383B-7BA9-1EF1-8D28630946F1}"/>
                    </a:ext>
                  </a:extLst>
                </p:cNvPr>
                <p:cNvSpPr/>
                <p:nvPr/>
              </p:nvSpPr>
              <p:spPr>
                <a:xfrm flipH="1">
                  <a:off x="5891852" y="4646970"/>
                  <a:ext cx="196106" cy="199982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  <p:sp>
              <p:nvSpPr>
                <p:cNvPr id="17" name="Ellipse 16">
                  <a:extLst>
                    <a:ext uri="{FF2B5EF4-FFF2-40B4-BE49-F238E27FC236}">
                      <a16:creationId xmlns:a16="http://schemas.microsoft.com/office/drawing/2014/main" id="{E85436B2-496C-526A-2902-0A9C830E8D56}"/>
                    </a:ext>
                  </a:extLst>
                </p:cNvPr>
                <p:cNvSpPr/>
                <p:nvPr/>
              </p:nvSpPr>
              <p:spPr>
                <a:xfrm flipH="1">
                  <a:off x="6786201" y="4371007"/>
                  <a:ext cx="196106" cy="199982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  <p:sp>
              <p:nvSpPr>
                <p:cNvPr id="18" name="Ellipse 17">
                  <a:extLst>
                    <a:ext uri="{FF2B5EF4-FFF2-40B4-BE49-F238E27FC236}">
                      <a16:creationId xmlns:a16="http://schemas.microsoft.com/office/drawing/2014/main" id="{4AD0DC61-0519-74B5-126D-5CC0EF101E08}"/>
                    </a:ext>
                  </a:extLst>
                </p:cNvPr>
                <p:cNvSpPr/>
                <p:nvPr/>
              </p:nvSpPr>
              <p:spPr>
                <a:xfrm flipH="1">
                  <a:off x="6473738" y="4182440"/>
                  <a:ext cx="196106" cy="199982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  <p:sp>
              <p:nvSpPr>
                <p:cNvPr id="20" name="Ellipse 19">
                  <a:extLst>
                    <a:ext uri="{FF2B5EF4-FFF2-40B4-BE49-F238E27FC236}">
                      <a16:creationId xmlns:a16="http://schemas.microsoft.com/office/drawing/2014/main" id="{2FA94A60-AECC-7822-CAB9-0ACC606B09E5}"/>
                    </a:ext>
                  </a:extLst>
                </p:cNvPr>
                <p:cNvSpPr/>
                <p:nvPr/>
              </p:nvSpPr>
              <p:spPr>
                <a:xfrm flipH="1">
                  <a:off x="6212640" y="4025768"/>
                  <a:ext cx="196106" cy="199982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  <p:sp>
              <p:nvSpPr>
                <p:cNvPr id="21" name="Ellipse 20">
                  <a:extLst>
                    <a:ext uri="{FF2B5EF4-FFF2-40B4-BE49-F238E27FC236}">
                      <a16:creationId xmlns:a16="http://schemas.microsoft.com/office/drawing/2014/main" id="{52D9A1DB-54E8-58FE-314C-19B0313E9554}"/>
                    </a:ext>
                  </a:extLst>
                </p:cNvPr>
                <p:cNvSpPr/>
                <p:nvPr/>
              </p:nvSpPr>
              <p:spPr>
                <a:xfrm flipH="1">
                  <a:off x="5937580" y="3876836"/>
                  <a:ext cx="196106" cy="199982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  <p:sp>
              <p:nvSpPr>
                <p:cNvPr id="23" name="Ellipse 22">
                  <a:extLst>
                    <a:ext uri="{FF2B5EF4-FFF2-40B4-BE49-F238E27FC236}">
                      <a16:creationId xmlns:a16="http://schemas.microsoft.com/office/drawing/2014/main" id="{49A2924C-E81A-E2A9-E27F-757008DD6F7C}"/>
                    </a:ext>
                  </a:extLst>
                </p:cNvPr>
                <p:cNvSpPr/>
                <p:nvPr/>
              </p:nvSpPr>
              <p:spPr>
                <a:xfrm flipH="1">
                  <a:off x="5594321" y="4446988"/>
                  <a:ext cx="196106" cy="199982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  <p:sp>
              <p:nvSpPr>
                <p:cNvPr id="27" name="Rektangel: afrundede hjørner 26">
                  <a:extLst>
                    <a:ext uri="{FF2B5EF4-FFF2-40B4-BE49-F238E27FC236}">
                      <a16:creationId xmlns:a16="http://schemas.microsoft.com/office/drawing/2014/main" id="{1ACD7172-0DEC-D408-744E-B5B80CE30458}"/>
                    </a:ext>
                  </a:extLst>
                </p:cNvPr>
                <p:cNvSpPr/>
                <p:nvPr/>
              </p:nvSpPr>
              <p:spPr>
                <a:xfrm rot="1789025">
                  <a:off x="5325435" y="3915558"/>
                  <a:ext cx="295053" cy="153291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  <p:sp>
              <p:nvSpPr>
                <p:cNvPr id="28" name="Rektangel 27">
                  <a:extLst>
                    <a:ext uri="{FF2B5EF4-FFF2-40B4-BE49-F238E27FC236}">
                      <a16:creationId xmlns:a16="http://schemas.microsoft.com/office/drawing/2014/main" id="{D37AE6AB-1317-3622-B0AD-69C513B0DCE1}"/>
                    </a:ext>
                  </a:extLst>
                </p:cNvPr>
                <p:cNvSpPr/>
                <p:nvPr/>
              </p:nvSpPr>
              <p:spPr>
                <a:xfrm rot="1821226" flipV="1">
                  <a:off x="6391133" y="4995946"/>
                  <a:ext cx="141437" cy="68498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</p:grpSp>
          <p:grpSp>
            <p:nvGrpSpPr>
              <p:cNvPr id="45" name="Gruppe 44">
                <a:extLst>
                  <a:ext uri="{FF2B5EF4-FFF2-40B4-BE49-F238E27FC236}">
                    <a16:creationId xmlns:a16="http://schemas.microsoft.com/office/drawing/2014/main" id="{40517649-8256-CA44-36AB-3D15B4FAB166}"/>
                  </a:ext>
                </a:extLst>
              </p:cNvPr>
              <p:cNvGrpSpPr/>
              <p:nvPr/>
            </p:nvGrpSpPr>
            <p:grpSpPr>
              <a:xfrm>
                <a:off x="7453757" y="4913931"/>
                <a:ext cx="1516532" cy="923330"/>
                <a:chOff x="9637574" y="5136242"/>
                <a:chExt cx="1516532" cy="923330"/>
              </a:xfrm>
            </p:grpSpPr>
            <p:grpSp>
              <p:nvGrpSpPr>
                <p:cNvPr id="36" name="Gruppe 35">
                  <a:extLst>
                    <a:ext uri="{FF2B5EF4-FFF2-40B4-BE49-F238E27FC236}">
                      <a16:creationId xmlns:a16="http://schemas.microsoft.com/office/drawing/2014/main" id="{FB5C3C55-584B-F6B0-97B7-9448337AA23F}"/>
                    </a:ext>
                  </a:extLst>
                </p:cNvPr>
                <p:cNvGrpSpPr/>
                <p:nvPr/>
              </p:nvGrpSpPr>
              <p:grpSpPr>
                <a:xfrm>
                  <a:off x="9637574" y="5136242"/>
                  <a:ext cx="1516532" cy="923330"/>
                  <a:chOff x="5806682" y="3791044"/>
                  <a:chExt cx="1516532" cy="923330"/>
                </a:xfrm>
              </p:grpSpPr>
              <p:sp>
                <p:nvSpPr>
                  <p:cNvPr id="37" name="Tekstfelt 36">
                    <a:extLst>
                      <a:ext uri="{FF2B5EF4-FFF2-40B4-BE49-F238E27FC236}">
                        <a16:creationId xmlns:a16="http://schemas.microsoft.com/office/drawing/2014/main" id="{3F2188E6-05E4-F49F-492D-23987B9C3EA9}"/>
                      </a:ext>
                    </a:extLst>
                  </p:cNvPr>
                  <p:cNvSpPr txBox="1"/>
                  <p:nvPr/>
                </p:nvSpPr>
                <p:spPr>
                  <a:xfrm>
                    <a:off x="5806682" y="3791044"/>
                    <a:ext cx="1516532" cy="92333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a-DK" sz="900" dirty="0"/>
                      <a:t>     Bygning/toilet </a:t>
                    </a:r>
                  </a:p>
                  <a:p>
                    <a:r>
                      <a:rPr lang="da-DK" sz="900" dirty="0"/>
                      <a:t>     Træ</a:t>
                    </a:r>
                  </a:p>
                  <a:p>
                    <a:r>
                      <a:rPr lang="da-DK" sz="900" dirty="0"/>
                      <a:t>      Bordtennisbord</a:t>
                    </a:r>
                  </a:p>
                  <a:p>
                    <a:r>
                      <a:rPr lang="da-DK" sz="900" dirty="0"/>
                      <a:t>     Bænk</a:t>
                    </a:r>
                  </a:p>
                  <a:p>
                    <a:r>
                      <a:rPr lang="da-DK" sz="900" dirty="0"/>
                      <a:t>     Flaskecontainer	</a:t>
                    </a:r>
                  </a:p>
                </p:txBody>
              </p:sp>
              <p:sp>
                <p:nvSpPr>
                  <p:cNvPr id="38" name="Rektangel 37">
                    <a:extLst>
                      <a:ext uri="{FF2B5EF4-FFF2-40B4-BE49-F238E27FC236}">
                        <a16:creationId xmlns:a16="http://schemas.microsoft.com/office/drawing/2014/main" id="{C3710D2A-1F19-0D4A-4A0D-34D45ED53975}"/>
                      </a:ext>
                    </a:extLst>
                  </p:cNvPr>
                  <p:cNvSpPr/>
                  <p:nvPr/>
                </p:nvSpPr>
                <p:spPr>
                  <a:xfrm>
                    <a:off x="5858364" y="4311723"/>
                    <a:ext cx="117221" cy="45719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a-DK"/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DC615812-5C37-D267-CF20-0207F47F79EF}"/>
                      </a:ext>
                    </a:extLst>
                  </p:cNvPr>
                  <p:cNvSpPr/>
                  <p:nvPr/>
                </p:nvSpPr>
                <p:spPr>
                  <a:xfrm flipH="1">
                    <a:off x="5861247" y="4007627"/>
                    <a:ext cx="85229" cy="91028"/>
                  </a:xfrm>
                  <a:prstGeom prst="ellipse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a-DK"/>
                  </a:p>
                </p:txBody>
              </p:sp>
              <p:sp>
                <p:nvSpPr>
                  <p:cNvPr id="41" name="Rektangel 40">
                    <a:extLst>
                      <a:ext uri="{FF2B5EF4-FFF2-40B4-BE49-F238E27FC236}">
                        <a16:creationId xmlns:a16="http://schemas.microsoft.com/office/drawing/2014/main" id="{B2C49BA9-0775-E8FD-48B9-922E8D6AD85E}"/>
                      </a:ext>
                    </a:extLst>
                  </p:cNvPr>
                  <p:cNvSpPr/>
                  <p:nvPr/>
                </p:nvSpPr>
                <p:spPr>
                  <a:xfrm>
                    <a:off x="5836465" y="3869814"/>
                    <a:ext cx="161018" cy="110667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a-DK"/>
                  </a:p>
                </p:txBody>
              </p:sp>
            </p:grpSp>
            <p:sp>
              <p:nvSpPr>
                <p:cNvPr id="42" name="Rektangel 41">
                  <a:extLst>
                    <a:ext uri="{FF2B5EF4-FFF2-40B4-BE49-F238E27FC236}">
                      <a16:creationId xmlns:a16="http://schemas.microsoft.com/office/drawing/2014/main" id="{EFCC9C29-4B66-5662-1FED-346A34D4FB0B}"/>
                    </a:ext>
                  </a:extLst>
                </p:cNvPr>
                <p:cNvSpPr/>
                <p:nvPr/>
              </p:nvSpPr>
              <p:spPr>
                <a:xfrm>
                  <a:off x="9667357" y="5484242"/>
                  <a:ext cx="175417" cy="10901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501DE2C9-3C32-1359-311F-735108694DC6}"/>
                    </a:ext>
                  </a:extLst>
                </p:cNvPr>
                <p:cNvSpPr/>
                <p:nvPr/>
              </p:nvSpPr>
              <p:spPr>
                <a:xfrm>
                  <a:off x="9679614" y="5761121"/>
                  <a:ext cx="136504" cy="1305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a-DK"/>
                </a:p>
              </p:txBody>
            </p:sp>
          </p:grpSp>
        </p:grpSp>
      </p:grpSp>
      <p:sp>
        <p:nvSpPr>
          <p:cNvPr id="48" name="TextBox 7">
            <a:extLst>
              <a:ext uri="{FF2B5EF4-FFF2-40B4-BE49-F238E27FC236}">
                <a16:creationId xmlns:a16="http://schemas.microsoft.com/office/drawing/2014/main" id="{A4073AA3-73AC-9A87-8609-47F1A320E401}"/>
              </a:ext>
            </a:extLst>
          </p:cNvPr>
          <p:cNvSpPr txBox="1"/>
          <p:nvPr/>
        </p:nvSpPr>
        <p:spPr>
          <a:xfrm>
            <a:off x="337201" y="413726"/>
            <a:ext cx="387284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1600" dirty="0">
                <a:latin typeface="KBH Tekst" panose="00000500000000000000" pitchFamily="2" charset="0"/>
                <a:cs typeface="Calibri"/>
              </a:rPr>
              <a:t>Blågårds Plads, Nørrebro</a:t>
            </a:r>
          </a:p>
        </p:txBody>
      </p:sp>
    </p:spTree>
    <p:extLst>
      <p:ext uri="{BB962C8B-B14F-4D97-AF65-F5344CB8AC3E}">
        <p14:creationId xmlns:p14="http://schemas.microsoft.com/office/powerpoint/2010/main" val="446590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2FF515D-6EF4-78F3-8B49-24C6E957F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666" y="534437"/>
            <a:ext cx="6625021" cy="5996935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5F97B21E-2A45-B4B2-BD0A-F1598B6FF167}"/>
              </a:ext>
            </a:extLst>
          </p:cNvPr>
          <p:cNvSpPr txBox="1"/>
          <p:nvPr/>
        </p:nvSpPr>
        <p:spPr>
          <a:xfrm>
            <a:off x="312287" y="195883"/>
            <a:ext cx="153946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1600" dirty="0">
                <a:latin typeface="KBH Tekst" panose="00000500000000000000" pitchFamily="2" charset="0"/>
              </a:rPr>
              <a:t>Husum Torv</a:t>
            </a:r>
            <a:endParaRPr lang="da-DK" sz="1600" dirty="0">
              <a:latin typeface="KBH Tekst" panose="00000500000000000000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5822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EC569F4-00E5-4EAB-6C59-490F50212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138" y="544322"/>
            <a:ext cx="9064628" cy="5947918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5B9D5864-347C-8AE3-CAC2-404F24944D9F}"/>
              </a:ext>
            </a:extLst>
          </p:cNvPr>
          <p:cNvSpPr txBox="1"/>
          <p:nvPr/>
        </p:nvSpPr>
        <p:spPr>
          <a:xfrm>
            <a:off x="148281" y="205768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dirty="0">
                <a:latin typeface="KBH Tekst" panose="00000500000000000000" pitchFamily="2" charset="0"/>
              </a:rPr>
              <a:t>Nørrebros Runddel, Nørrebro</a:t>
            </a:r>
            <a:endParaRPr lang="da-DK" sz="1600" dirty="0">
              <a:latin typeface="KBH Tekst" panose="00000500000000000000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1457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23507EC0-4BA4-0DF4-ED3F-C6F36BD12A74}"/>
              </a:ext>
            </a:extLst>
          </p:cNvPr>
          <p:cNvSpPr txBox="1"/>
          <p:nvPr/>
        </p:nvSpPr>
        <p:spPr>
          <a:xfrm>
            <a:off x="502507" y="220353"/>
            <a:ext cx="2231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>
                <a:latin typeface="KBH Tekst" panose="00000500000000000000" pitchFamily="2" charset="0"/>
              </a:rPr>
              <a:t>Sundbyvester Plads 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206CFF6B-40CC-68A0-2208-8C5EB424CA12}"/>
              </a:ext>
            </a:extLst>
          </p:cNvPr>
          <p:cNvSpPr txBox="1"/>
          <p:nvPr/>
        </p:nvSpPr>
        <p:spPr>
          <a:xfrm>
            <a:off x="370703" y="6187997"/>
            <a:ext cx="63184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KBH Tekst" panose="00000500000000000000" pitchFamily="2" charset="0"/>
              </a:rPr>
              <a:t>Juletræsstadet kan umiddelbart opstilles indenfor det markerede areal på kortet.</a:t>
            </a:r>
          </a:p>
          <a:p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101E8AF-4615-5BF9-0A54-4B74E4919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48" y="558907"/>
            <a:ext cx="9994921" cy="562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02606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ont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Doc xmlns="477da87c-8fc1-40db-8a76-c87074f2660f" xsi:nil="true"/>
    <lcf76f155ced4ddcb4097134ff3c332f xmlns="477da87c-8fc1-40db-8a76-c87074f2660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FCE30461FF820418479E85F0D6F6545" ma:contentTypeVersion="18" ma:contentTypeDescription="Opret et nyt dokument." ma:contentTypeScope="" ma:versionID="615948d234c845eaaa9ae75b5e7f823b">
  <xsd:schema xmlns:xsd="http://www.w3.org/2001/XMLSchema" xmlns:xs="http://www.w3.org/2001/XMLSchema" xmlns:p="http://schemas.microsoft.com/office/2006/metadata/properties" xmlns:ns2="477da87c-8fc1-40db-8a76-c87074f2660f" xmlns:ns3="89187cf7-5391-4dd1-b4fb-cb361443694e" targetNamespace="http://schemas.microsoft.com/office/2006/metadata/properties" ma:root="true" ma:fieldsID="039d91ddbebad218b60a4e249871da15" ns2:_="" ns3:_="">
    <xsd:import namespace="477da87c-8fc1-40db-8a76-c87074f2660f"/>
    <xsd:import namespace="89187cf7-5391-4dd1-b4fb-cb36144369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2:eDoc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7da87c-8fc1-40db-8a76-c87074f266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e6a412d2-aea5-45d9-add9-4615ec1865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eDoc" ma:index="23" nillable="true" ma:displayName="eDoc" ma:internalName="eDoc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187cf7-5391-4dd1-b4fb-cb361443694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A823A8-53F7-4F38-8474-539FC34F6195}">
  <ds:schemaRefs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477da87c-8fc1-40db-8a76-c87074f2660f"/>
    <ds:schemaRef ds:uri="89187cf7-5391-4dd1-b4fb-cb361443694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5B88C51-16F2-47B6-9757-EBE34603C9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F893C7-8F39-47B5-A877-FCF38DBC78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7da87c-8fc1-40db-8a76-c87074f2660f"/>
    <ds:schemaRef ds:uri="89187cf7-5391-4dd1-b4fb-cb36144369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756</TotalTime>
  <Words>36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KBH Tekst</vt:lpstr>
      <vt:lpstr>Kontortema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Pihl Henriksen</dc:creator>
  <cp:lastModifiedBy>Louise Pihl Henriksen</cp:lastModifiedBy>
  <cp:revision>383</cp:revision>
  <dcterms:created xsi:type="dcterms:W3CDTF">2024-04-17T10:22:51Z</dcterms:created>
  <dcterms:modified xsi:type="dcterms:W3CDTF">2026-09-16T08:57:32Z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0x0101003FCE30461FF820418479E85F0D6F6545</vt:lpwstr>
  </property>
  <property fmtid="{D5CDD505-2E9C-101B-9397-08002B2CF9AE}" pid="3" name="Sensitivity">
    <vt:lpwstr/>
  </property>
  <property fmtid="{D5CDD505-2E9C-101B-9397-08002B2CF9AE}" pid="4" name="MediaServiceImageTags">
    <vt:lpwstr/>
  </property>
  <property fmtid="{D5CDD505-2E9C-101B-9397-08002B2CF9AE}" pid="5" name="TaxCatchAll">
    <vt:lpwstr/>
  </property>
  <property fmtid="{D5CDD505-2E9C-101B-9397-08002B2CF9AE}" pid="6" name="j2c2601e249f4d2993f2fcc4fe83f7c1">
    <vt:lpwstr/>
  </property>
</Properties>
</file>