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71" r:id="rId5"/>
    <p:sldId id="270" r:id="rId6"/>
    <p:sldId id="257" r:id="rId7"/>
    <p:sldId id="273" r:id="rId8"/>
    <p:sldId id="272" r:id="rId9"/>
    <p:sldId id="260" r:id="rId10"/>
    <p:sldId id="261" r:id="rId11"/>
    <p:sldId id="262" r:id="rId12"/>
    <p:sldId id="265" r:id="rId13"/>
    <p:sldId id="267" r:id="rId14"/>
    <p:sldId id="266" r:id="rId15"/>
    <p:sldId id="274" r:id="rId16"/>
    <p:sldId id="263" r:id="rId17"/>
    <p:sldId id="264" r:id="rId18"/>
  </p:sldIdLst>
  <p:sldSz cx="10693400" cy="7562850"/>
  <p:notesSz cx="9928225"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3E91"/>
    <a:srgbClr val="E3EDF9"/>
    <a:srgbClr val="000C2E"/>
    <a:srgbClr val="9FAA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1FD39A-028E-43D3-8C61-1C2A17D397EB}" v="3" dt="2026-04-22T07:40:10.10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1072" y="3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ne Skipper" userId="S::sd98@kk.dk::95a434c9-b021-4255-9fe3-98debffeba9d" providerId="AD" clId="Web-{E12D2F3E-D163-0544-20F6-8A11759F9199}"/>
    <pc:docChg chg="modSld">
      <pc:chgData name="Stine Skipper" userId="S::sd98@kk.dk::95a434c9-b021-4255-9fe3-98debffeba9d" providerId="AD" clId="Web-{E12D2F3E-D163-0544-20F6-8A11759F9199}" dt="2026-03-25T10:16:33.291" v="1" actId="1076"/>
      <pc:docMkLst>
        <pc:docMk/>
      </pc:docMkLst>
      <pc:sldChg chg="modSp">
        <pc:chgData name="Stine Skipper" userId="S::sd98@kk.dk::95a434c9-b021-4255-9fe3-98debffeba9d" providerId="AD" clId="Web-{E12D2F3E-D163-0544-20F6-8A11759F9199}" dt="2026-03-25T10:16:33.291" v="1" actId="1076"/>
        <pc:sldMkLst>
          <pc:docMk/>
          <pc:sldMk cId="2936778466" sldId="271"/>
        </pc:sldMkLst>
        <pc:spChg chg="mod">
          <ac:chgData name="Stine Skipper" userId="S::sd98@kk.dk::95a434c9-b021-4255-9fe3-98debffeba9d" providerId="AD" clId="Web-{E12D2F3E-D163-0544-20F6-8A11759F9199}" dt="2026-03-25T10:16:33.291" v="1" actId="1076"/>
          <ac:spMkLst>
            <pc:docMk/>
            <pc:sldMk cId="2936778466" sldId="271"/>
            <ac:spMk id="13" creationId="{7FA3691C-CA0A-964C-1691-3B590B188DB2}"/>
          </ac:spMkLst>
        </pc:spChg>
      </pc:sldChg>
    </pc:docChg>
  </pc:docChgLst>
  <pc:docChgLst>
    <pc:chgData name="Stine Mandrup Lund" userId="f77c7f5e-684f-49f7-a1ff-8c22344f71a5" providerId="ADAL" clId="{65D8BBFB-E010-4DE2-A85C-AA18BBAE3672}"/>
    <pc:docChg chg="modSld">
      <pc:chgData name="Stine Mandrup Lund" userId="f77c7f5e-684f-49f7-a1ff-8c22344f71a5" providerId="ADAL" clId="{65D8BBFB-E010-4DE2-A85C-AA18BBAE3672}" dt="2026-04-22T08:10:50.266" v="78" actId="1076"/>
      <pc:docMkLst>
        <pc:docMk/>
      </pc:docMkLst>
      <pc:sldChg chg="modSp mod">
        <pc:chgData name="Stine Mandrup Lund" userId="f77c7f5e-684f-49f7-a1ff-8c22344f71a5" providerId="ADAL" clId="{65D8BBFB-E010-4DE2-A85C-AA18BBAE3672}" dt="2026-04-21T14:44:39.715" v="6" actId="6549"/>
        <pc:sldMkLst>
          <pc:docMk/>
          <pc:sldMk cId="0" sldId="257"/>
        </pc:sldMkLst>
        <pc:spChg chg="mod">
          <ac:chgData name="Stine Mandrup Lund" userId="f77c7f5e-684f-49f7-a1ff-8c22344f71a5" providerId="ADAL" clId="{65D8BBFB-E010-4DE2-A85C-AA18BBAE3672}" dt="2026-04-21T14:44:39.715" v="6" actId="6549"/>
          <ac:spMkLst>
            <pc:docMk/>
            <pc:sldMk cId="0" sldId="257"/>
            <ac:spMk id="4" creationId="{00000000-0000-0000-0000-000000000000}"/>
          </ac:spMkLst>
        </pc:spChg>
      </pc:sldChg>
      <pc:sldChg chg="modSp mod">
        <pc:chgData name="Stine Mandrup Lund" userId="f77c7f5e-684f-49f7-a1ff-8c22344f71a5" providerId="ADAL" clId="{65D8BBFB-E010-4DE2-A85C-AA18BBAE3672}" dt="2026-04-21T14:44:55.916" v="17" actId="6549"/>
        <pc:sldMkLst>
          <pc:docMk/>
          <pc:sldMk cId="0" sldId="260"/>
        </pc:sldMkLst>
        <pc:spChg chg="mod">
          <ac:chgData name="Stine Mandrup Lund" userId="f77c7f5e-684f-49f7-a1ff-8c22344f71a5" providerId="ADAL" clId="{65D8BBFB-E010-4DE2-A85C-AA18BBAE3672}" dt="2026-04-21T14:44:55.916" v="17" actId="6549"/>
          <ac:spMkLst>
            <pc:docMk/>
            <pc:sldMk cId="0" sldId="260"/>
            <ac:spMk id="7" creationId="{00000000-0000-0000-0000-000000000000}"/>
          </ac:spMkLst>
        </pc:spChg>
      </pc:sldChg>
      <pc:sldChg chg="modSp mod">
        <pc:chgData name="Stine Mandrup Lund" userId="f77c7f5e-684f-49f7-a1ff-8c22344f71a5" providerId="ADAL" clId="{65D8BBFB-E010-4DE2-A85C-AA18BBAE3672}" dt="2026-04-21T14:44:59.132" v="20" actId="6549"/>
        <pc:sldMkLst>
          <pc:docMk/>
          <pc:sldMk cId="0" sldId="261"/>
        </pc:sldMkLst>
        <pc:spChg chg="mod">
          <ac:chgData name="Stine Mandrup Lund" userId="f77c7f5e-684f-49f7-a1ff-8c22344f71a5" providerId="ADAL" clId="{65D8BBFB-E010-4DE2-A85C-AA18BBAE3672}" dt="2026-04-21T14:44:59.132" v="20" actId="6549"/>
          <ac:spMkLst>
            <pc:docMk/>
            <pc:sldMk cId="0" sldId="261"/>
            <ac:spMk id="4" creationId="{00000000-0000-0000-0000-000000000000}"/>
          </ac:spMkLst>
        </pc:spChg>
      </pc:sldChg>
      <pc:sldChg chg="modSp mod">
        <pc:chgData name="Stine Mandrup Lund" userId="f77c7f5e-684f-49f7-a1ff-8c22344f71a5" providerId="ADAL" clId="{65D8BBFB-E010-4DE2-A85C-AA18BBAE3672}" dt="2026-04-21T14:45:01.984" v="22" actId="6549"/>
        <pc:sldMkLst>
          <pc:docMk/>
          <pc:sldMk cId="0" sldId="262"/>
        </pc:sldMkLst>
        <pc:spChg chg="mod">
          <ac:chgData name="Stine Mandrup Lund" userId="f77c7f5e-684f-49f7-a1ff-8c22344f71a5" providerId="ADAL" clId="{65D8BBFB-E010-4DE2-A85C-AA18BBAE3672}" dt="2026-04-21T14:45:01.984" v="22" actId="6549"/>
          <ac:spMkLst>
            <pc:docMk/>
            <pc:sldMk cId="0" sldId="262"/>
            <ac:spMk id="7" creationId="{00000000-0000-0000-0000-000000000000}"/>
          </ac:spMkLst>
        </pc:spChg>
      </pc:sldChg>
      <pc:sldChg chg="modSp mod">
        <pc:chgData name="Stine Mandrup Lund" userId="f77c7f5e-684f-49f7-a1ff-8c22344f71a5" providerId="ADAL" clId="{65D8BBFB-E010-4DE2-A85C-AA18BBAE3672}" dt="2026-04-21T14:45:15.758" v="33" actId="6549"/>
        <pc:sldMkLst>
          <pc:docMk/>
          <pc:sldMk cId="0" sldId="263"/>
        </pc:sldMkLst>
        <pc:spChg chg="mod">
          <ac:chgData name="Stine Mandrup Lund" userId="f77c7f5e-684f-49f7-a1ff-8c22344f71a5" providerId="ADAL" clId="{65D8BBFB-E010-4DE2-A85C-AA18BBAE3672}" dt="2026-04-21T14:45:15.758" v="33" actId="6549"/>
          <ac:spMkLst>
            <pc:docMk/>
            <pc:sldMk cId="0" sldId="263"/>
            <ac:spMk id="5" creationId="{00000000-0000-0000-0000-000000000000}"/>
          </ac:spMkLst>
        </pc:spChg>
      </pc:sldChg>
      <pc:sldChg chg="modSp mod">
        <pc:chgData name="Stine Mandrup Lund" userId="f77c7f5e-684f-49f7-a1ff-8c22344f71a5" providerId="ADAL" clId="{65D8BBFB-E010-4DE2-A85C-AA18BBAE3672}" dt="2026-04-21T14:45:19.324" v="36" actId="6549"/>
        <pc:sldMkLst>
          <pc:docMk/>
          <pc:sldMk cId="0" sldId="264"/>
        </pc:sldMkLst>
        <pc:spChg chg="mod">
          <ac:chgData name="Stine Mandrup Lund" userId="f77c7f5e-684f-49f7-a1ff-8c22344f71a5" providerId="ADAL" clId="{65D8BBFB-E010-4DE2-A85C-AA18BBAE3672}" dt="2026-04-21T14:45:19.324" v="36" actId="6549"/>
          <ac:spMkLst>
            <pc:docMk/>
            <pc:sldMk cId="0" sldId="264"/>
            <ac:spMk id="7" creationId="{00000000-0000-0000-0000-000000000000}"/>
          </ac:spMkLst>
        </pc:spChg>
      </pc:sldChg>
      <pc:sldChg chg="modSp mod">
        <pc:chgData name="Stine Mandrup Lund" userId="f77c7f5e-684f-49f7-a1ff-8c22344f71a5" providerId="ADAL" clId="{65D8BBFB-E010-4DE2-A85C-AA18BBAE3672}" dt="2026-04-21T14:45:05.301" v="24" actId="6549"/>
        <pc:sldMkLst>
          <pc:docMk/>
          <pc:sldMk cId="0" sldId="265"/>
        </pc:sldMkLst>
        <pc:spChg chg="mod">
          <ac:chgData name="Stine Mandrup Lund" userId="f77c7f5e-684f-49f7-a1ff-8c22344f71a5" providerId="ADAL" clId="{65D8BBFB-E010-4DE2-A85C-AA18BBAE3672}" dt="2026-04-21T14:45:05.301" v="24" actId="6549"/>
          <ac:spMkLst>
            <pc:docMk/>
            <pc:sldMk cId="0" sldId="265"/>
            <ac:spMk id="5" creationId="{00000000-0000-0000-0000-000000000000}"/>
          </ac:spMkLst>
        </pc:spChg>
      </pc:sldChg>
      <pc:sldChg chg="modSp mod">
        <pc:chgData name="Stine Mandrup Lund" userId="f77c7f5e-684f-49f7-a1ff-8c22344f71a5" providerId="ADAL" clId="{65D8BBFB-E010-4DE2-A85C-AA18BBAE3672}" dt="2026-04-21T14:45:09.244" v="27" actId="6549"/>
        <pc:sldMkLst>
          <pc:docMk/>
          <pc:sldMk cId="133968773" sldId="267"/>
        </pc:sldMkLst>
        <pc:spChg chg="mod">
          <ac:chgData name="Stine Mandrup Lund" userId="f77c7f5e-684f-49f7-a1ff-8c22344f71a5" providerId="ADAL" clId="{65D8BBFB-E010-4DE2-A85C-AA18BBAE3672}" dt="2026-04-21T14:45:09.244" v="27" actId="6549"/>
          <ac:spMkLst>
            <pc:docMk/>
            <pc:sldMk cId="133968773" sldId="267"/>
            <ac:spMk id="7" creationId="{6BB5F7B3-4FC9-4942-9852-8FDC2ADA8A73}"/>
          </ac:spMkLst>
        </pc:spChg>
      </pc:sldChg>
      <pc:sldChg chg="modSp mod">
        <pc:chgData name="Stine Mandrup Lund" userId="f77c7f5e-684f-49f7-a1ff-8c22344f71a5" providerId="ADAL" clId="{65D8BBFB-E010-4DE2-A85C-AA18BBAE3672}" dt="2026-04-21T14:44:36.299" v="3" actId="6549"/>
        <pc:sldMkLst>
          <pc:docMk/>
          <pc:sldMk cId="3356405224" sldId="270"/>
        </pc:sldMkLst>
        <pc:spChg chg="mod">
          <ac:chgData name="Stine Mandrup Lund" userId="f77c7f5e-684f-49f7-a1ff-8c22344f71a5" providerId="ADAL" clId="{65D8BBFB-E010-4DE2-A85C-AA18BBAE3672}" dt="2026-04-21T14:44:36.299" v="3" actId="6549"/>
          <ac:spMkLst>
            <pc:docMk/>
            <pc:sldMk cId="3356405224" sldId="270"/>
            <ac:spMk id="7" creationId="{079C2710-CAFF-D0AE-6F3F-2401B98F091C}"/>
          </ac:spMkLst>
        </pc:spChg>
      </pc:sldChg>
      <pc:sldChg chg="addSp modSp mod">
        <pc:chgData name="Stine Mandrup Lund" userId="f77c7f5e-684f-49f7-a1ff-8c22344f71a5" providerId="ADAL" clId="{65D8BBFB-E010-4DE2-A85C-AA18BBAE3672}" dt="2026-04-22T08:10:50.266" v="78" actId="1076"/>
        <pc:sldMkLst>
          <pc:docMk/>
          <pc:sldMk cId="2936778466" sldId="271"/>
        </pc:sldMkLst>
        <pc:spChg chg="mod">
          <ac:chgData name="Stine Mandrup Lund" userId="f77c7f5e-684f-49f7-a1ff-8c22344f71a5" providerId="ADAL" clId="{65D8BBFB-E010-4DE2-A85C-AA18BBAE3672}" dt="2026-04-22T07:41:07.682" v="77" actId="1076"/>
          <ac:spMkLst>
            <pc:docMk/>
            <pc:sldMk cId="2936778466" sldId="271"/>
            <ac:spMk id="9" creationId="{3B6D20BB-123B-10ED-BD69-E931A036BE24}"/>
          </ac:spMkLst>
        </pc:spChg>
        <pc:spChg chg="mod">
          <ac:chgData name="Stine Mandrup Lund" userId="f77c7f5e-684f-49f7-a1ff-8c22344f71a5" providerId="ADAL" clId="{65D8BBFB-E010-4DE2-A85C-AA18BBAE3672}" dt="2026-04-22T07:39:50.117" v="38"/>
          <ac:spMkLst>
            <pc:docMk/>
            <pc:sldMk cId="2936778466" sldId="271"/>
            <ac:spMk id="10" creationId="{99AE7426-F495-932A-8C39-32F077AD6907}"/>
          </ac:spMkLst>
        </pc:spChg>
        <pc:spChg chg="add mod">
          <ac:chgData name="Stine Mandrup Lund" userId="f77c7f5e-684f-49f7-a1ff-8c22344f71a5" providerId="ADAL" clId="{65D8BBFB-E010-4DE2-A85C-AA18BBAE3672}" dt="2026-04-22T08:10:50.266" v="78" actId="1076"/>
          <ac:spMkLst>
            <pc:docMk/>
            <pc:sldMk cId="2936778466" sldId="271"/>
            <ac:spMk id="11" creationId="{073D295C-9CD6-EB2D-331E-57FD05E00E80}"/>
          </ac:spMkLst>
        </pc:spChg>
      </pc:sldChg>
      <pc:sldChg chg="modSp mod">
        <pc:chgData name="Stine Mandrup Lund" userId="f77c7f5e-684f-49f7-a1ff-8c22344f71a5" providerId="ADAL" clId="{65D8BBFB-E010-4DE2-A85C-AA18BBAE3672}" dt="2026-04-21T14:44:52.752" v="15" actId="6549"/>
        <pc:sldMkLst>
          <pc:docMk/>
          <pc:sldMk cId="1907430981" sldId="272"/>
        </pc:sldMkLst>
        <pc:spChg chg="mod">
          <ac:chgData name="Stine Mandrup Lund" userId="f77c7f5e-684f-49f7-a1ff-8c22344f71a5" providerId="ADAL" clId="{65D8BBFB-E010-4DE2-A85C-AA18BBAE3672}" dt="2026-04-21T14:44:52.752" v="15" actId="6549"/>
          <ac:spMkLst>
            <pc:docMk/>
            <pc:sldMk cId="1907430981" sldId="272"/>
            <ac:spMk id="4" creationId="{09E2533C-42F9-B90D-C4A8-EEDC8BACA1A2}"/>
          </ac:spMkLst>
        </pc:spChg>
      </pc:sldChg>
      <pc:sldChg chg="modSp mod">
        <pc:chgData name="Stine Mandrup Lund" userId="f77c7f5e-684f-49f7-a1ff-8c22344f71a5" providerId="ADAL" clId="{65D8BBFB-E010-4DE2-A85C-AA18BBAE3672}" dt="2026-04-21T14:44:48.632" v="13" actId="20577"/>
        <pc:sldMkLst>
          <pc:docMk/>
          <pc:sldMk cId="3013466719" sldId="273"/>
        </pc:sldMkLst>
        <pc:spChg chg="mod">
          <ac:chgData name="Stine Mandrup Lund" userId="f77c7f5e-684f-49f7-a1ff-8c22344f71a5" providerId="ADAL" clId="{65D8BBFB-E010-4DE2-A85C-AA18BBAE3672}" dt="2026-04-21T14:44:48.632" v="13" actId="20577"/>
          <ac:spMkLst>
            <pc:docMk/>
            <pc:sldMk cId="3013466719" sldId="273"/>
            <ac:spMk id="3" creationId="{00000000-0000-0000-0000-000000000000}"/>
          </ac:spMkLst>
        </pc:spChg>
        <pc:spChg chg="mod">
          <ac:chgData name="Stine Mandrup Lund" userId="f77c7f5e-684f-49f7-a1ff-8c22344f71a5" providerId="ADAL" clId="{65D8BBFB-E010-4DE2-A85C-AA18BBAE3672}" dt="2026-04-21T14:44:44.524" v="8" actId="20577"/>
          <ac:spMkLst>
            <pc:docMk/>
            <pc:sldMk cId="3013466719" sldId="273"/>
            <ac:spMk id="7" creationId="{00000000-0000-0000-0000-000000000000}"/>
          </ac:spMkLst>
        </pc:spChg>
      </pc:sldChg>
      <pc:sldChg chg="modSp mod">
        <pc:chgData name="Stine Mandrup Lund" userId="f77c7f5e-684f-49f7-a1ff-8c22344f71a5" providerId="ADAL" clId="{65D8BBFB-E010-4DE2-A85C-AA18BBAE3672}" dt="2026-04-21T14:45:12.388" v="30" actId="6549"/>
        <pc:sldMkLst>
          <pc:docMk/>
          <pc:sldMk cId="1937291653" sldId="274"/>
        </pc:sldMkLst>
        <pc:spChg chg="mod">
          <ac:chgData name="Stine Mandrup Lund" userId="f77c7f5e-684f-49f7-a1ff-8c22344f71a5" providerId="ADAL" clId="{65D8BBFB-E010-4DE2-A85C-AA18BBAE3672}" dt="2026-04-21T14:45:12.388" v="30" actId="6549"/>
          <ac:spMkLst>
            <pc:docMk/>
            <pc:sldMk cId="1937291653" sldId="274"/>
            <ac:spMk id="7" creationId="{6A65F0F7-6539-54EE-5B82-184FEA36A155}"/>
          </ac:spMkLst>
        </pc:spChg>
      </pc:sldChg>
    </pc:docChg>
  </pc:docChgLst>
  <pc:docChgLst>
    <pc:chgData name="Stine Mandrup Lund" userId="S::e650@kk.dk::f77c7f5e-684f-49f7-a1ff-8c22344f71a5" providerId="AD" clId="Web-{F67DBBBD-22E2-729B-8164-17EFF31D77D0}"/>
    <pc:docChg chg="addSld delSld modSld sldOrd">
      <pc:chgData name="Stine Mandrup Lund" userId="S::e650@kk.dk::f77c7f5e-684f-49f7-a1ff-8c22344f71a5" providerId="AD" clId="Web-{F67DBBBD-22E2-729B-8164-17EFF31D77D0}" dt="2026-04-14T16:21:10.772" v="194" actId="14100"/>
      <pc:docMkLst>
        <pc:docMk/>
      </pc:docMkLst>
      <pc:sldChg chg="delSp modSp add del ord">
        <pc:chgData name="Stine Mandrup Lund" userId="S::e650@kk.dk::f77c7f5e-684f-49f7-a1ff-8c22344f71a5" providerId="AD" clId="Web-{F67DBBBD-22E2-729B-8164-17EFF31D77D0}" dt="2026-04-14T16:20:32.106" v="187" actId="20577"/>
        <pc:sldMkLst>
          <pc:docMk/>
          <pc:sldMk cId="0" sldId="260"/>
        </pc:sldMkLst>
        <pc:spChg chg="mod">
          <ac:chgData name="Stine Mandrup Lund" userId="S::e650@kk.dk::f77c7f5e-684f-49f7-a1ff-8c22344f71a5" providerId="AD" clId="Web-{F67DBBBD-22E2-729B-8164-17EFF31D77D0}" dt="2026-04-14T16:20:32.106" v="187" actId="20577"/>
          <ac:spMkLst>
            <pc:docMk/>
            <pc:sldMk cId="0" sldId="260"/>
            <ac:spMk id="2" creationId="{00000000-0000-0000-0000-000000000000}"/>
          </ac:spMkLst>
        </pc:spChg>
        <pc:spChg chg="mod">
          <ac:chgData name="Stine Mandrup Lund" userId="S::e650@kk.dk::f77c7f5e-684f-49f7-a1ff-8c22344f71a5" providerId="AD" clId="Web-{F67DBBBD-22E2-729B-8164-17EFF31D77D0}" dt="2026-04-14T16:13:05.442" v="35" actId="14100"/>
          <ac:spMkLst>
            <pc:docMk/>
            <pc:sldMk cId="0" sldId="260"/>
            <ac:spMk id="3" creationId="{00000000-0000-0000-0000-000000000000}"/>
          </ac:spMkLst>
        </pc:spChg>
      </pc:sldChg>
      <pc:sldChg chg="delSp modSp add del ord">
        <pc:chgData name="Stine Mandrup Lund" userId="S::e650@kk.dk::f77c7f5e-684f-49f7-a1ff-8c22344f71a5" providerId="AD" clId="Web-{F67DBBBD-22E2-729B-8164-17EFF31D77D0}" dt="2026-04-14T16:20:47.172" v="190" actId="20577"/>
        <pc:sldMkLst>
          <pc:docMk/>
          <pc:sldMk cId="0" sldId="262"/>
        </pc:sldMkLst>
        <pc:spChg chg="mod">
          <ac:chgData name="Stine Mandrup Lund" userId="S::e650@kk.dk::f77c7f5e-684f-49f7-a1ff-8c22344f71a5" providerId="AD" clId="Web-{F67DBBBD-22E2-729B-8164-17EFF31D77D0}" dt="2026-04-14T16:20:47.172" v="190" actId="20577"/>
          <ac:spMkLst>
            <pc:docMk/>
            <pc:sldMk cId="0" sldId="262"/>
            <ac:spMk id="3" creationId="{00000000-0000-0000-0000-000000000000}"/>
          </ac:spMkLst>
        </pc:spChg>
      </pc:sldChg>
      <pc:sldChg chg="delSp modSp add del">
        <pc:chgData name="Stine Mandrup Lund" userId="S::e650@kk.dk::f77c7f5e-684f-49f7-a1ff-8c22344f71a5" providerId="AD" clId="Web-{F67DBBBD-22E2-729B-8164-17EFF31D77D0}" dt="2026-04-14T16:19:18.480" v="170" actId="14100"/>
        <pc:sldMkLst>
          <pc:docMk/>
          <pc:sldMk cId="0" sldId="264"/>
        </pc:sldMkLst>
        <pc:spChg chg="mod">
          <ac:chgData name="Stine Mandrup Lund" userId="S::e650@kk.dk::f77c7f5e-684f-49f7-a1ff-8c22344f71a5" providerId="AD" clId="Web-{F67DBBBD-22E2-729B-8164-17EFF31D77D0}" dt="2026-04-14T16:19:18.480" v="170" actId="14100"/>
          <ac:spMkLst>
            <pc:docMk/>
            <pc:sldMk cId="0" sldId="264"/>
            <ac:spMk id="2" creationId="{00000000-0000-0000-0000-000000000000}"/>
          </ac:spMkLst>
        </pc:spChg>
        <pc:spChg chg="mod">
          <ac:chgData name="Stine Mandrup Lund" userId="S::e650@kk.dk::f77c7f5e-684f-49f7-a1ff-8c22344f71a5" providerId="AD" clId="Web-{F67DBBBD-22E2-729B-8164-17EFF31D77D0}" dt="2026-04-14T16:18:52.042" v="165" actId="14100"/>
          <ac:spMkLst>
            <pc:docMk/>
            <pc:sldMk cId="0" sldId="264"/>
            <ac:spMk id="3" creationId="{00000000-0000-0000-0000-000000000000}"/>
          </ac:spMkLst>
        </pc:spChg>
      </pc:sldChg>
      <pc:sldChg chg="addSp delSp modSp">
        <pc:chgData name="Stine Mandrup Lund" userId="S::e650@kk.dk::f77c7f5e-684f-49f7-a1ff-8c22344f71a5" providerId="AD" clId="Web-{F67DBBBD-22E2-729B-8164-17EFF31D77D0}" dt="2026-04-14T16:16:27.119" v="130" actId="1076"/>
        <pc:sldMkLst>
          <pc:docMk/>
          <pc:sldMk cId="0" sldId="265"/>
        </pc:sldMkLst>
        <pc:spChg chg="add del mod">
          <ac:chgData name="Stine Mandrup Lund" userId="S::e650@kk.dk::f77c7f5e-684f-49f7-a1ff-8c22344f71a5" providerId="AD" clId="Web-{F67DBBBD-22E2-729B-8164-17EFF31D77D0}" dt="2026-04-14T16:16:27.119" v="130" actId="1076"/>
          <ac:spMkLst>
            <pc:docMk/>
            <pc:sldMk cId="0" sldId="265"/>
            <ac:spMk id="7" creationId="{014D0B9F-EB22-1823-4B73-3E6C1BA715F3}"/>
          </ac:spMkLst>
        </pc:spChg>
        <pc:spChg chg="add mod">
          <ac:chgData name="Stine Mandrup Lund" userId="S::e650@kk.dk::f77c7f5e-684f-49f7-a1ff-8c22344f71a5" providerId="AD" clId="Web-{F67DBBBD-22E2-729B-8164-17EFF31D77D0}" dt="2026-04-14T16:16:14.587" v="128" actId="20577"/>
          <ac:spMkLst>
            <pc:docMk/>
            <pc:sldMk cId="0" sldId="265"/>
            <ac:spMk id="10" creationId="{7C7C6CEA-8052-D8C8-A395-EE5FD16CB71C}"/>
          </ac:spMkLst>
        </pc:spChg>
      </pc:sldChg>
      <pc:sldChg chg="addSp delSp modSp">
        <pc:chgData name="Stine Mandrup Lund" userId="S::e650@kk.dk::f77c7f5e-684f-49f7-a1ff-8c22344f71a5" providerId="AD" clId="Web-{F67DBBBD-22E2-729B-8164-17EFF31D77D0}" dt="2026-04-14T16:17:46.510" v="154" actId="20577"/>
        <pc:sldMkLst>
          <pc:docMk/>
          <pc:sldMk cId="0" sldId="266"/>
        </pc:sldMkLst>
        <pc:spChg chg="add mod">
          <ac:chgData name="Stine Mandrup Lund" userId="S::e650@kk.dk::f77c7f5e-684f-49f7-a1ff-8c22344f71a5" providerId="AD" clId="Web-{F67DBBBD-22E2-729B-8164-17EFF31D77D0}" dt="2026-04-14T16:17:46.510" v="154" actId="20577"/>
          <ac:spMkLst>
            <pc:docMk/>
            <pc:sldMk cId="0" sldId="266"/>
            <ac:spMk id="10" creationId="{62C4EF40-26E5-D898-4D15-4FF15B5F735D}"/>
          </ac:spMkLst>
        </pc:spChg>
      </pc:sldChg>
      <pc:sldChg chg="delSp modSp add del ord">
        <pc:chgData name="Stine Mandrup Lund" userId="S::e650@kk.dk::f77c7f5e-684f-49f7-a1ff-8c22344f71a5" providerId="AD" clId="Web-{F67DBBBD-22E2-729B-8164-17EFF31D77D0}" dt="2026-04-14T16:21:10.772" v="194" actId="14100"/>
        <pc:sldMkLst>
          <pc:docMk/>
          <pc:sldMk cId="133968773" sldId="267"/>
        </pc:sldMkLst>
        <pc:spChg chg="mod">
          <ac:chgData name="Stine Mandrup Lund" userId="S::e650@kk.dk::f77c7f5e-684f-49f7-a1ff-8c22344f71a5" providerId="AD" clId="Web-{F67DBBBD-22E2-729B-8164-17EFF31D77D0}" dt="2026-04-14T16:21:04.911" v="193" actId="1076"/>
          <ac:spMkLst>
            <pc:docMk/>
            <pc:sldMk cId="133968773" sldId="267"/>
            <ac:spMk id="2" creationId="{8F473EFB-DBFC-2B42-6AB8-098209673711}"/>
          </ac:spMkLst>
        </pc:spChg>
        <pc:spChg chg="mod">
          <ac:chgData name="Stine Mandrup Lund" userId="S::e650@kk.dk::f77c7f5e-684f-49f7-a1ff-8c22344f71a5" providerId="AD" clId="Web-{F67DBBBD-22E2-729B-8164-17EFF31D77D0}" dt="2026-04-14T16:21:10.772" v="194" actId="14100"/>
          <ac:spMkLst>
            <pc:docMk/>
            <pc:sldMk cId="133968773" sldId="267"/>
            <ac:spMk id="9" creationId="{576DF43E-2829-FC02-E0CA-EA8C2B090BB5}"/>
          </ac:spMkLst>
        </pc:spChg>
      </pc:sldChg>
      <pc:sldChg chg="delSp modSp add del ord">
        <pc:chgData name="Stine Mandrup Lund" userId="S::e650@kk.dk::f77c7f5e-684f-49f7-a1ff-8c22344f71a5" providerId="AD" clId="Web-{F67DBBBD-22E2-729B-8164-17EFF31D77D0}" dt="2026-04-14T16:19:44.839" v="177" actId="1076"/>
        <pc:sldMkLst>
          <pc:docMk/>
          <pc:sldMk cId="3356405224" sldId="270"/>
        </pc:sldMkLst>
        <pc:spChg chg="mod">
          <ac:chgData name="Stine Mandrup Lund" userId="S::e650@kk.dk::f77c7f5e-684f-49f7-a1ff-8c22344f71a5" providerId="AD" clId="Web-{F67DBBBD-22E2-729B-8164-17EFF31D77D0}" dt="2026-04-14T16:19:40.714" v="176" actId="20577"/>
          <ac:spMkLst>
            <pc:docMk/>
            <pc:sldMk cId="3356405224" sldId="270"/>
            <ac:spMk id="2" creationId="{B64D37D8-4BC2-0C24-A512-21E99FD90BDD}"/>
          </ac:spMkLst>
        </pc:spChg>
        <pc:spChg chg="mod">
          <ac:chgData name="Stine Mandrup Lund" userId="S::e650@kk.dk::f77c7f5e-684f-49f7-a1ff-8c22344f71a5" providerId="AD" clId="Web-{F67DBBBD-22E2-729B-8164-17EFF31D77D0}" dt="2026-04-14T16:19:44.839" v="177" actId="1076"/>
          <ac:spMkLst>
            <pc:docMk/>
            <pc:sldMk cId="3356405224" sldId="270"/>
            <ac:spMk id="10" creationId="{60574F7F-A24B-ACF6-F0F5-6EB3D3ABD354}"/>
          </ac:spMkLst>
        </pc:spChg>
        <pc:grpChg chg="mod">
          <ac:chgData name="Stine Mandrup Lund" userId="S::e650@kk.dk::f77c7f5e-684f-49f7-a1ff-8c22344f71a5" providerId="AD" clId="Web-{F67DBBBD-22E2-729B-8164-17EFF31D77D0}" dt="2026-04-14T16:11:20.626" v="13" actId="1076"/>
          <ac:grpSpMkLst>
            <pc:docMk/>
            <pc:sldMk cId="3356405224" sldId="270"/>
            <ac:grpSpMk id="11" creationId="{6844AEB4-3486-7D32-76EB-46CBF3EAD6F0}"/>
          </ac:grpSpMkLst>
        </pc:grpChg>
      </pc:sldChg>
      <pc:sldChg chg="modSp">
        <pc:chgData name="Stine Mandrup Lund" userId="S::e650@kk.dk::f77c7f5e-684f-49f7-a1ff-8c22344f71a5" providerId="AD" clId="Web-{F67DBBBD-22E2-729B-8164-17EFF31D77D0}" dt="2026-04-14T16:10:52.438" v="1" actId="20577"/>
        <pc:sldMkLst>
          <pc:docMk/>
          <pc:sldMk cId="2936778466" sldId="271"/>
        </pc:sldMkLst>
        <pc:spChg chg="mod">
          <ac:chgData name="Stine Mandrup Lund" userId="S::e650@kk.dk::f77c7f5e-684f-49f7-a1ff-8c22344f71a5" providerId="AD" clId="Web-{F67DBBBD-22E2-729B-8164-17EFF31D77D0}" dt="2026-04-14T16:10:52.438" v="1" actId="20577"/>
          <ac:spMkLst>
            <pc:docMk/>
            <pc:sldMk cId="2936778466" sldId="271"/>
            <ac:spMk id="9" creationId="{3B6D20BB-123B-10ED-BD69-E931A036BE24}"/>
          </ac:spMkLst>
        </pc:spChg>
      </pc:sldChg>
      <pc:sldChg chg="delSp modSp add ord">
        <pc:chgData name="Stine Mandrup Lund" userId="S::e650@kk.dk::f77c7f5e-684f-49f7-a1ff-8c22344f71a5" providerId="AD" clId="Web-{F67DBBBD-22E2-729B-8164-17EFF31D77D0}" dt="2026-04-14T16:20:07.605" v="181" actId="14100"/>
        <pc:sldMkLst>
          <pc:docMk/>
          <pc:sldMk cId="3013466719" sldId="273"/>
        </pc:sldMkLst>
        <pc:spChg chg="mod">
          <ac:chgData name="Stine Mandrup Lund" userId="S::e650@kk.dk::f77c7f5e-684f-49f7-a1ff-8c22344f71a5" providerId="AD" clId="Web-{F67DBBBD-22E2-729B-8164-17EFF31D77D0}" dt="2026-04-14T16:20:07.605" v="181" actId="14100"/>
          <ac:spMkLst>
            <pc:docMk/>
            <pc:sldMk cId="3013466719" sldId="273"/>
            <ac:spMk id="3" creationId="{00000000-0000-0000-0000-000000000000}"/>
          </ac:spMkLst>
        </pc:spChg>
      </pc:sldChg>
      <pc:sldChg chg="delSp modSp add">
        <pc:chgData name="Stine Mandrup Lund" userId="S::e650@kk.dk::f77c7f5e-684f-49f7-a1ff-8c22344f71a5" providerId="AD" clId="Web-{F67DBBBD-22E2-729B-8164-17EFF31D77D0}" dt="2026-04-14T16:18:12.870" v="158" actId="20577"/>
        <pc:sldMkLst>
          <pc:docMk/>
          <pc:sldMk cId="1937291653" sldId="274"/>
        </pc:sldMkLst>
        <pc:spChg chg="mod">
          <ac:chgData name="Stine Mandrup Lund" userId="S::e650@kk.dk::f77c7f5e-684f-49f7-a1ff-8c22344f71a5" providerId="AD" clId="Web-{F67DBBBD-22E2-729B-8164-17EFF31D77D0}" dt="2026-04-14T16:18:12.870" v="158" actId="20577"/>
          <ac:spMkLst>
            <pc:docMk/>
            <pc:sldMk cId="1937291653" sldId="274"/>
            <ac:spMk id="2" creationId="{7007BBE1-964B-2F84-50BB-0884D10C9AE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3EDF9"/>
        </a:solidFill>
        <a:effectLst/>
      </p:bgPr>
    </p:bg>
    <p:spTree>
      <p:nvGrpSpPr>
        <p:cNvPr id="1" name=""/>
        <p:cNvGrpSpPr/>
        <p:nvPr/>
      </p:nvGrpSpPr>
      <p:grpSpPr>
        <a:xfrm>
          <a:off x="0" y="0"/>
          <a:ext cx="0" cy="0"/>
          <a:chOff x="0" y="0"/>
          <a:chExt cx="0" cy="0"/>
        </a:xfrm>
      </p:grpSpPr>
      <p:sp>
        <p:nvSpPr>
          <p:cNvPr id="16" name="bg object 16"/>
          <p:cNvSpPr/>
          <p:nvPr/>
        </p:nvSpPr>
        <p:spPr>
          <a:xfrm>
            <a:off x="0" y="12"/>
            <a:ext cx="10692130" cy="7560309"/>
          </a:xfrm>
          <a:custGeom>
            <a:avLst/>
            <a:gdLst/>
            <a:ahLst/>
            <a:cxnLst/>
            <a:rect l="l" t="t" r="r" b="b"/>
            <a:pathLst>
              <a:path w="10692130" h="7560309">
                <a:moveTo>
                  <a:pt x="10692003" y="0"/>
                </a:moveTo>
                <a:lnTo>
                  <a:pt x="0" y="0"/>
                </a:lnTo>
                <a:lnTo>
                  <a:pt x="0" y="7559992"/>
                </a:lnTo>
                <a:lnTo>
                  <a:pt x="10692003" y="7559992"/>
                </a:lnTo>
                <a:lnTo>
                  <a:pt x="10692003" y="0"/>
                </a:lnTo>
                <a:close/>
              </a:path>
            </a:pathLst>
          </a:custGeom>
          <a:solidFill>
            <a:srgbClr val="B7D7CE"/>
          </a:solidFill>
        </p:spPr>
        <p:txBody>
          <a:bodyPr wrap="square" lIns="0" tIns="0" rIns="0" bIns="0" rtlCol="0"/>
          <a:lstStyle/>
          <a:p>
            <a:endParaRPr/>
          </a:p>
        </p:txBody>
      </p:sp>
      <p:sp>
        <p:nvSpPr>
          <p:cNvPr id="2" name="Holder 2"/>
          <p:cNvSpPr>
            <a:spLocks noGrp="1"/>
          </p:cNvSpPr>
          <p:nvPr>
            <p:ph type="title"/>
          </p:nvPr>
        </p:nvSpPr>
        <p:spPr>
          <a:xfrm>
            <a:off x="1121299" y="1040930"/>
            <a:ext cx="7632700" cy="2667000"/>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8574471" y="7099284"/>
            <a:ext cx="1838959" cy="226695"/>
          </a:xfrm>
          <a:prstGeom prst="rect">
            <a:avLst/>
          </a:prstGeom>
        </p:spPr>
        <p:txBody>
          <a:bodyPr wrap="square" lIns="0" tIns="0" rIns="0" bIns="0">
            <a:spAutoFit/>
          </a:bodyPr>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4.xml"/><Relationship Id="rId5" Type="http://schemas.openxmlformats.org/officeDocument/2006/relationships/image" Target="../media/image10.sv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3EDF9"/>
        </a:solidFill>
        <a:effectLst/>
      </p:bgPr>
    </p:bg>
    <p:spTree>
      <p:nvGrpSpPr>
        <p:cNvPr id="1" name="">
          <a:extLst>
            <a:ext uri="{FF2B5EF4-FFF2-40B4-BE49-F238E27FC236}">
              <a16:creationId xmlns:a16="http://schemas.microsoft.com/office/drawing/2014/main" id="{D8640872-B5F5-5F68-1667-3D3605FEA3E7}"/>
            </a:ext>
          </a:extLst>
        </p:cNvPr>
        <p:cNvGrpSpPr/>
        <p:nvPr/>
      </p:nvGrpSpPr>
      <p:grpSpPr>
        <a:xfrm>
          <a:off x="0" y="0"/>
          <a:ext cx="0" cy="0"/>
          <a:chOff x="0" y="0"/>
          <a:chExt cx="0" cy="0"/>
        </a:xfrm>
      </p:grpSpPr>
      <p:sp>
        <p:nvSpPr>
          <p:cNvPr id="13" name="Rektangel 12">
            <a:extLst>
              <a:ext uri="{FF2B5EF4-FFF2-40B4-BE49-F238E27FC236}">
                <a16:creationId xmlns:a16="http://schemas.microsoft.com/office/drawing/2014/main" id="{7FA3691C-CA0A-964C-1691-3B590B188DB2}"/>
              </a:ext>
            </a:extLst>
          </p:cNvPr>
          <p:cNvSpPr/>
          <p:nvPr/>
        </p:nvSpPr>
        <p:spPr>
          <a:xfrm>
            <a:off x="0" y="0"/>
            <a:ext cx="10693400" cy="756285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object 2">
            <a:extLst>
              <a:ext uri="{FF2B5EF4-FFF2-40B4-BE49-F238E27FC236}">
                <a16:creationId xmlns:a16="http://schemas.microsoft.com/office/drawing/2014/main" id="{428CDF01-475C-9DC4-97B9-F7F38F604F67}"/>
              </a:ext>
            </a:extLst>
          </p:cNvPr>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9FAABC"/>
          </a:solidFill>
        </p:spPr>
        <p:txBody>
          <a:bodyPr wrap="square" lIns="0" tIns="0" rIns="0" bIns="0" rtlCol="0"/>
          <a:lstStyle/>
          <a:p>
            <a:endParaRPr/>
          </a:p>
        </p:txBody>
      </p:sp>
      <p:sp>
        <p:nvSpPr>
          <p:cNvPr id="4" name="object 4">
            <a:extLst>
              <a:ext uri="{FF2B5EF4-FFF2-40B4-BE49-F238E27FC236}">
                <a16:creationId xmlns:a16="http://schemas.microsoft.com/office/drawing/2014/main" id="{40FF6A0D-C60E-61C2-9F4D-A1D62060B961}"/>
              </a:ext>
            </a:extLst>
          </p:cNvPr>
          <p:cNvSpPr txBox="1"/>
          <p:nvPr/>
        </p:nvSpPr>
        <p:spPr>
          <a:xfrm>
            <a:off x="317500" y="6850137"/>
            <a:ext cx="1953895" cy="208279"/>
          </a:xfrm>
          <a:prstGeom prst="rect">
            <a:avLst/>
          </a:prstGeom>
        </p:spPr>
        <p:txBody>
          <a:bodyPr vert="horz" wrap="square" lIns="0" tIns="12700" rIns="0" bIns="0" rtlCol="0">
            <a:spAutoFit/>
          </a:bodyPr>
          <a:lstStyle/>
          <a:p>
            <a:pPr marL="38100">
              <a:lnSpc>
                <a:spcPct val="100000"/>
              </a:lnSpc>
              <a:spcBef>
                <a:spcPts val="100"/>
              </a:spcBef>
            </a:pPr>
            <a:r>
              <a:rPr sz="1200" b="1">
                <a:solidFill>
                  <a:srgbClr val="000632"/>
                </a:solidFill>
                <a:latin typeface="KBH"/>
                <a:cs typeface="KBH"/>
              </a:rPr>
              <a:t>SOF</a:t>
            </a:r>
            <a:r>
              <a:rPr sz="1200" b="1" spc="-20">
                <a:solidFill>
                  <a:srgbClr val="000632"/>
                </a:solidFill>
                <a:latin typeface="KBH"/>
                <a:cs typeface="KBH"/>
              </a:rPr>
              <a:t> </a:t>
            </a:r>
            <a:r>
              <a:rPr sz="1800" baseline="6944">
                <a:solidFill>
                  <a:srgbClr val="000632"/>
                </a:solidFill>
                <a:latin typeface="KBH Tekst"/>
                <a:cs typeface="KBH Tekst"/>
              </a:rPr>
              <a:t>| </a:t>
            </a:r>
            <a:r>
              <a:rPr sz="1200" spc="-10">
                <a:solidFill>
                  <a:srgbClr val="000632"/>
                </a:solidFill>
                <a:latin typeface="KBH Tekst"/>
                <a:cs typeface="KBH Tekst"/>
              </a:rPr>
              <a:t>Socialforvaltningen</a:t>
            </a:r>
            <a:endParaRPr sz="1200">
              <a:latin typeface="KBH Tekst"/>
              <a:cs typeface="KBH Tekst"/>
            </a:endParaRPr>
          </a:p>
        </p:txBody>
      </p:sp>
      <p:grpSp>
        <p:nvGrpSpPr>
          <p:cNvPr id="5" name="object 5">
            <a:extLst>
              <a:ext uri="{FF2B5EF4-FFF2-40B4-BE49-F238E27FC236}">
                <a16:creationId xmlns:a16="http://schemas.microsoft.com/office/drawing/2014/main" id="{A0D81476-3A33-C118-A6A6-75C68013F271}"/>
              </a:ext>
            </a:extLst>
          </p:cNvPr>
          <p:cNvGrpSpPr/>
          <p:nvPr/>
        </p:nvGrpSpPr>
        <p:grpSpPr>
          <a:xfrm>
            <a:off x="4915873" y="3702058"/>
            <a:ext cx="2458085" cy="2211705"/>
            <a:chOff x="4915873" y="3702058"/>
            <a:chExt cx="2458085" cy="2211705"/>
          </a:xfrm>
        </p:grpSpPr>
        <p:sp>
          <p:nvSpPr>
            <p:cNvPr id="6" name="object 6">
              <a:extLst>
                <a:ext uri="{FF2B5EF4-FFF2-40B4-BE49-F238E27FC236}">
                  <a16:creationId xmlns:a16="http://schemas.microsoft.com/office/drawing/2014/main" id="{2F1D9917-89FB-0DCE-8C32-0957EB63EB37}"/>
                </a:ext>
              </a:extLst>
            </p:cNvPr>
            <p:cNvSpPr/>
            <p:nvPr/>
          </p:nvSpPr>
          <p:spPr>
            <a:xfrm>
              <a:off x="4915865" y="3702062"/>
              <a:ext cx="2458085" cy="2120900"/>
            </a:xfrm>
            <a:custGeom>
              <a:avLst/>
              <a:gdLst/>
              <a:ahLst/>
              <a:cxnLst/>
              <a:rect l="l" t="t" r="r" b="b"/>
              <a:pathLst>
                <a:path w="2458084" h="2120900">
                  <a:moveTo>
                    <a:pt x="179412" y="1964944"/>
                  </a:moveTo>
                  <a:lnTo>
                    <a:pt x="178600" y="1966239"/>
                  </a:lnTo>
                  <a:lnTo>
                    <a:pt x="179222" y="1968500"/>
                  </a:lnTo>
                  <a:lnTo>
                    <a:pt x="179349" y="1966239"/>
                  </a:lnTo>
                  <a:lnTo>
                    <a:pt x="179412" y="1964944"/>
                  </a:lnTo>
                  <a:close/>
                </a:path>
                <a:path w="2458084" h="2120900">
                  <a:moveTo>
                    <a:pt x="254139" y="1841500"/>
                  </a:moveTo>
                  <a:lnTo>
                    <a:pt x="251955" y="1838159"/>
                  </a:lnTo>
                  <a:lnTo>
                    <a:pt x="250228" y="1841500"/>
                  </a:lnTo>
                  <a:lnTo>
                    <a:pt x="254139" y="1841500"/>
                  </a:lnTo>
                  <a:close/>
                </a:path>
                <a:path w="2458084" h="2120900">
                  <a:moveTo>
                    <a:pt x="263334" y="1816100"/>
                  </a:moveTo>
                  <a:lnTo>
                    <a:pt x="257822" y="1826793"/>
                  </a:lnTo>
                  <a:lnTo>
                    <a:pt x="259219" y="1828800"/>
                  </a:lnTo>
                  <a:lnTo>
                    <a:pt x="263334" y="1816100"/>
                  </a:lnTo>
                  <a:close/>
                </a:path>
                <a:path w="2458084" h="2120900">
                  <a:moveTo>
                    <a:pt x="598741" y="1244600"/>
                  </a:moveTo>
                  <a:lnTo>
                    <a:pt x="598576" y="1244142"/>
                  </a:lnTo>
                  <a:lnTo>
                    <a:pt x="598309" y="1244600"/>
                  </a:lnTo>
                  <a:lnTo>
                    <a:pt x="598741" y="1244600"/>
                  </a:lnTo>
                  <a:close/>
                </a:path>
                <a:path w="2458084" h="2120900">
                  <a:moveTo>
                    <a:pt x="868946" y="945794"/>
                  </a:moveTo>
                  <a:lnTo>
                    <a:pt x="866457" y="944905"/>
                  </a:lnTo>
                  <a:lnTo>
                    <a:pt x="864298" y="943673"/>
                  </a:lnTo>
                  <a:lnTo>
                    <a:pt x="864044" y="947204"/>
                  </a:lnTo>
                  <a:lnTo>
                    <a:pt x="866546" y="948093"/>
                  </a:lnTo>
                  <a:lnTo>
                    <a:pt x="868692" y="949325"/>
                  </a:lnTo>
                  <a:lnTo>
                    <a:pt x="868946" y="945794"/>
                  </a:lnTo>
                  <a:close/>
                </a:path>
                <a:path w="2458084" h="2120900">
                  <a:moveTo>
                    <a:pt x="888441" y="752436"/>
                  </a:moveTo>
                  <a:lnTo>
                    <a:pt x="885456" y="750785"/>
                  </a:lnTo>
                  <a:lnTo>
                    <a:pt x="883462" y="752525"/>
                  </a:lnTo>
                  <a:lnTo>
                    <a:pt x="886117" y="753046"/>
                  </a:lnTo>
                  <a:lnTo>
                    <a:pt x="888441" y="752436"/>
                  </a:lnTo>
                  <a:close/>
                </a:path>
                <a:path w="2458084" h="2120900">
                  <a:moveTo>
                    <a:pt x="889241" y="962012"/>
                  </a:moveTo>
                  <a:lnTo>
                    <a:pt x="887285" y="962228"/>
                  </a:lnTo>
                  <a:lnTo>
                    <a:pt x="884809" y="956284"/>
                  </a:lnTo>
                  <a:lnTo>
                    <a:pt x="883373" y="960602"/>
                  </a:lnTo>
                  <a:lnTo>
                    <a:pt x="885317" y="960386"/>
                  </a:lnTo>
                  <a:lnTo>
                    <a:pt x="887793" y="966343"/>
                  </a:lnTo>
                  <a:lnTo>
                    <a:pt x="889241" y="962012"/>
                  </a:lnTo>
                  <a:close/>
                </a:path>
                <a:path w="2458084" h="2120900">
                  <a:moveTo>
                    <a:pt x="900976" y="871740"/>
                  </a:moveTo>
                  <a:lnTo>
                    <a:pt x="899236" y="871969"/>
                  </a:lnTo>
                  <a:lnTo>
                    <a:pt x="896810" y="871499"/>
                  </a:lnTo>
                  <a:lnTo>
                    <a:pt x="896569" y="873150"/>
                  </a:lnTo>
                  <a:lnTo>
                    <a:pt x="898677" y="873493"/>
                  </a:lnTo>
                  <a:lnTo>
                    <a:pt x="899058" y="875474"/>
                  </a:lnTo>
                  <a:lnTo>
                    <a:pt x="900976" y="875969"/>
                  </a:lnTo>
                  <a:lnTo>
                    <a:pt x="900976" y="871740"/>
                  </a:lnTo>
                  <a:close/>
                </a:path>
                <a:path w="2458084" h="2120900">
                  <a:moveTo>
                    <a:pt x="902449" y="940866"/>
                  </a:moveTo>
                  <a:lnTo>
                    <a:pt x="899464" y="940447"/>
                  </a:lnTo>
                  <a:lnTo>
                    <a:pt x="899579" y="937044"/>
                  </a:lnTo>
                  <a:lnTo>
                    <a:pt x="896581" y="936637"/>
                  </a:lnTo>
                  <a:lnTo>
                    <a:pt x="895972" y="939749"/>
                  </a:lnTo>
                  <a:lnTo>
                    <a:pt x="900976" y="944410"/>
                  </a:lnTo>
                  <a:lnTo>
                    <a:pt x="902449" y="940866"/>
                  </a:lnTo>
                  <a:close/>
                </a:path>
                <a:path w="2458084" h="2120900">
                  <a:moveTo>
                    <a:pt x="905903" y="789330"/>
                  </a:moveTo>
                  <a:lnTo>
                    <a:pt x="901230" y="788631"/>
                  </a:lnTo>
                  <a:lnTo>
                    <a:pt x="900849" y="789749"/>
                  </a:lnTo>
                  <a:lnTo>
                    <a:pt x="896543" y="790778"/>
                  </a:lnTo>
                  <a:lnTo>
                    <a:pt x="901230" y="791464"/>
                  </a:lnTo>
                  <a:lnTo>
                    <a:pt x="901611" y="790346"/>
                  </a:lnTo>
                  <a:lnTo>
                    <a:pt x="905903" y="789330"/>
                  </a:lnTo>
                  <a:close/>
                </a:path>
                <a:path w="2458084" h="2120900">
                  <a:moveTo>
                    <a:pt x="908494" y="839470"/>
                  </a:moveTo>
                  <a:lnTo>
                    <a:pt x="903922" y="836472"/>
                  </a:lnTo>
                  <a:lnTo>
                    <a:pt x="902195" y="843051"/>
                  </a:lnTo>
                  <a:lnTo>
                    <a:pt x="908494" y="839470"/>
                  </a:lnTo>
                  <a:close/>
                </a:path>
                <a:path w="2458084" h="2120900">
                  <a:moveTo>
                    <a:pt x="911758" y="810387"/>
                  </a:moveTo>
                  <a:lnTo>
                    <a:pt x="906640" y="809726"/>
                  </a:lnTo>
                  <a:lnTo>
                    <a:pt x="899820" y="807986"/>
                  </a:lnTo>
                  <a:lnTo>
                    <a:pt x="891717" y="806729"/>
                  </a:lnTo>
                  <a:lnTo>
                    <a:pt x="882827" y="807542"/>
                  </a:lnTo>
                  <a:lnTo>
                    <a:pt x="882878" y="810361"/>
                  </a:lnTo>
                  <a:lnTo>
                    <a:pt x="889673" y="810755"/>
                  </a:lnTo>
                  <a:lnTo>
                    <a:pt x="890714" y="813219"/>
                  </a:lnTo>
                  <a:lnTo>
                    <a:pt x="900557" y="811339"/>
                  </a:lnTo>
                  <a:lnTo>
                    <a:pt x="910348" y="815301"/>
                  </a:lnTo>
                  <a:lnTo>
                    <a:pt x="911758" y="810387"/>
                  </a:lnTo>
                  <a:close/>
                </a:path>
                <a:path w="2458084" h="2120900">
                  <a:moveTo>
                    <a:pt x="917003" y="763079"/>
                  </a:moveTo>
                  <a:lnTo>
                    <a:pt x="905535" y="762965"/>
                  </a:lnTo>
                  <a:lnTo>
                    <a:pt x="900760" y="761504"/>
                  </a:lnTo>
                  <a:lnTo>
                    <a:pt x="895972" y="764971"/>
                  </a:lnTo>
                  <a:lnTo>
                    <a:pt x="901700" y="766749"/>
                  </a:lnTo>
                  <a:lnTo>
                    <a:pt x="914476" y="765340"/>
                  </a:lnTo>
                  <a:lnTo>
                    <a:pt x="917003" y="763079"/>
                  </a:lnTo>
                  <a:close/>
                </a:path>
                <a:path w="2458084" h="2120900">
                  <a:moveTo>
                    <a:pt x="924890" y="694956"/>
                  </a:moveTo>
                  <a:lnTo>
                    <a:pt x="923036" y="695477"/>
                  </a:lnTo>
                  <a:lnTo>
                    <a:pt x="921867" y="696175"/>
                  </a:lnTo>
                  <a:lnTo>
                    <a:pt x="920750" y="696874"/>
                  </a:lnTo>
                  <a:lnTo>
                    <a:pt x="924890" y="694956"/>
                  </a:lnTo>
                  <a:close/>
                </a:path>
                <a:path w="2458084" h="2120900">
                  <a:moveTo>
                    <a:pt x="931341" y="980782"/>
                  </a:moveTo>
                  <a:lnTo>
                    <a:pt x="927290" y="981849"/>
                  </a:lnTo>
                  <a:lnTo>
                    <a:pt x="925918" y="980351"/>
                  </a:lnTo>
                  <a:lnTo>
                    <a:pt x="925652" y="983424"/>
                  </a:lnTo>
                  <a:lnTo>
                    <a:pt x="927125" y="984834"/>
                  </a:lnTo>
                  <a:lnTo>
                    <a:pt x="930325" y="984580"/>
                  </a:lnTo>
                  <a:lnTo>
                    <a:pt x="931341" y="980782"/>
                  </a:lnTo>
                  <a:close/>
                </a:path>
                <a:path w="2458084" h="2120900">
                  <a:moveTo>
                    <a:pt x="936193" y="763130"/>
                  </a:moveTo>
                  <a:lnTo>
                    <a:pt x="933259" y="763130"/>
                  </a:lnTo>
                  <a:lnTo>
                    <a:pt x="933259" y="765949"/>
                  </a:lnTo>
                  <a:lnTo>
                    <a:pt x="936193" y="765949"/>
                  </a:lnTo>
                  <a:lnTo>
                    <a:pt x="936193" y="763130"/>
                  </a:lnTo>
                  <a:close/>
                </a:path>
                <a:path w="2458084" h="2120900">
                  <a:moveTo>
                    <a:pt x="940600" y="907008"/>
                  </a:moveTo>
                  <a:lnTo>
                    <a:pt x="940320" y="902576"/>
                  </a:lnTo>
                  <a:lnTo>
                    <a:pt x="937882" y="900226"/>
                  </a:lnTo>
                  <a:lnTo>
                    <a:pt x="933259" y="899960"/>
                  </a:lnTo>
                  <a:lnTo>
                    <a:pt x="933907" y="904036"/>
                  </a:lnTo>
                  <a:lnTo>
                    <a:pt x="936358" y="906386"/>
                  </a:lnTo>
                  <a:lnTo>
                    <a:pt x="940600" y="907008"/>
                  </a:lnTo>
                  <a:close/>
                </a:path>
                <a:path w="2458084" h="2120900">
                  <a:moveTo>
                    <a:pt x="940676" y="914463"/>
                  </a:moveTo>
                  <a:lnTo>
                    <a:pt x="935418" y="914463"/>
                  </a:lnTo>
                  <a:lnTo>
                    <a:pt x="935418" y="916355"/>
                  </a:lnTo>
                  <a:lnTo>
                    <a:pt x="940676" y="916355"/>
                  </a:lnTo>
                  <a:lnTo>
                    <a:pt x="940676" y="914463"/>
                  </a:lnTo>
                  <a:close/>
                </a:path>
                <a:path w="2458084" h="2120900">
                  <a:moveTo>
                    <a:pt x="940676" y="708202"/>
                  </a:moveTo>
                  <a:lnTo>
                    <a:pt x="936155" y="708152"/>
                  </a:lnTo>
                  <a:lnTo>
                    <a:pt x="933932" y="708926"/>
                  </a:lnTo>
                  <a:lnTo>
                    <a:pt x="932789" y="710095"/>
                  </a:lnTo>
                  <a:lnTo>
                    <a:pt x="937310" y="710145"/>
                  </a:lnTo>
                  <a:lnTo>
                    <a:pt x="939533" y="709358"/>
                  </a:lnTo>
                  <a:lnTo>
                    <a:pt x="940676" y="708202"/>
                  </a:lnTo>
                  <a:close/>
                </a:path>
                <a:path w="2458084" h="2120900">
                  <a:moveTo>
                    <a:pt x="952322" y="974318"/>
                  </a:moveTo>
                  <a:lnTo>
                    <a:pt x="948118" y="970813"/>
                  </a:lnTo>
                  <a:lnTo>
                    <a:pt x="945210" y="972756"/>
                  </a:lnTo>
                  <a:lnTo>
                    <a:pt x="945007" y="973302"/>
                  </a:lnTo>
                  <a:lnTo>
                    <a:pt x="942898" y="978687"/>
                  </a:lnTo>
                  <a:lnTo>
                    <a:pt x="952322" y="974318"/>
                  </a:lnTo>
                  <a:close/>
                </a:path>
                <a:path w="2458084" h="2120900">
                  <a:moveTo>
                    <a:pt x="961694" y="813231"/>
                  </a:moveTo>
                  <a:lnTo>
                    <a:pt x="959065" y="813244"/>
                  </a:lnTo>
                  <a:lnTo>
                    <a:pt x="958570" y="812469"/>
                  </a:lnTo>
                  <a:lnTo>
                    <a:pt x="956437" y="812292"/>
                  </a:lnTo>
                  <a:lnTo>
                    <a:pt x="956411" y="813536"/>
                  </a:lnTo>
                  <a:lnTo>
                    <a:pt x="951826" y="813155"/>
                  </a:lnTo>
                  <a:lnTo>
                    <a:pt x="951179" y="814184"/>
                  </a:lnTo>
                  <a:lnTo>
                    <a:pt x="955522" y="814184"/>
                  </a:lnTo>
                  <a:lnTo>
                    <a:pt x="952652" y="816800"/>
                  </a:lnTo>
                  <a:lnTo>
                    <a:pt x="956437" y="817016"/>
                  </a:lnTo>
                  <a:lnTo>
                    <a:pt x="956741" y="815860"/>
                  </a:lnTo>
                  <a:lnTo>
                    <a:pt x="957224" y="814781"/>
                  </a:lnTo>
                  <a:lnTo>
                    <a:pt x="961694" y="815124"/>
                  </a:lnTo>
                  <a:lnTo>
                    <a:pt x="961694" y="813231"/>
                  </a:lnTo>
                  <a:close/>
                </a:path>
                <a:path w="2458084" h="2120900">
                  <a:moveTo>
                    <a:pt x="964082" y="829424"/>
                  </a:moveTo>
                  <a:lnTo>
                    <a:pt x="961161" y="829424"/>
                  </a:lnTo>
                  <a:lnTo>
                    <a:pt x="961161" y="832243"/>
                  </a:lnTo>
                  <a:lnTo>
                    <a:pt x="964082" y="832243"/>
                  </a:lnTo>
                  <a:lnTo>
                    <a:pt x="964082" y="829424"/>
                  </a:lnTo>
                  <a:close/>
                </a:path>
                <a:path w="2458084" h="2120900">
                  <a:moveTo>
                    <a:pt x="966952" y="745109"/>
                  </a:moveTo>
                  <a:lnTo>
                    <a:pt x="962609" y="745083"/>
                  </a:lnTo>
                  <a:lnTo>
                    <a:pt x="965479" y="742480"/>
                  </a:lnTo>
                  <a:lnTo>
                    <a:pt x="961694" y="742264"/>
                  </a:lnTo>
                  <a:lnTo>
                    <a:pt x="959446" y="744194"/>
                  </a:lnTo>
                  <a:lnTo>
                    <a:pt x="963993" y="748144"/>
                  </a:lnTo>
                  <a:lnTo>
                    <a:pt x="966952" y="745109"/>
                  </a:lnTo>
                  <a:close/>
                </a:path>
                <a:path w="2458084" h="2120900">
                  <a:moveTo>
                    <a:pt x="967841" y="722833"/>
                  </a:moveTo>
                  <a:lnTo>
                    <a:pt x="967333" y="721779"/>
                  </a:lnTo>
                  <a:lnTo>
                    <a:pt x="964603" y="722299"/>
                  </a:lnTo>
                  <a:lnTo>
                    <a:pt x="958634" y="721296"/>
                  </a:lnTo>
                  <a:lnTo>
                    <a:pt x="958875" y="722401"/>
                  </a:lnTo>
                  <a:lnTo>
                    <a:pt x="958989" y="722922"/>
                  </a:lnTo>
                  <a:lnTo>
                    <a:pt x="959078" y="723341"/>
                  </a:lnTo>
                  <a:lnTo>
                    <a:pt x="964044" y="722401"/>
                  </a:lnTo>
                  <a:lnTo>
                    <a:pt x="965263" y="722401"/>
                  </a:lnTo>
                  <a:lnTo>
                    <a:pt x="967841" y="722833"/>
                  </a:lnTo>
                  <a:close/>
                </a:path>
                <a:path w="2458084" h="2120900">
                  <a:moveTo>
                    <a:pt x="986155" y="724585"/>
                  </a:moveTo>
                  <a:lnTo>
                    <a:pt x="985354" y="722401"/>
                  </a:lnTo>
                  <a:lnTo>
                    <a:pt x="978687" y="721398"/>
                  </a:lnTo>
                  <a:lnTo>
                    <a:pt x="970876" y="724217"/>
                  </a:lnTo>
                  <a:lnTo>
                    <a:pt x="969048" y="724090"/>
                  </a:lnTo>
                  <a:lnTo>
                    <a:pt x="970407" y="723341"/>
                  </a:lnTo>
                  <a:lnTo>
                    <a:pt x="972223" y="722401"/>
                  </a:lnTo>
                  <a:lnTo>
                    <a:pt x="968400" y="722922"/>
                  </a:lnTo>
                  <a:lnTo>
                    <a:pt x="967892" y="722922"/>
                  </a:lnTo>
                  <a:lnTo>
                    <a:pt x="969822" y="726859"/>
                  </a:lnTo>
                  <a:lnTo>
                    <a:pt x="971943" y="724585"/>
                  </a:lnTo>
                  <a:lnTo>
                    <a:pt x="977468" y="725233"/>
                  </a:lnTo>
                  <a:lnTo>
                    <a:pt x="977760" y="723442"/>
                  </a:lnTo>
                  <a:lnTo>
                    <a:pt x="986155" y="724585"/>
                  </a:lnTo>
                  <a:close/>
                </a:path>
                <a:path w="2458084" h="2120900">
                  <a:moveTo>
                    <a:pt x="993254" y="812279"/>
                  </a:moveTo>
                  <a:lnTo>
                    <a:pt x="989698" y="811987"/>
                  </a:lnTo>
                  <a:lnTo>
                    <a:pt x="988237" y="810933"/>
                  </a:lnTo>
                  <a:lnTo>
                    <a:pt x="982738" y="811339"/>
                  </a:lnTo>
                  <a:lnTo>
                    <a:pt x="986066" y="813181"/>
                  </a:lnTo>
                  <a:lnTo>
                    <a:pt x="984262" y="815733"/>
                  </a:lnTo>
                  <a:lnTo>
                    <a:pt x="987996" y="817016"/>
                  </a:lnTo>
                  <a:lnTo>
                    <a:pt x="990676" y="815771"/>
                  </a:lnTo>
                  <a:lnTo>
                    <a:pt x="990574" y="813523"/>
                  </a:lnTo>
                  <a:lnTo>
                    <a:pt x="993254" y="812279"/>
                  </a:lnTo>
                  <a:close/>
                </a:path>
                <a:path w="2458084" h="2120900">
                  <a:moveTo>
                    <a:pt x="1009396" y="945007"/>
                  </a:moveTo>
                  <a:lnTo>
                    <a:pt x="1004303" y="941578"/>
                  </a:lnTo>
                  <a:lnTo>
                    <a:pt x="1003706" y="945095"/>
                  </a:lnTo>
                  <a:lnTo>
                    <a:pt x="1005801" y="945426"/>
                  </a:lnTo>
                  <a:lnTo>
                    <a:pt x="1006182" y="947420"/>
                  </a:lnTo>
                  <a:lnTo>
                    <a:pt x="1008113" y="947915"/>
                  </a:lnTo>
                  <a:lnTo>
                    <a:pt x="1009396" y="945007"/>
                  </a:lnTo>
                  <a:close/>
                </a:path>
                <a:path w="2458084" h="2120900">
                  <a:moveTo>
                    <a:pt x="1010221" y="677379"/>
                  </a:moveTo>
                  <a:lnTo>
                    <a:pt x="1007516" y="674230"/>
                  </a:lnTo>
                  <a:lnTo>
                    <a:pt x="1007706" y="670039"/>
                  </a:lnTo>
                  <a:lnTo>
                    <a:pt x="1000404" y="668540"/>
                  </a:lnTo>
                  <a:lnTo>
                    <a:pt x="994854" y="670674"/>
                  </a:lnTo>
                  <a:lnTo>
                    <a:pt x="986370" y="671753"/>
                  </a:lnTo>
                  <a:lnTo>
                    <a:pt x="990574" y="677379"/>
                  </a:lnTo>
                  <a:lnTo>
                    <a:pt x="997927" y="677037"/>
                  </a:lnTo>
                  <a:lnTo>
                    <a:pt x="1001750" y="676338"/>
                  </a:lnTo>
                  <a:lnTo>
                    <a:pt x="1004912" y="676160"/>
                  </a:lnTo>
                  <a:lnTo>
                    <a:pt x="1010221" y="677379"/>
                  </a:lnTo>
                  <a:close/>
                </a:path>
                <a:path w="2458084" h="2120900">
                  <a:moveTo>
                    <a:pt x="1013294" y="1262138"/>
                  </a:moveTo>
                  <a:lnTo>
                    <a:pt x="1010081" y="1261922"/>
                  </a:lnTo>
                  <a:lnTo>
                    <a:pt x="1009256" y="1264856"/>
                  </a:lnTo>
                  <a:lnTo>
                    <a:pt x="1005890" y="1266482"/>
                  </a:lnTo>
                  <a:lnTo>
                    <a:pt x="1008621" y="1268984"/>
                  </a:lnTo>
                  <a:lnTo>
                    <a:pt x="1013028" y="1268984"/>
                  </a:lnTo>
                  <a:lnTo>
                    <a:pt x="1013231" y="1265478"/>
                  </a:lnTo>
                  <a:lnTo>
                    <a:pt x="1013294" y="1262138"/>
                  </a:lnTo>
                  <a:close/>
                </a:path>
                <a:path w="2458084" h="2120900">
                  <a:moveTo>
                    <a:pt x="1016279" y="657796"/>
                  </a:moveTo>
                  <a:lnTo>
                    <a:pt x="1015187" y="655650"/>
                  </a:lnTo>
                  <a:lnTo>
                    <a:pt x="1011453" y="654392"/>
                  </a:lnTo>
                  <a:lnTo>
                    <a:pt x="1012685" y="660577"/>
                  </a:lnTo>
                  <a:lnTo>
                    <a:pt x="1014704" y="659231"/>
                  </a:lnTo>
                  <a:lnTo>
                    <a:pt x="1016279" y="657796"/>
                  </a:lnTo>
                  <a:close/>
                </a:path>
                <a:path w="2458084" h="2120900">
                  <a:moveTo>
                    <a:pt x="1020178" y="1277416"/>
                  </a:moveTo>
                  <a:lnTo>
                    <a:pt x="1015022" y="1277658"/>
                  </a:lnTo>
                  <a:lnTo>
                    <a:pt x="1019429" y="1278166"/>
                  </a:lnTo>
                  <a:lnTo>
                    <a:pt x="1020178" y="1277416"/>
                  </a:lnTo>
                  <a:close/>
                </a:path>
                <a:path w="2458084" h="2120900">
                  <a:moveTo>
                    <a:pt x="1020584" y="948626"/>
                  </a:moveTo>
                  <a:lnTo>
                    <a:pt x="1016914" y="947915"/>
                  </a:lnTo>
                  <a:lnTo>
                    <a:pt x="1017866" y="948410"/>
                  </a:lnTo>
                  <a:lnTo>
                    <a:pt x="1019289" y="948461"/>
                  </a:lnTo>
                  <a:lnTo>
                    <a:pt x="1020584" y="948626"/>
                  </a:lnTo>
                  <a:close/>
                </a:path>
                <a:path w="2458084" h="2120900">
                  <a:moveTo>
                    <a:pt x="1021969" y="922235"/>
                  </a:moveTo>
                  <a:lnTo>
                    <a:pt x="1018374" y="921766"/>
                  </a:lnTo>
                  <a:lnTo>
                    <a:pt x="1016241" y="921664"/>
                  </a:lnTo>
                  <a:lnTo>
                    <a:pt x="1021308" y="922528"/>
                  </a:lnTo>
                  <a:lnTo>
                    <a:pt x="1021969" y="922235"/>
                  </a:lnTo>
                  <a:close/>
                </a:path>
                <a:path w="2458084" h="2120900">
                  <a:moveTo>
                    <a:pt x="1022172" y="747941"/>
                  </a:moveTo>
                  <a:lnTo>
                    <a:pt x="1020572" y="747395"/>
                  </a:lnTo>
                  <a:lnTo>
                    <a:pt x="1009700" y="745731"/>
                  </a:lnTo>
                  <a:lnTo>
                    <a:pt x="1009015" y="747941"/>
                  </a:lnTo>
                  <a:lnTo>
                    <a:pt x="1015542" y="746709"/>
                  </a:lnTo>
                  <a:lnTo>
                    <a:pt x="1019937" y="750722"/>
                  </a:lnTo>
                  <a:lnTo>
                    <a:pt x="1022172" y="747941"/>
                  </a:lnTo>
                  <a:close/>
                </a:path>
                <a:path w="2458084" h="2120900">
                  <a:moveTo>
                    <a:pt x="1023480" y="712457"/>
                  </a:moveTo>
                  <a:lnTo>
                    <a:pt x="1015593" y="710565"/>
                  </a:lnTo>
                  <a:lnTo>
                    <a:pt x="1018108" y="711238"/>
                  </a:lnTo>
                  <a:lnTo>
                    <a:pt x="1019695" y="712241"/>
                  </a:lnTo>
                  <a:lnTo>
                    <a:pt x="1023480" y="712457"/>
                  </a:lnTo>
                  <a:close/>
                </a:path>
                <a:path w="2458084" h="2120900">
                  <a:moveTo>
                    <a:pt x="1023620" y="1281264"/>
                  </a:moveTo>
                  <a:lnTo>
                    <a:pt x="1020991" y="1280312"/>
                  </a:lnTo>
                  <a:lnTo>
                    <a:pt x="1019111" y="1280375"/>
                  </a:lnTo>
                  <a:lnTo>
                    <a:pt x="1023137" y="1278597"/>
                  </a:lnTo>
                  <a:lnTo>
                    <a:pt x="1019429" y="1278166"/>
                  </a:lnTo>
                  <a:lnTo>
                    <a:pt x="1017104" y="1280439"/>
                  </a:lnTo>
                  <a:lnTo>
                    <a:pt x="1015250" y="1280490"/>
                  </a:lnTo>
                  <a:lnTo>
                    <a:pt x="1015250" y="1283335"/>
                  </a:lnTo>
                  <a:lnTo>
                    <a:pt x="1023150" y="1283335"/>
                  </a:lnTo>
                  <a:lnTo>
                    <a:pt x="1023620" y="1281264"/>
                  </a:lnTo>
                  <a:close/>
                </a:path>
                <a:path w="2458084" h="2120900">
                  <a:moveTo>
                    <a:pt x="1024013" y="644855"/>
                  </a:moveTo>
                  <a:lnTo>
                    <a:pt x="1003439" y="640892"/>
                  </a:lnTo>
                  <a:lnTo>
                    <a:pt x="1003452" y="642200"/>
                  </a:lnTo>
                  <a:lnTo>
                    <a:pt x="1003769" y="643597"/>
                  </a:lnTo>
                  <a:lnTo>
                    <a:pt x="1004646" y="645325"/>
                  </a:lnTo>
                  <a:lnTo>
                    <a:pt x="1005547" y="646823"/>
                  </a:lnTo>
                  <a:lnTo>
                    <a:pt x="1008735" y="646772"/>
                  </a:lnTo>
                  <a:lnTo>
                    <a:pt x="1010818" y="648017"/>
                  </a:lnTo>
                  <a:lnTo>
                    <a:pt x="1012482" y="649211"/>
                  </a:lnTo>
                  <a:lnTo>
                    <a:pt x="1011453" y="654392"/>
                  </a:lnTo>
                  <a:lnTo>
                    <a:pt x="1013561" y="652526"/>
                  </a:lnTo>
                  <a:lnTo>
                    <a:pt x="1014133" y="651281"/>
                  </a:lnTo>
                  <a:lnTo>
                    <a:pt x="1013980" y="650265"/>
                  </a:lnTo>
                  <a:lnTo>
                    <a:pt x="1014463" y="650595"/>
                  </a:lnTo>
                  <a:lnTo>
                    <a:pt x="1017714" y="649935"/>
                  </a:lnTo>
                  <a:lnTo>
                    <a:pt x="1022680" y="647954"/>
                  </a:lnTo>
                  <a:lnTo>
                    <a:pt x="1024013" y="644855"/>
                  </a:lnTo>
                  <a:close/>
                </a:path>
                <a:path w="2458084" h="2120900">
                  <a:moveTo>
                    <a:pt x="1024966" y="626084"/>
                  </a:moveTo>
                  <a:lnTo>
                    <a:pt x="1022413" y="626135"/>
                  </a:lnTo>
                  <a:lnTo>
                    <a:pt x="1020191" y="626300"/>
                  </a:lnTo>
                  <a:lnTo>
                    <a:pt x="1018247" y="626579"/>
                  </a:lnTo>
                  <a:lnTo>
                    <a:pt x="1018667" y="623506"/>
                  </a:lnTo>
                  <a:lnTo>
                    <a:pt x="1015212" y="618896"/>
                  </a:lnTo>
                  <a:lnTo>
                    <a:pt x="1008926" y="617169"/>
                  </a:lnTo>
                  <a:lnTo>
                    <a:pt x="1008062" y="620725"/>
                  </a:lnTo>
                  <a:lnTo>
                    <a:pt x="1005014" y="622198"/>
                  </a:lnTo>
                  <a:lnTo>
                    <a:pt x="1006182" y="627710"/>
                  </a:lnTo>
                  <a:lnTo>
                    <a:pt x="1007694" y="628319"/>
                  </a:lnTo>
                  <a:lnTo>
                    <a:pt x="1009002" y="628726"/>
                  </a:lnTo>
                  <a:lnTo>
                    <a:pt x="1010208" y="629018"/>
                  </a:lnTo>
                  <a:lnTo>
                    <a:pt x="1005281" y="631875"/>
                  </a:lnTo>
                  <a:lnTo>
                    <a:pt x="1006678" y="635889"/>
                  </a:lnTo>
                  <a:lnTo>
                    <a:pt x="1010234" y="636701"/>
                  </a:lnTo>
                  <a:lnTo>
                    <a:pt x="1012609" y="634606"/>
                  </a:lnTo>
                  <a:lnTo>
                    <a:pt x="1015453" y="632688"/>
                  </a:lnTo>
                  <a:lnTo>
                    <a:pt x="1020064" y="631393"/>
                  </a:lnTo>
                  <a:lnTo>
                    <a:pt x="1020343" y="632472"/>
                  </a:lnTo>
                  <a:lnTo>
                    <a:pt x="1020800" y="633488"/>
                  </a:lnTo>
                  <a:lnTo>
                    <a:pt x="1024966" y="633171"/>
                  </a:lnTo>
                  <a:lnTo>
                    <a:pt x="1024966" y="626084"/>
                  </a:lnTo>
                  <a:close/>
                </a:path>
                <a:path w="2458084" h="2120900">
                  <a:moveTo>
                    <a:pt x="1025232" y="683183"/>
                  </a:moveTo>
                  <a:lnTo>
                    <a:pt x="1021181" y="681697"/>
                  </a:lnTo>
                  <a:lnTo>
                    <a:pt x="1015149" y="680923"/>
                  </a:lnTo>
                  <a:lnTo>
                    <a:pt x="1014895" y="683971"/>
                  </a:lnTo>
                  <a:lnTo>
                    <a:pt x="1018933" y="685457"/>
                  </a:lnTo>
                  <a:lnTo>
                    <a:pt x="1024966" y="686231"/>
                  </a:lnTo>
                  <a:lnTo>
                    <a:pt x="1025232" y="683183"/>
                  </a:lnTo>
                  <a:close/>
                </a:path>
                <a:path w="2458084" h="2120900">
                  <a:moveTo>
                    <a:pt x="1028827" y="1277035"/>
                  </a:moveTo>
                  <a:lnTo>
                    <a:pt x="1028547" y="1276223"/>
                  </a:lnTo>
                  <a:lnTo>
                    <a:pt x="1028395" y="1275765"/>
                  </a:lnTo>
                  <a:lnTo>
                    <a:pt x="1025194" y="1275765"/>
                  </a:lnTo>
                  <a:lnTo>
                    <a:pt x="1025766" y="1274813"/>
                  </a:lnTo>
                  <a:lnTo>
                    <a:pt x="1021105" y="1274813"/>
                  </a:lnTo>
                  <a:lnTo>
                    <a:pt x="1018374" y="1275765"/>
                  </a:lnTo>
                  <a:lnTo>
                    <a:pt x="1018806" y="1275765"/>
                  </a:lnTo>
                  <a:lnTo>
                    <a:pt x="1017879" y="1276705"/>
                  </a:lnTo>
                  <a:lnTo>
                    <a:pt x="1021410" y="1276223"/>
                  </a:lnTo>
                  <a:lnTo>
                    <a:pt x="1020178" y="1277416"/>
                  </a:lnTo>
                  <a:lnTo>
                    <a:pt x="1028827" y="1277035"/>
                  </a:lnTo>
                  <a:close/>
                </a:path>
                <a:path w="2458084" h="2120900">
                  <a:moveTo>
                    <a:pt x="1029322" y="767689"/>
                  </a:moveTo>
                  <a:lnTo>
                    <a:pt x="1027430" y="767803"/>
                  </a:lnTo>
                  <a:lnTo>
                    <a:pt x="1020445" y="768235"/>
                  </a:lnTo>
                  <a:lnTo>
                    <a:pt x="1029322" y="767689"/>
                  </a:lnTo>
                  <a:close/>
                </a:path>
                <a:path w="2458084" h="2120900">
                  <a:moveTo>
                    <a:pt x="1033602" y="687857"/>
                  </a:moveTo>
                  <a:lnTo>
                    <a:pt x="1015149" y="693293"/>
                  </a:lnTo>
                  <a:lnTo>
                    <a:pt x="1023467" y="692416"/>
                  </a:lnTo>
                  <a:lnTo>
                    <a:pt x="1028103" y="689965"/>
                  </a:lnTo>
                  <a:lnTo>
                    <a:pt x="1033602" y="687857"/>
                  </a:lnTo>
                  <a:close/>
                </a:path>
                <a:path w="2458084" h="2120900">
                  <a:moveTo>
                    <a:pt x="1036027" y="916393"/>
                  </a:moveTo>
                  <a:lnTo>
                    <a:pt x="1035659" y="915644"/>
                  </a:lnTo>
                  <a:lnTo>
                    <a:pt x="1035253" y="914768"/>
                  </a:lnTo>
                  <a:lnTo>
                    <a:pt x="1035989" y="917587"/>
                  </a:lnTo>
                  <a:lnTo>
                    <a:pt x="1036027" y="916393"/>
                  </a:lnTo>
                  <a:close/>
                </a:path>
                <a:path w="2458084" h="2120900">
                  <a:moveTo>
                    <a:pt x="1037297" y="718223"/>
                  </a:moveTo>
                  <a:lnTo>
                    <a:pt x="1025271" y="717765"/>
                  </a:lnTo>
                  <a:lnTo>
                    <a:pt x="1024801" y="720509"/>
                  </a:lnTo>
                  <a:lnTo>
                    <a:pt x="1030160" y="721029"/>
                  </a:lnTo>
                  <a:lnTo>
                    <a:pt x="1029957" y="723353"/>
                  </a:lnTo>
                  <a:lnTo>
                    <a:pt x="1035316" y="721461"/>
                  </a:lnTo>
                  <a:lnTo>
                    <a:pt x="1037297" y="718223"/>
                  </a:lnTo>
                  <a:close/>
                </a:path>
                <a:path w="2458084" h="2120900">
                  <a:moveTo>
                    <a:pt x="1037945" y="728078"/>
                  </a:moveTo>
                  <a:lnTo>
                    <a:pt x="1034465" y="728065"/>
                  </a:lnTo>
                  <a:lnTo>
                    <a:pt x="1035545" y="726414"/>
                  </a:lnTo>
                  <a:lnTo>
                    <a:pt x="1032687" y="726186"/>
                  </a:lnTo>
                  <a:lnTo>
                    <a:pt x="1029677" y="728129"/>
                  </a:lnTo>
                  <a:lnTo>
                    <a:pt x="1036815" y="730694"/>
                  </a:lnTo>
                  <a:lnTo>
                    <a:pt x="1037945" y="728078"/>
                  </a:lnTo>
                  <a:close/>
                </a:path>
                <a:path w="2458084" h="2120900">
                  <a:moveTo>
                    <a:pt x="1038923" y="806856"/>
                  </a:moveTo>
                  <a:lnTo>
                    <a:pt x="1031913" y="802932"/>
                  </a:lnTo>
                  <a:lnTo>
                    <a:pt x="1035367" y="811479"/>
                  </a:lnTo>
                  <a:lnTo>
                    <a:pt x="1038923" y="806856"/>
                  </a:lnTo>
                  <a:close/>
                </a:path>
                <a:path w="2458084" h="2120900">
                  <a:moveTo>
                    <a:pt x="1040384" y="908405"/>
                  </a:moveTo>
                  <a:lnTo>
                    <a:pt x="1034935" y="909218"/>
                  </a:lnTo>
                  <a:lnTo>
                    <a:pt x="1034770" y="909002"/>
                  </a:lnTo>
                  <a:lnTo>
                    <a:pt x="1034618" y="909256"/>
                  </a:lnTo>
                  <a:lnTo>
                    <a:pt x="1034973" y="909256"/>
                  </a:lnTo>
                  <a:lnTo>
                    <a:pt x="1036523" y="911161"/>
                  </a:lnTo>
                  <a:lnTo>
                    <a:pt x="1040384" y="908405"/>
                  </a:lnTo>
                  <a:close/>
                </a:path>
                <a:path w="2458084" h="2120900">
                  <a:moveTo>
                    <a:pt x="1040765" y="898652"/>
                  </a:moveTo>
                  <a:lnTo>
                    <a:pt x="1034516" y="899947"/>
                  </a:lnTo>
                  <a:lnTo>
                    <a:pt x="1031621" y="905129"/>
                  </a:lnTo>
                  <a:lnTo>
                    <a:pt x="1034770" y="909002"/>
                  </a:lnTo>
                  <a:lnTo>
                    <a:pt x="1040765" y="898652"/>
                  </a:lnTo>
                  <a:close/>
                </a:path>
                <a:path w="2458084" h="2120900">
                  <a:moveTo>
                    <a:pt x="1041057" y="662584"/>
                  </a:moveTo>
                  <a:lnTo>
                    <a:pt x="1036662" y="658088"/>
                  </a:lnTo>
                  <a:lnTo>
                    <a:pt x="1033462" y="663867"/>
                  </a:lnTo>
                  <a:lnTo>
                    <a:pt x="1037844" y="668362"/>
                  </a:lnTo>
                  <a:lnTo>
                    <a:pt x="1039723" y="664997"/>
                  </a:lnTo>
                  <a:lnTo>
                    <a:pt x="1041057" y="662584"/>
                  </a:lnTo>
                  <a:close/>
                </a:path>
                <a:path w="2458084" h="2120900">
                  <a:moveTo>
                    <a:pt x="1042174" y="685342"/>
                  </a:moveTo>
                  <a:lnTo>
                    <a:pt x="1038821" y="685990"/>
                  </a:lnTo>
                  <a:lnTo>
                    <a:pt x="1036129" y="686892"/>
                  </a:lnTo>
                  <a:lnTo>
                    <a:pt x="1033602" y="687870"/>
                  </a:lnTo>
                  <a:lnTo>
                    <a:pt x="1042174" y="685342"/>
                  </a:lnTo>
                  <a:close/>
                </a:path>
                <a:path w="2458084" h="2120900">
                  <a:moveTo>
                    <a:pt x="1046264" y="782878"/>
                  </a:moveTo>
                  <a:lnTo>
                    <a:pt x="1045921" y="778967"/>
                  </a:lnTo>
                  <a:lnTo>
                    <a:pt x="1041603" y="778891"/>
                  </a:lnTo>
                  <a:lnTo>
                    <a:pt x="1040384" y="775830"/>
                  </a:lnTo>
                  <a:lnTo>
                    <a:pt x="1040384" y="781469"/>
                  </a:lnTo>
                  <a:lnTo>
                    <a:pt x="1043152" y="781151"/>
                  </a:lnTo>
                  <a:lnTo>
                    <a:pt x="1043622" y="783056"/>
                  </a:lnTo>
                  <a:lnTo>
                    <a:pt x="1046264" y="782878"/>
                  </a:lnTo>
                  <a:close/>
                </a:path>
                <a:path w="2458084" h="2120900">
                  <a:moveTo>
                    <a:pt x="1047076" y="614591"/>
                  </a:moveTo>
                  <a:lnTo>
                    <a:pt x="1032344" y="612825"/>
                  </a:lnTo>
                  <a:lnTo>
                    <a:pt x="1035265" y="614133"/>
                  </a:lnTo>
                  <a:lnTo>
                    <a:pt x="1047076" y="614591"/>
                  </a:lnTo>
                  <a:close/>
                </a:path>
                <a:path w="2458084" h="2120900">
                  <a:moveTo>
                    <a:pt x="1051991" y="642874"/>
                  </a:moveTo>
                  <a:lnTo>
                    <a:pt x="1050734" y="644423"/>
                  </a:lnTo>
                  <a:lnTo>
                    <a:pt x="1048689" y="646137"/>
                  </a:lnTo>
                  <a:lnTo>
                    <a:pt x="1046429" y="647230"/>
                  </a:lnTo>
                  <a:lnTo>
                    <a:pt x="1047483" y="647674"/>
                  </a:lnTo>
                  <a:lnTo>
                    <a:pt x="1048639" y="648106"/>
                  </a:lnTo>
                  <a:lnTo>
                    <a:pt x="1051991" y="648195"/>
                  </a:lnTo>
                  <a:lnTo>
                    <a:pt x="1051991" y="642874"/>
                  </a:lnTo>
                  <a:close/>
                </a:path>
                <a:path w="2458084" h="2120900">
                  <a:moveTo>
                    <a:pt x="1052131" y="912647"/>
                  </a:moveTo>
                  <a:lnTo>
                    <a:pt x="1049083" y="913485"/>
                  </a:lnTo>
                  <a:lnTo>
                    <a:pt x="1042479" y="910894"/>
                  </a:lnTo>
                  <a:lnTo>
                    <a:pt x="1041857" y="914057"/>
                  </a:lnTo>
                  <a:lnTo>
                    <a:pt x="1044536" y="916647"/>
                  </a:lnTo>
                  <a:lnTo>
                    <a:pt x="1050074" y="914806"/>
                  </a:lnTo>
                  <a:lnTo>
                    <a:pt x="1052131" y="912647"/>
                  </a:lnTo>
                  <a:close/>
                </a:path>
                <a:path w="2458084" h="2120900">
                  <a:moveTo>
                    <a:pt x="1052131" y="767359"/>
                  </a:moveTo>
                  <a:lnTo>
                    <a:pt x="1044689" y="763511"/>
                  </a:lnTo>
                  <a:lnTo>
                    <a:pt x="1046670" y="772287"/>
                  </a:lnTo>
                  <a:lnTo>
                    <a:pt x="1052131" y="767359"/>
                  </a:lnTo>
                  <a:close/>
                </a:path>
                <a:path w="2458084" h="2120900">
                  <a:moveTo>
                    <a:pt x="1059472" y="926744"/>
                  </a:moveTo>
                  <a:lnTo>
                    <a:pt x="1052449" y="922820"/>
                  </a:lnTo>
                  <a:lnTo>
                    <a:pt x="1055903" y="931379"/>
                  </a:lnTo>
                  <a:lnTo>
                    <a:pt x="1059472" y="926744"/>
                  </a:lnTo>
                  <a:close/>
                </a:path>
                <a:path w="2458084" h="2120900">
                  <a:moveTo>
                    <a:pt x="1061605" y="720509"/>
                  </a:moveTo>
                  <a:lnTo>
                    <a:pt x="1059192" y="718845"/>
                  </a:lnTo>
                  <a:lnTo>
                    <a:pt x="1060704" y="715784"/>
                  </a:lnTo>
                  <a:lnTo>
                    <a:pt x="1056347" y="714832"/>
                  </a:lnTo>
                  <a:lnTo>
                    <a:pt x="1055471" y="716483"/>
                  </a:lnTo>
                  <a:lnTo>
                    <a:pt x="1049528" y="720217"/>
                  </a:lnTo>
                  <a:lnTo>
                    <a:pt x="1061605" y="720509"/>
                  </a:lnTo>
                  <a:close/>
                </a:path>
                <a:path w="2458084" h="2120900">
                  <a:moveTo>
                    <a:pt x="1062634" y="854811"/>
                  </a:moveTo>
                  <a:lnTo>
                    <a:pt x="1061605" y="852970"/>
                  </a:lnTo>
                  <a:lnTo>
                    <a:pt x="1058240" y="852919"/>
                  </a:lnTo>
                  <a:lnTo>
                    <a:pt x="1057960" y="851750"/>
                  </a:lnTo>
                  <a:lnTo>
                    <a:pt x="1053706" y="852030"/>
                  </a:lnTo>
                  <a:lnTo>
                    <a:pt x="1049629" y="854354"/>
                  </a:lnTo>
                  <a:lnTo>
                    <a:pt x="1062634" y="854811"/>
                  </a:lnTo>
                  <a:close/>
                </a:path>
                <a:path w="2458084" h="2120900">
                  <a:moveTo>
                    <a:pt x="1066241" y="857719"/>
                  </a:moveTo>
                  <a:lnTo>
                    <a:pt x="1060932" y="859053"/>
                  </a:lnTo>
                  <a:lnTo>
                    <a:pt x="1060945" y="862787"/>
                  </a:lnTo>
                  <a:lnTo>
                    <a:pt x="1060107" y="867359"/>
                  </a:lnTo>
                  <a:lnTo>
                    <a:pt x="1063866" y="867524"/>
                  </a:lnTo>
                  <a:lnTo>
                    <a:pt x="1062977" y="864603"/>
                  </a:lnTo>
                  <a:lnTo>
                    <a:pt x="1066241" y="857719"/>
                  </a:lnTo>
                  <a:close/>
                </a:path>
                <a:path w="2458084" h="2120900">
                  <a:moveTo>
                    <a:pt x="1099807" y="608444"/>
                  </a:moveTo>
                  <a:lnTo>
                    <a:pt x="1091209" y="606615"/>
                  </a:lnTo>
                  <a:lnTo>
                    <a:pt x="1087729" y="609739"/>
                  </a:lnTo>
                  <a:lnTo>
                    <a:pt x="1090053" y="616572"/>
                  </a:lnTo>
                  <a:lnTo>
                    <a:pt x="1093952" y="619798"/>
                  </a:lnTo>
                  <a:lnTo>
                    <a:pt x="1094778" y="613651"/>
                  </a:lnTo>
                  <a:lnTo>
                    <a:pt x="1099807" y="608444"/>
                  </a:lnTo>
                  <a:close/>
                </a:path>
                <a:path w="2458084" h="2120900">
                  <a:moveTo>
                    <a:pt x="1215402" y="1748942"/>
                  </a:moveTo>
                  <a:lnTo>
                    <a:pt x="1213205" y="1747545"/>
                  </a:lnTo>
                  <a:lnTo>
                    <a:pt x="1211300" y="1745894"/>
                  </a:lnTo>
                  <a:lnTo>
                    <a:pt x="1210221" y="1743417"/>
                  </a:lnTo>
                  <a:lnTo>
                    <a:pt x="1210843" y="1745640"/>
                  </a:lnTo>
                  <a:lnTo>
                    <a:pt x="1211503" y="1746935"/>
                  </a:lnTo>
                  <a:lnTo>
                    <a:pt x="1212024" y="1748231"/>
                  </a:lnTo>
                  <a:lnTo>
                    <a:pt x="1211935" y="1749552"/>
                  </a:lnTo>
                  <a:lnTo>
                    <a:pt x="1215402" y="1748942"/>
                  </a:lnTo>
                  <a:close/>
                </a:path>
                <a:path w="2458084" h="2120900">
                  <a:moveTo>
                    <a:pt x="1249692" y="1742554"/>
                  </a:moveTo>
                  <a:lnTo>
                    <a:pt x="1248702" y="1742262"/>
                  </a:lnTo>
                  <a:lnTo>
                    <a:pt x="1248918" y="1742554"/>
                  </a:lnTo>
                  <a:lnTo>
                    <a:pt x="1249692" y="1742554"/>
                  </a:lnTo>
                  <a:close/>
                </a:path>
                <a:path w="2458084" h="2120900">
                  <a:moveTo>
                    <a:pt x="1293139" y="1065034"/>
                  </a:moveTo>
                  <a:lnTo>
                    <a:pt x="1293012" y="1063929"/>
                  </a:lnTo>
                  <a:lnTo>
                    <a:pt x="1292580" y="1063688"/>
                  </a:lnTo>
                  <a:lnTo>
                    <a:pt x="1293139" y="1065034"/>
                  </a:lnTo>
                  <a:close/>
                </a:path>
                <a:path w="2458084" h="2120900">
                  <a:moveTo>
                    <a:pt x="1320736" y="1563484"/>
                  </a:moveTo>
                  <a:lnTo>
                    <a:pt x="1319923" y="1562214"/>
                  </a:lnTo>
                  <a:lnTo>
                    <a:pt x="1319085" y="1562214"/>
                  </a:lnTo>
                  <a:lnTo>
                    <a:pt x="1320736" y="1563484"/>
                  </a:lnTo>
                  <a:close/>
                </a:path>
                <a:path w="2458084" h="2120900">
                  <a:moveTo>
                    <a:pt x="1328089" y="1567815"/>
                  </a:moveTo>
                  <a:lnTo>
                    <a:pt x="1325803" y="1565986"/>
                  </a:lnTo>
                  <a:lnTo>
                    <a:pt x="1323454" y="1564271"/>
                  </a:lnTo>
                  <a:lnTo>
                    <a:pt x="1321066" y="1562608"/>
                  </a:lnTo>
                  <a:lnTo>
                    <a:pt x="1323403" y="1564347"/>
                  </a:lnTo>
                  <a:lnTo>
                    <a:pt x="1324978" y="1566824"/>
                  </a:lnTo>
                  <a:lnTo>
                    <a:pt x="1328089" y="1567815"/>
                  </a:lnTo>
                  <a:close/>
                </a:path>
                <a:path w="2458084" h="2120900">
                  <a:moveTo>
                    <a:pt x="1352715" y="1075270"/>
                  </a:moveTo>
                  <a:lnTo>
                    <a:pt x="1347774" y="1070991"/>
                  </a:lnTo>
                  <a:lnTo>
                    <a:pt x="1348270" y="1080490"/>
                  </a:lnTo>
                  <a:lnTo>
                    <a:pt x="1352715" y="1075270"/>
                  </a:lnTo>
                  <a:close/>
                </a:path>
                <a:path w="2458084" h="2120900">
                  <a:moveTo>
                    <a:pt x="1360932" y="1041984"/>
                  </a:moveTo>
                  <a:lnTo>
                    <a:pt x="1359458" y="1040574"/>
                  </a:lnTo>
                  <a:lnTo>
                    <a:pt x="1355648" y="1041412"/>
                  </a:lnTo>
                  <a:lnTo>
                    <a:pt x="1354645" y="1045210"/>
                  </a:lnTo>
                  <a:lnTo>
                    <a:pt x="1358684" y="1044143"/>
                  </a:lnTo>
                  <a:lnTo>
                    <a:pt x="1360055" y="1045641"/>
                  </a:lnTo>
                  <a:lnTo>
                    <a:pt x="1360932" y="1041984"/>
                  </a:lnTo>
                  <a:close/>
                </a:path>
                <a:path w="2458084" h="2120900">
                  <a:moveTo>
                    <a:pt x="1361490" y="1094790"/>
                  </a:moveTo>
                  <a:lnTo>
                    <a:pt x="1360805" y="1091704"/>
                  </a:lnTo>
                  <a:lnTo>
                    <a:pt x="1352905" y="1091704"/>
                  </a:lnTo>
                  <a:lnTo>
                    <a:pt x="1353756" y="1093901"/>
                  </a:lnTo>
                  <a:lnTo>
                    <a:pt x="1352499" y="1095336"/>
                  </a:lnTo>
                  <a:lnTo>
                    <a:pt x="1350276" y="1096429"/>
                  </a:lnTo>
                  <a:lnTo>
                    <a:pt x="1357680" y="1096251"/>
                  </a:lnTo>
                  <a:lnTo>
                    <a:pt x="1361490" y="1094790"/>
                  </a:lnTo>
                  <a:close/>
                </a:path>
                <a:path w="2458084" h="2120900">
                  <a:moveTo>
                    <a:pt x="1364449" y="1078090"/>
                  </a:moveTo>
                  <a:lnTo>
                    <a:pt x="1357109" y="1078090"/>
                  </a:lnTo>
                  <a:lnTo>
                    <a:pt x="1357109" y="1083729"/>
                  </a:lnTo>
                  <a:lnTo>
                    <a:pt x="1361833" y="1081112"/>
                  </a:lnTo>
                  <a:lnTo>
                    <a:pt x="1362163" y="1083043"/>
                  </a:lnTo>
                  <a:lnTo>
                    <a:pt x="1364449" y="1078090"/>
                  </a:lnTo>
                  <a:close/>
                </a:path>
                <a:path w="2458084" h="2120900">
                  <a:moveTo>
                    <a:pt x="1365072" y="786828"/>
                  </a:moveTo>
                  <a:lnTo>
                    <a:pt x="1344155" y="786828"/>
                  </a:lnTo>
                  <a:lnTo>
                    <a:pt x="1344155" y="788098"/>
                  </a:lnTo>
                  <a:lnTo>
                    <a:pt x="1344155" y="794448"/>
                  </a:lnTo>
                  <a:lnTo>
                    <a:pt x="1332928" y="794448"/>
                  </a:lnTo>
                  <a:lnTo>
                    <a:pt x="1332928" y="823658"/>
                  </a:lnTo>
                  <a:lnTo>
                    <a:pt x="1332928" y="849058"/>
                  </a:lnTo>
                  <a:lnTo>
                    <a:pt x="1332928" y="935418"/>
                  </a:lnTo>
                  <a:lnTo>
                    <a:pt x="1328699" y="932840"/>
                  </a:lnTo>
                  <a:lnTo>
                    <a:pt x="1328699" y="955738"/>
                  </a:lnTo>
                  <a:lnTo>
                    <a:pt x="1325448" y="967168"/>
                  </a:lnTo>
                  <a:lnTo>
                    <a:pt x="1322705" y="965898"/>
                  </a:lnTo>
                  <a:lnTo>
                    <a:pt x="1319961" y="964628"/>
                  </a:lnTo>
                  <a:lnTo>
                    <a:pt x="1313573" y="962088"/>
                  </a:lnTo>
                  <a:lnTo>
                    <a:pt x="1313942" y="957008"/>
                  </a:lnTo>
                  <a:lnTo>
                    <a:pt x="1314030" y="955738"/>
                  </a:lnTo>
                  <a:lnTo>
                    <a:pt x="1314119" y="954468"/>
                  </a:lnTo>
                  <a:lnTo>
                    <a:pt x="1314208" y="953198"/>
                  </a:lnTo>
                  <a:lnTo>
                    <a:pt x="1319669" y="955738"/>
                  </a:lnTo>
                  <a:lnTo>
                    <a:pt x="1328699" y="955738"/>
                  </a:lnTo>
                  <a:lnTo>
                    <a:pt x="1328699" y="932840"/>
                  </a:lnTo>
                  <a:lnTo>
                    <a:pt x="1324597" y="930338"/>
                  </a:lnTo>
                  <a:lnTo>
                    <a:pt x="1318958" y="926528"/>
                  </a:lnTo>
                  <a:lnTo>
                    <a:pt x="1317078" y="925258"/>
                  </a:lnTo>
                  <a:lnTo>
                    <a:pt x="1312316" y="920343"/>
                  </a:lnTo>
                  <a:lnTo>
                    <a:pt x="1312316" y="1156398"/>
                  </a:lnTo>
                  <a:lnTo>
                    <a:pt x="1310462" y="1154379"/>
                  </a:lnTo>
                  <a:lnTo>
                    <a:pt x="1310462" y="1194498"/>
                  </a:lnTo>
                  <a:lnTo>
                    <a:pt x="1306233" y="1198308"/>
                  </a:lnTo>
                  <a:lnTo>
                    <a:pt x="1301038" y="1197038"/>
                  </a:lnTo>
                  <a:lnTo>
                    <a:pt x="1295882" y="1193228"/>
                  </a:lnTo>
                  <a:lnTo>
                    <a:pt x="1291729" y="1190688"/>
                  </a:lnTo>
                  <a:lnTo>
                    <a:pt x="1295869" y="1184338"/>
                  </a:lnTo>
                  <a:lnTo>
                    <a:pt x="1301191" y="1184338"/>
                  </a:lnTo>
                  <a:lnTo>
                    <a:pt x="1306461" y="1189418"/>
                  </a:lnTo>
                  <a:lnTo>
                    <a:pt x="1310462" y="1194498"/>
                  </a:lnTo>
                  <a:lnTo>
                    <a:pt x="1310462" y="1154379"/>
                  </a:lnTo>
                  <a:lnTo>
                    <a:pt x="1305356" y="1148778"/>
                  </a:lnTo>
                  <a:lnTo>
                    <a:pt x="1303045" y="1146238"/>
                  </a:lnTo>
                  <a:lnTo>
                    <a:pt x="1294917" y="1137348"/>
                  </a:lnTo>
                  <a:lnTo>
                    <a:pt x="1286802" y="1128458"/>
                  </a:lnTo>
                  <a:lnTo>
                    <a:pt x="1280490" y="1121549"/>
                  </a:lnTo>
                  <a:lnTo>
                    <a:pt x="1280490" y="1204658"/>
                  </a:lnTo>
                  <a:lnTo>
                    <a:pt x="1280490" y="1324038"/>
                  </a:lnTo>
                  <a:lnTo>
                    <a:pt x="1280490" y="1334198"/>
                  </a:lnTo>
                  <a:lnTo>
                    <a:pt x="1270266" y="1338008"/>
                  </a:lnTo>
                  <a:lnTo>
                    <a:pt x="1271270" y="1334198"/>
                  </a:lnTo>
                  <a:lnTo>
                    <a:pt x="1272933" y="1327848"/>
                  </a:lnTo>
                  <a:lnTo>
                    <a:pt x="1269250" y="1327848"/>
                  </a:lnTo>
                  <a:lnTo>
                    <a:pt x="1269250" y="1341818"/>
                  </a:lnTo>
                  <a:lnTo>
                    <a:pt x="1269250" y="1349438"/>
                  </a:lnTo>
                  <a:lnTo>
                    <a:pt x="1261757" y="1349438"/>
                  </a:lnTo>
                  <a:lnTo>
                    <a:pt x="1261757" y="1341818"/>
                  </a:lnTo>
                  <a:lnTo>
                    <a:pt x="1269250" y="1341818"/>
                  </a:lnTo>
                  <a:lnTo>
                    <a:pt x="1269250" y="1327848"/>
                  </a:lnTo>
                  <a:lnTo>
                    <a:pt x="1265504" y="1327848"/>
                  </a:lnTo>
                  <a:lnTo>
                    <a:pt x="1266672" y="1322768"/>
                  </a:lnTo>
                  <a:lnTo>
                    <a:pt x="1274889" y="1324038"/>
                  </a:lnTo>
                  <a:lnTo>
                    <a:pt x="1280490" y="1324038"/>
                  </a:lnTo>
                  <a:lnTo>
                    <a:pt x="1280490" y="1204658"/>
                  </a:lnTo>
                  <a:lnTo>
                    <a:pt x="1277696" y="1211008"/>
                  </a:lnTo>
                  <a:lnTo>
                    <a:pt x="1273429" y="1212278"/>
                  </a:lnTo>
                  <a:lnTo>
                    <a:pt x="1268006" y="1209738"/>
                  </a:lnTo>
                  <a:lnTo>
                    <a:pt x="1261757" y="1208468"/>
                  </a:lnTo>
                  <a:lnTo>
                    <a:pt x="1264412" y="1204658"/>
                  </a:lnTo>
                  <a:lnTo>
                    <a:pt x="1263561" y="1202118"/>
                  </a:lnTo>
                  <a:lnTo>
                    <a:pt x="1262684" y="1199578"/>
                  </a:lnTo>
                  <a:lnTo>
                    <a:pt x="1261821" y="1197038"/>
                  </a:lnTo>
                  <a:lnTo>
                    <a:pt x="1261757" y="1190688"/>
                  </a:lnTo>
                  <a:lnTo>
                    <a:pt x="1268349" y="1191958"/>
                  </a:lnTo>
                  <a:lnTo>
                    <a:pt x="1270355" y="1198308"/>
                  </a:lnTo>
                  <a:lnTo>
                    <a:pt x="1272730" y="1204658"/>
                  </a:lnTo>
                  <a:lnTo>
                    <a:pt x="1280490" y="1204658"/>
                  </a:lnTo>
                  <a:lnTo>
                    <a:pt x="1280490" y="1121549"/>
                  </a:lnTo>
                  <a:lnTo>
                    <a:pt x="1279842" y="1120838"/>
                  </a:lnTo>
                  <a:lnTo>
                    <a:pt x="1280617" y="1119568"/>
                  </a:lnTo>
                  <a:lnTo>
                    <a:pt x="1278750" y="1119568"/>
                  </a:lnTo>
                  <a:lnTo>
                    <a:pt x="1275143" y="1115758"/>
                  </a:lnTo>
                  <a:lnTo>
                    <a:pt x="1290739" y="1119568"/>
                  </a:lnTo>
                  <a:lnTo>
                    <a:pt x="1299654" y="1129728"/>
                  </a:lnTo>
                  <a:lnTo>
                    <a:pt x="1305610" y="1143698"/>
                  </a:lnTo>
                  <a:lnTo>
                    <a:pt x="1312316" y="1156398"/>
                  </a:lnTo>
                  <a:lnTo>
                    <a:pt x="1312316" y="920343"/>
                  </a:lnTo>
                  <a:lnTo>
                    <a:pt x="1310932" y="918908"/>
                  </a:lnTo>
                  <a:lnTo>
                    <a:pt x="1310335" y="917638"/>
                  </a:lnTo>
                  <a:lnTo>
                    <a:pt x="1307909" y="912558"/>
                  </a:lnTo>
                  <a:lnTo>
                    <a:pt x="1306703" y="910018"/>
                  </a:lnTo>
                  <a:lnTo>
                    <a:pt x="1318945" y="911288"/>
                  </a:lnTo>
                  <a:lnTo>
                    <a:pt x="1326781" y="916368"/>
                  </a:lnTo>
                  <a:lnTo>
                    <a:pt x="1331137" y="923988"/>
                  </a:lnTo>
                  <a:lnTo>
                    <a:pt x="1332928" y="935418"/>
                  </a:lnTo>
                  <a:lnTo>
                    <a:pt x="1332928" y="849058"/>
                  </a:lnTo>
                  <a:lnTo>
                    <a:pt x="1326349" y="847788"/>
                  </a:lnTo>
                  <a:lnTo>
                    <a:pt x="1325448" y="845451"/>
                  </a:lnTo>
                  <a:lnTo>
                    <a:pt x="1325448" y="870648"/>
                  </a:lnTo>
                  <a:lnTo>
                    <a:pt x="1325448" y="896048"/>
                  </a:lnTo>
                  <a:lnTo>
                    <a:pt x="1312316" y="884618"/>
                  </a:lnTo>
                  <a:lnTo>
                    <a:pt x="1318056" y="884618"/>
                  </a:lnTo>
                  <a:lnTo>
                    <a:pt x="1323606" y="890968"/>
                  </a:lnTo>
                  <a:lnTo>
                    <a:pt x="1325448" y="896048"/>
                  </a:lnTo>
                  <a:lnTo>
                    <a:pt x="1325448" y="870648"/>
                  </a:lnTo>
                  <a:lnTo>
                    <a:pt x="1323543" y="870648"/>
                  </a:lnTo>
                  <a:lnTo>
                    <a:pt x="1320838" y="868108"/>
                  </a:lnTo>
                  <a:lnTo>
                    <a:pt x="1319720" y="865568"/>
                  </a:lnTo>
                  <a:lnTo>
                    <a:pt x="1319161" y="864298"/>
                  </a:lnTo>
                  <a:lnTo>
                    <a:pt x="1317612" y="861758"/>
                  </a:lnTo>
                  <a:lnTo>
                    <a:pt x="1314234" y="857948"/>
                  </a:lnTo>
                  <a:lnTo>
                    <a:pt x="1304861" y="847394"/>
                  </a:lnTo>
                  <a:lnTo>
                    <a:pt x="1304861" y="1075118"/>
                  </a:lnTo>
                  <a:lnTo>
                    <a:pt x="1299222" y="1078928"/>
                  </a:lnTo>
                  <a:lnTo>
                    <a:pt x="1296530" y="1080198"/>
                  </a:lnTo>
                  <a:lnTo>
                    <a:pt x="1294714" y="1078928"/>
                  </a:lnTo>
                  <a:lnTo>
                    <a:pt x="1293228" y="1078928"/>
                  </a:lnTo>
                  <a:lnTo>
                    <a:pt x="1296225" y="1077658"/>
                  </a:lnTo>
                  <a:lnTo>
                    <a:pt x="1293787" y="1077658"/>
                  </a:lnTo>
                  <a:lnTo>
                    <a:pt x="1292758" y="1078928"/>
                  </a:lnTo>
                  <a:lnTo>
                    <a:pt x="1287043" y="1075118"/>
                  </a:lnTo>
                  <a:lnTo>
                    <a:pt x="1288148" y="1068768"/>
                  </a:lnTo>
                  <a:lnTo>
                    <a:pt x="1288592" y="1066228"/>
                  </a:lnTo>
                  <a:lnTo>
                    <a:pt x="1288669" y="1065771"/>
                  </a:lnTo>
                  <a:lnTo>
                    <a:pt x="1288796" y="1065034"/>
                  </a:lnTo>
                  <a:lnTo>
                    <a:pt x="1280439" y="1065034"/>
                  </a:lnTo>
                  <a:lnTo>
                    <a:pt x="1282420" y="1062418"/>
                  </a:lnTo>
                  <a:lnTo>
                    <a:pt x="1283373" y="1061148"/>
                  </a:lnTo>
                  <a:lnTo>
                    <a:pt x="1288237" y="1061148"/>
                  </a:lnTo>
                  <a:lnTo>
                    <a:pt x="1292580" y="1063688"/>
                  </a:lnTo>
                  <a:lnTo>
                    <a:pt x="1292987" y="1063688"/>
                  </a:lnTo>
                  <a:lnTo>
                    <a:pt x="1293012" y="1063929"/>
                  </a:lnTo>
                  <a:lnTo>
                    <a:pt x="1298257" y="1066876"/>
                  </a:lnTo>
                  <a:lnTo>
                    <a:pt x="1295488" y="1068209"/>
                  </a:lnTo>
                  <a:lnTo>
                    <a:pt x="1295488" y="1072438"/>
                  </a:lnTo>
                  <a:lnTo>
                    <a:pt x="1299768" y="1074521"/>
                  </a:lnTo>
                  <a:lnTo>
                    <a:pt x="1299768" y="1068031"/>
                  </a:lnTo>
                  <a:lnTo>
                    <a:pt x="1304861" y="1075118"/>
                  </a:lnTo>
                  <a:lnTo>
                    <a:pt x="1304861" y="847394"/>
                  </a:lnTo>
                  <a:lnTo>
                    <a:pt x="1302956" y="845248"/>
                  </a:lnTo>
                  <a:lnTo>
                    <a:pt x="1311973" y="847788"/>
                  </a:lnTo>
                  <a:lnTo>
                    <a:pt x="1314437" y="855408"/>
                  </a:lnTo>
                  <a:lnTo>
                    <a:pt x="1317612" y="861758"/>
                  </a:lnTo>
                  <a:lnTo>
                    <a:pt x="1325448" y="870648"/>
                  </a:lnTo>
                  <a:lnTo>
                    <a:pt x="1325448" y="845451"/>
                  </a:lnTo>
                  <a:lnTo>
                    <a:pt x="1325372" y="845248"/>
                  </a:lnTo>
                  <a:lnTo>
                    <a:pt x="1324381" y="842708"/>
                  </a:lnTo>
                  <a:lnTo>
                    <a:pt x="1325143" y="836358"/>
                  </a:lnTo>
                  <a:lnTo>
                    <a:pt x="1325448" y="833818"/>
                  </a:lnTo>
                  <a:lnTo>
                    <a:pt x="1330452" y="836358"/>
                  </a:lnTo>
                  <a:lnTo>
                    <a:pt x="1332420" y="841438"/>
                  </a:lnTo>
                  <a:lnTo>
                    <a:pt x="1332852" y="847788"/>
                  </a:lnTo>
                  <a:lnTo>
                    <a:pt x="1332928" y="849058"/>
                  </a:lnTo>
                  <a:lnTo>
                    <a:pt x="1332928" y="823658"/>
                  </a:lnTo>
                  <a:lnTo>
                    <a:pt x="1325397" y="823658"/>
                  </a:lnTo>
                  <a:lnTo>
                    <a:pt x="1320393" y="821118"/>
                  </a:lnTo>
                  <a:lnTo>
                    <a:pt x="1319771" y="819848"/>
                  </a:lnTo>
                  <a:lnTo>
                    <a:pt x="1317904" y="816038"/>
                  </a:lnTo>
                  <a:lnTo>
                    <a:pt x="1317917" y="814768"/>
                  </a:lnTo>
                  <a:lnTo>
                    <a:pt x="1317942" y="810958"/>
                  </a:lnTo>
                  <a:lnTo>
                    <a:pt x="1317942" y="809688"/>
                  </a:lnTo>
                  <a:lnTo>
                    <a:pt x="1327480" y="809688"/>
                  </a:lnTo>
                  <a:lnTo>
                    <a:pt x="1332484" y="814768"/>
                  </a:lnTo>
                  <a:lnTo>
                    <a:pt x="1332928" y="823658"/>
                  </a:lnTo>
                  <a:lnTo>
                    <a:pt x="1332928" y="794448"/>
                  </a:lnTo>
                  <a:lnTo>
                    <a:pt x="1332928" y="788098"/>
                  </a:lnTo>
                  <a:lnTo>
                    <a:pt x="1344155" y="788098"/>
                  </a:lnTo>
                  <a:lnTo>
                    <a:pt x="1344155" y="786828"/>
                  </a:lnTo>
                  <a:lnTo>
                    <a:pt x="1301762" y="786828"/>
                  </a:lnTo>
                  <a:lnTo>
                    <a:pt x="1301762" y="920178"/>
                  </a:lnTo>
                  <a:lnTo>
                    <a:pt x="1300073" y="925258"/>
                  </a:lnTo>
                  <a:lnTo>
                    <a:pt x="1296085" y="926528"/>
                  </a:lnTo>
                  <a:lnTo>
                    <a:pt x="1295641" y="920178"/>
                  </a:lnTo>
                  <a:lnTo>
                    <a:pt x="1295552" y="918908"/>
                  </a:lnTo>
                  <a:lnTo>
                    <a:pt x="1295463" y="917638"/>
                  </a:lnTo>
                  <a:lnTo>
                    <a:pt x="1301762" y="920178"/>
                  </a:lnTo>
                  <a:lnTo>
                    <a:pt x="1301762" y="786828"/>
                  </a:lnTo>
                  <a:lnTo>
                    <a:pt x="1299222" y="786828"/>
                  </a:lnTo>
                  <a:lnTo>
                    <a:pt x="1299222" y="798258"/>
                  </a:lnTo>
                  <a:lnTo>
                    <a:pt x="1293380" y="802068"/>
                  </a:lnTo>
                  <a:lnTo>
                    <a:pt x="1292453" y="801916"/>
                  </a:lnTo>
                  <a:lnTo>
                    <a:pt x="1292453" y="941768"/>
                  </a:lnTo>
                  <a:lnTo>
                    <a:pt x="1291729" y="942606"/>
                  </a:lnTo>
                  <a:lnTo>
                    <a:pt x="1291729" y="997648"/>
                  </a:lnTo>
                  <a:lnTo>
                    <a:pt x="1291196" y="996378"/>
                  </a:lnTo>
                  <a:lnTo>
                    <a:pt x="1289177" y="991603"/>
                  </a:lnTo>
                  <a:lnTo>
                    <a:pt x="1291005" y="995108"/>
                  </a:lnTo>
                  <a:lnTo>
                    <a:pt x="1291729" y="997648"/>
                  </a:lnTo>
                  <a:lnTo>
                    <a:pt x="1291729" y="942606"/>
                  </a:lnTo>
                  <a:lnTo>
                    <a:pt x="1289126" y="945578"/>
                  </a:lnTo>
                  <a:lnTo>
                    <a:pt x="1287983" y="945781"/>
                  </a:lnTo>
                  <a:lnTo>
                    <a:pt x="1287983" y="1039558"/>
                  </a:lnTo>
                  <a:lnTo>
                    <a:pt x="1287106" y="1038288"/>
                  </a:lnTo>
                  <a:lnTo>
                    <a:pt x="1287043" y="1038072"/>
                  </a:lnTo>
                  <a:lnTo>
                    <a:pt x="1285582" y="1035748"/>
                  </a:lnTo>
                  <a:lnTo>
                    <a:pt x="1282369" y="1030668"/>
                  </a:lnTo>
                  <a:lnTo>
                    <a:pt x="1285049" y="1031938"/>
                  </a:lnTo>
                  <a:lnTo>
                    <a:pt x="1285201" y="1031938"/>
                  </a:lnTo>
                  <a:lnTo>
                    <a:pt x="1285316" y="1033208"/>
                  </a:lnTo>
                  <a:lnTo>
                    <a:pt x="1285519" y="1034478"/>
                  </a:lnTo>
                  <a:lnTo>
                    <a:pt x="1285760" y="1034478"/>
                  </a:lnTo>
                  <a:lnTo>
                    <a:pt x="1286383" y="1035748"/>
                  </a:lnTo>
                  <a:lnTo>
                    <a:pt x="1287043" y="1038072"/>
                  </a:lnTo>
                  <a:lnTo>
                    <a:pt x="1287983" y="1039558"/>
                  </a:lnTo>
                  <a:lnTo>
                    <a:pt x="1287983" y="945781"/>
                  </a:lnTo>
                  <a:lnTo>
                    <a:pt x="1281531" y="946848"/>
                  </a:lnTo>
                  <a:lnTo>
                    <a:pt x="1281188" y="946848"/>
                  </a:lnTo>
                  <a:lnTo>
                    <a:pt x="1281188" y="1005268"/>
                  </a:lnTo>
                  <a:lnTo>
                    <a:pt x="1279144" y="1010348"/>
                  </a:lnTo>
                  <a:lnTo>
                    <a:pt x="1272997" y="1010348"/>
                  </a:lnTo>
                  <a:lnTo>
                    <a:pt x="1272997" y="1133538"/>
                  </a:lnTo>
                  <a:lnTo>
                    <a:pt x="1271041" y="1137348"/>
                  </a:lnTo>
                  <a:lnTo>
                    <a:pt x="1265745" y="1137348"/>
                  </a:lnTo>
                  <a:lnTo>
                    <a:pt x="1262380" y="1135443"/>
                  </a:lnTo>
                  <a:lnTo>
                    <a:pt x="1262380" y="1157668"/>
                  </a:lnTo>
                  <a:lnTo>
                    <a:pt x="1261795" y="1156398"/>
                  </a:lnTo>
                  <a:lnTo>
                    <a:pt x="1260424" y="1152588"/>
                  </a:lnTo>
                  <a:lnTo>
                    <a:pt x="1259890" y="1148778"/>
                  </a:lnTo>
                  <a:lnTo>
                    <a:pt x="1262380" y="1157668"/>
                  </a:lnTo>
                  <a:lnTo>
                    <a:pt x="1262380" y="1135443"/>
                  </a:lnTo>
                  <a:lnTo>
                    <a:pt x="1261275" y="1134808"/>
                  </a:lnTo>
                  <a:lnTo>
                    <a:pt x="1261757" y="1129728"/>
                  </a:lnTo>
                  <a:lnTo>
                    <a:pt x="1267815" y="1128458"/>
                  </a:lnTo>
                  <a:lnTo>
                    <a:pt x="1268196" y="1133538"/>
                  </a:lnTo>
                  <a:lnTo>
                    <a:pt x="1272997" y="1133538"/>
                  </a:lnTo>
                  <a:lnTo>
                    <a:pt x="1272997" y="1010348"/>
                  </a:lnTo>
                  <a:lnTo>
                    <a:pt x="1272997" y="1006538"/>
                  </a:lnTo>
                  <a:lnTo>
                    <a:pt x="1272997" y="1000188"/>
                  </a:lnTo>
                  <a:lnTo>
                    <a:pt x="1279144" y="1000188"/>
                  </a:lnTo>
                  <a:lnTo>
                    <a:pt x="1281188" y="1005268"/>
                  </a:lnTo>
                  <a:lnTo>
                    <a:pt x="1281188" y="946848"/>
                  </a:lnTo>
                  <a:lnTo>
                    <a:pt x="1270939" y="946848"/>
                  </a:lnTo>
                  <a:lnTo>
                    <a:pt x="1270939" y="1085278"/>
                  </a:lnTo>
                  <a:lnTo>
                    <a:pt x="1270533" y="1087818"/>
                  </a:lnTo>
                  <a:lnTo>
                    <a:pt x="1269860" y="1090358"/>
                  </a:lnTo>
                  <a:lnTo>
                    <a:pt x="1269250" y="1091628"/>
                  </a:lnTo>
                  <a:lnTo>
                    <a:pt x="1270939" y="1085278"/>
                  </a:lnTo>
                  <a:lnTo>
                    <a:pt x="1270939" y="946848"/>
                  </a:lnTo>
                  <a:lnTo>
                    <a:pt x="1269377" y="946848"/>
                  </a:lnTo>
                  <a:lnTo>
                    <a:pt x="1269377" y="1065771"/>
                  </a:lnTo>
                  <a:lnTo>
                    <a:pt x="1266647" y="1065034"/>
                  </a:lnTo>
                  <a:lnTo>
                    <a:pt x="1266837" y="1063929"/>
                  </a:lnTo>
                  <a:lnTo>
                    <a:pt x="1266875" y="1063688"/>
                  </a:lnTo>
                  <a:lnTo>
                    <a:pt x="1268552" y="1065034"/>
                  </a:lnTo>
                  <a:lnTo>
                    <a:pt x="1269377" y="1065771"/>
                  </a:lnTo>
                  <a:lnTo>
                    <a:pt x="1269377" y="946848"/>
                  </a:lnTo>
                  <a:lnTo>
                    <a:pt x="1265313" y="946848"/>
                  </a:lnTo>
                  <a:lnTo>
                    <a:pt x="1265313" y="1063688"/>
                  </a:lnTo>
                  <a:lnTo>
                    <a:pt x="1265047" y="1063688"/>
                  </a:lnTo>
                  <a:lnTo>
                    <a:pt x="1264843" y="1064920"/>
                  </a:lnTo>
                  <a:lnTo>
                    <a:pt x="1258900" y="1063218"/>
                  </a:lnTo>
                  <a:lnTo>
                    <a:pt x="1258900" y="1147508"/>
                  </a:lnTo>
                  <a:lnTo>
                    <a:pt x="1257998" y="1147508"/>
                  </a:lnTo>
                  <a:lnTo>
                    <a:pt x="1257998" y="1297368"/>
                  </a:lnTo>
                  <a:lnTo>
                    <a:pt x="1253210" y="1292288"/>
                  </a:lnTo>
                  <a:lnTo>
                    <a:pt x="1255090" y="1293558"/>
                  </a:lnTo>
                  <a:lnTo>
                    <a:pt x="1256893" y="1294828"/>
                  </a:lnTo>
                  <a:lnTo>
                    <a:pt x="1257998" y="1297368"/>
                  </a:lnTo>
                  <a:lnTo>
                    <a:pt x="1257998" y="1147508"/>
                  </a:lnTo>
                  <a:lnTo>
                    <a:pt x="1250238" y="1147508"/>
                  </a:lnTo>
                  <a:lnTo>
                    <a:pt x="1250099" y="1147495"/>
                  </a:lnTo>
                  <a:lnTo>
                    <a:pt x="1250099" y="1288567"/>
                  </a:lnTo>
                  <a:lnTo>
                    <a:pt x="1249921" y="1288415"/>
                  </a:lnTo>
                  <a:lnTo>
                    <a:pt x="1249781" y="1288237"/>
                  </a:lnTo>
                  <a:lnTo>
                    <a:pt x="1246428" y="1285938"/>
                  </a:lnTo>
                  <a:lnTo>
                    <a:pt x="1244917" y="1282128"/>
                  </a:lnTo>
                  <a:lnTo>
                    <a:pt x="1250048" y="1288415"/>
                  </a:lnTo>
                  <a:lnTo>
                    <a:pt x="1250099" y="1288567"/>
                  </a:lnTo>
                  <a:lnTo>
                    <a:pt x="1250099" y="1147495"/>
                  </a:lnTo>
                  <a:lnTo>
                    <a:pt x="1247406" y="1147076"/>
                  </a:lnTo>
                  <a:lnTo>
                    <a:pt x="1247406" y="1218628"/>
                  </a:lnTo>
                  <a:lnTo>
                    <a:pt x="1240980" y="1232598"/>
                  </a:lnTo>
                  <a:lnTo>
                    <a:pt x="1243037" y="1237678"/>
                  </a:lnTo>
                  <a:lnTo>
                    <a:pt x="1243037" y="1418018"/>
                  </a:lnTo>
                  <a:lnTo>
                    <a:pt x="1238643" y="1424368"/>
                  </a:lnTo>
                  <a:lnTo>
                    <a:pt x="1234122" y="1421828"/>
                  </a:lnTo>
                  <a:lnTo>
                    <a:pt x="1228432" y="1416748"/>
                  </a:lnTo>
                  <a:lnTo>
                    <a:pt x="1220546" y="1414208"/>
                  </a:lnTo>
                  <a:lnTo>
                    <a:pt x="1220546" y="1428178"/>
                  </a:lnTo>
                  <a:lnTo>
                    <a:pt x="1220546" y="1439608"/>
                  </a:lnTo>
                  <a:lnTo>
                    <a:pt x="1214615" y="1440878"/>
                  </a:lnTo>
                  <a:lnTo>
                    <a:pt x="1210449" y="1439608"/>
                  </a:lnTo>
                  <a:lnTo>
                    <a:pt x="1205712" y="1437068"/>
                  </a:lnTo>
                  <a:lnTo>
                    <a:pt x="1198079" y="1439608"/>
                  </a:lnTo>
                  <a:lnTo>
                    <a:pt x="1198079" y="1426908"/>
                  </a:lnTo>
                  <a:lnTo>
                    <a:pt x="1198079" y="1425638"/>
                  </a:lnTo>
                  <a:lnTo>
                    <a:pt x="1198079" y="1421828"/>
                  </a:lnTo>
                  <a:lnTo>
                    <a:pt x="1202575" y="1424368"/>
                  </a:lnTo>
                  <a:lnTo>
                    <a:pt x="1206957" y="1426908"/>
                  </a:lnTo>
                  <a:lnTo>
                    <a:pt x="1212507" y="1429448"/>
                  </a:lnTo>
                  <a:lnTo>
                    <a:pt x="1220546" y="1428178"/>
                  </a:lnTo>
                  <a:lnTo>
                    <a:pt x="1220546" y="1414208"/>
                  </a:lnTo>
                  <a:lnTo>
                    <a:pt x="1218514" y="1406588"/>
                  </a:lnTo>
                  <a:lnTo>
                    <a:pt x="1217828" y="1404048"/>
                  </a:lnTo>
                  <a:lnTo>
                    <a:pt x="1228001" y="1406588"/>
                  </a:lnTo>
                  <a:lnTo>
                    <a:pt x="1228013" y="1404048"/>
                  </a:lnTo>
                  <a:lnTo>
                    <a:pt x="1228039" y="1400238"/>
                  </a:lnTo>
                  <a:lnTo>
                    <a:pt x="1233487" y="1402778"/>
                  </a:lnTo>
                  <a:lnTo>
                    <a:pt x="1236230" y="1407858"/>
                  </a:lnTo>
                  <a:lnTo>
                    <a:pt x="1238631" y="1414208"/>
                  </a:lnTo>
                  <a:lnTo>
                    <a:pt x="1243037" y="1418018"/>
                  </a:lnTo>
                  <a:lnTo>
                    <a:pt x="1243037" y="1237678"/>
                  </a:lnTo>
                  <a:lnTo>
                    <a:pt x="1239697" y="1237678"/>
                  </a:lnTo>
                  <a:lnTo>
                    <a:pt x="1239697" y="1345628"/>
                  </a:lnTo>
                  <a:lnTo>
                    <a:pt x="1236560" y="1346898"/>
                  </a:lnTo>
                  <a:lnTo>
                    <a:pt x="1231950" y="1349438"/>
                  </a:lnTo>
                  <a:lnTo>
                    <a:pt x="1232039" y="1353248"/>
                  </a:lnTo>
                  <a:lnTo>
                    <a:pt x="1220584" y="1353248"/>
                  </a:lnTo>
                  <a:lnTo>
                    <a:pt x="1214678" y="1348168"/>
                  </a:lnTo>
                  <a:lnTo>
                    <a:pt x="1211922" y="1353248"/>
                  </a:lnTo>
                  <a:lnTo>
                    <a:pt x="1211453" y="1353058"/>
                  </a:lnTo>
                  <a:lnTo>
                    <a:pt x="1211453" y="1379918"/>
                  </a:lnTo>
                  <a:lnTo>
                    <a:pt x="1209700" y="1384998"/>
                  </a:lnTo>
                  <a:lnTo>
                    <a:pt x="1209636" y="1386268"/>
                  </a:lnTo>
                  <a:lnTo>
                    <a:pt x="1209573" y="1387538"/>
                  </a:lnTo>
                  <a:lnTo>
                    <a:pt x="1209509" y="1388808"/>
                  </a:lnTo>
                  <a:lnTo>
                    <a:pt x="1209433" y="1390078"/>
                  </a:lnTo>
                  <a:lnTo>
                    <a:pt x="1209370" y="1391348"/>
                  </a:lnTo>
                  <a:lnTo>
                    <a:pt x="1209306" y="1392618"/>
                  </a:lnTo>
                  <a:lnTo>
                    <a:pt x="1205979" y="1390078"/>
                  </a:lnTo>
                  <a:lnTo>
                    <a:pt x="1200873" y="1388808"/>
                  </a:lnTo>
                  <a:lnTo>
                    <a:pt x="1194346" y="1388808"/>
                  </a:lnTo>
                  <a:lnTo>
                    <a:pt x="1197203" y="1384998"/>
                  </a:lnTo>
                  <a:lnTo>
                    <a:pt x="1201762" y="1383728"/>
                  </a:lnTo>
                  <a:lnTo>
                    <a:pt x="1205420" y="1381188"/>
                  </a:lnTo>
                  <a:lnTo>
                    <a:pt x="1205484" y="1378648"/>
                  </a:lnTo>
                  <a:lnTo>
                    <a:pt x="1205572" y="1374838"/>
                  </a:lnTo>
                  <a:lnTo>
                    <a:pt x="1211199" y="1377378"/>
                  </a:lnTo>
                  <a:lnTo>
                    <a:pt x="1211453" y="1379918"/>
                  </a:lnTo>
                  <a:lnTo>
                    <a:pt x="1211453" y="1353058"/>
                  </a:lnTo>
                  <a:lnTo>
                    <a:pt x="1203045" y="1349438"/>
                  </a:lnTo>
                  <a:lnTo>
                    <a:pt x="1205280" y="1348168"/>
                  </a:lnTo>
                  <a:lnTo>
                    <a:pt x="1207516" y="1346898"/>
                  </a:lnTo>
                  <a:lnTo>
                    <a:pt x="1228928" y="1344358"/>
                  </a:lnTo>
                  <a:lnTo>
                    <a:pt x="1227099" y="1341818"/>
                  </a:lnTo>
                  <a:lnTo>
                    <a:pt x="1226121" y="1338008"/>
                  </a:lnTo>
                  <a:lnTo>
                    <a:pt x="1228039" y="1334198"/>
                  </a:lnTo>
                  <a:lnTo>
                    <a:pt x="1232115" y="1335468"/>
                  </a:lnTo>
                  <a:lnTo>
                    <a:pt x="1230579" y="1341818"/>
                  </a:lnTo>
                  <a:lnTo>
                    <a:pt x="1235544" y="1341818"/>
                  </a:lnTo>
                  <a:lnTo>
                    <a:pt x="1235443" y="1343240"/>
                  </a:lnTo>
                  <a:lnTo>
                    <a:pt x="1239697" y="1345628"/>
                  </a:lnTo>
                  <a:lnTo>
                    <a:pt x="1239697" y="1237678"/>
                  </a:lnTo>
                  <a:lnTo>
                    <a:pt x="1233487" y="1237678"/>
                  </a:lnTo>
                  <a:lnTo>
                    <a:pt x="1233741" y="1232598"/>
                  </a:lnTo>
                  <a:lnTo>
                    <a:pt x="1234186" y="1223708"/>
                  </a:lnTo>
                  <a:lnTo>
                    <a:pt x="1235887" y="1222438"/>
                  </a:lnTo>
                  <a:lnTo>
                    <a:pt x="1239291" y="1219898"/>
                  </a:lnTo>
                  <a:lnTo>
                    <a:pt x="1247406" y="1218628"/>
                  </a:lnTo>
                  <a:lnTo>
                    <a:pt x="1247406" y="1147076"/>
                  </a:lnTo>
                  <a:lnTo>
                    <a:pt x="1242123" y="1146238"/>
                  </a:lnTo>
                  <a:lnTo>
                    <a:pt x="1258900" y="1147508"/>
                  </a:lnTo>
                  <a:lnTo>
                    <a:pt x="1258900" y="1063218"/>
                  </a:lnTo>
                  <a:lnTo>
                    <a:pt x="1256144" y="1062418"/>
                  </a:lnTo>
                  <a:lnTo>
                    <a:pt x="1262761" y="1062418"/>
                  </a:lnTo>
                  <a:lnTo>
                    <a:pt x="1265313" y="1063688"/>
                  </a:lnTo>
                  <a:lnTo>
                    <a:pt x="1265313" y="946848"/>
                  </a:lnTo>
                  <a:lnTo>
                    <a:pt x="1264831" y="946848"/>
                  </a:lnTo>
                  <a:lnTo>
                    <a:pt x="1264831" y="1000188"/>
                  </a:lnTo>
                  <a:lnTo>
                    <a:pt x="1263319" y="1005268"/>
                  </a:lnTo>
                  <a:lnTo>
                    <a:pt x="1259154" y="1006538"/>
                  </a:lnTo>
                  <a:lnTo>
                    <a:pt x="1257998" y="996378"/>
                  </a:lnTo>
                  <a:lnTo>
                    <a:pt x="1264831" y="1000188"/>
                  </a:lnTo>
                  <a:lnTo>
                    <a:pt x="1264831" y="946848"/>
                  </a:lnTo>
                  <a:lnTo>
                    <a:pt x="1258900" y="946848"/>
                  </a:lnTo>
                  <a:lnTo>
                    <a:pt x="1256741" y="944308"/>
                  </a:lnTo>
                  <a:lnTo>
                    <a:pt x="1257985" y="943038"/>
                  </a:lnTo>
                  <a:lnTo>
                    <a:pt x="1260322" y="943038"/>
                  </a:lnTo>
                  <a:lnTo>
                    <a:pt x="1259890" y="941768"/>
                  </a:lnTo>
                  <a:lnTo>
                    <a:pt x="1261554" y="943038"/>
                  </a:lnTo>
                  <a:lnTo>
                    <a:pt x="1268145" y="941768"/>
                  </a:lnTo>
                  <a:lnTo>
                    <a:pt x="1276438" y="941768"/>
                  </a:lnTo>
                  <a:lnTo>
                    <a:pt x="1285011" y="943038"/>
                  </a:lnTo>
                  <a:lnTo>
                    <a:pt x="1292453" y="941768"/>
                  </a:lnTo>
                  <a:lnTo>
                    <a:pt x="1292453" y="801916"/>
                  </a:lnTo>
                  <a:lnTo>
                    <a:pt x="1285824" y="800798"/>
                  </a:lnTo>
                  <a:lnTo>
                    <a:pt x="1283055" y="798258"/>
                  </a:lnTo>
                  <a:lnTo>
                    <a:pt x="1280287" y="795718"/>
                  </a:lnTo>
                  <a:lnTo>
                    <a:pt x="1280325" y="794448"/>
                  </a:lnTo>
                  <a:lnTo>
                    <a:pt x="1280426" y="790638"/>
                  </a:lnTo>
                  <a:lnTo>
                    <a:pt x="1280490" y="788098"/>
                  </a:lnTo>
                  <a:lnTo>
                    <a:pt x="1287132" y="788098"/>
                  </a:lnTo>
                  <a:lnTo>
                    <a:pt x="1290955" y="791908"/>
                  </a:lnTo>
                  <a:lnTo>
                    <a:pt x="1294218" y="795718"/>
                  </a:lnTo>
                  <a:lnTo>
                    <a:pt x="1299222" y="798258"/>
                  </a:lnTo>
                  <a:lnTo>
                    <a:pt x="1299222" y="786828"/>
                  </a:lnTo>
                  <a:lnTo>
                    <a:pt x="1278623" y="786828"/>
                  </a:lnTo>
                  <a:lnTo>
                    <a:pt x="1278623" y="857948"/>
                  </a:lnTo>
                  <a:lnTo>
                    <a:pt x="1272171" y="849058"/>
                  </a:lnTo>
                  <a:lnTo>
                    <a:pt x="1268336" y="845248"/>
                  </a:lnTo>
                  <a:lnTo>
                    <a:pt x="1264183" y="841438"/>
                  </a:lnTo>
                  <a:lnTo>
                    <a:pt x="1263624" y="836358"/>
                  </a:lnTo>
                  <a:lnTo>
                    <a:pt x="1272171" y="849058"/>
                  </a:lnTo>
                  <a:lnTo>
                    <a:pt x="1275080" y="851598"/>
                  </a:lnTo>
                  <a:lnTo>
                    <a:pt x="1277797" y="854138"/>
                  </a:lnTo>
                  <a:lnTo>
                    <a:pt x="1278623" y="857948"/>
                  </a:lnTo>
                  <a:lnTo>
                    <a:pt x="1278623" y="786828"/>
                  </a:lnTo>
                  <a:lnTo>
                    <a:pt x="1274864" y="786828"/>
                  </a:lnTo>
                  <a:lnTo>
                    <a:pt x="1274864" y="819848"/>
                  </a:lnTo>
                  <a:lnTo>
                    <a:pt x="1271473" y="818578"/>
                  </a:lnTo>
                  <a:lnTo>
                    <a:pt x="1266786" y="817308"/>
                  </a:lnTo>
                  <a:lnTo>
                    <a:pt x="1263624" y="814768"/>
                  </a:lnTo>
                  <a:lnTo>
                    <a:pt x="1274864" y="819848"/>
                  </a:lnTo>
                  <a:lnTo>
                    <a:pt x="1274864" y="786828"/>
                  </a:lnTo>
                  <a:lnTo>
                    <a:pt x="1262138" y="786828"/>
                  </a:lnTo>
                  <a:lnTo>
                    <a:pt x="1263434" y="790638"/>
                  </a:lnTo>
                  <a:lnTo>
                    <a:pt x="1263497" y="791908"/>
                  </a:lnTo>
                  <a:lnTo>
                    <a:pt x="1263573" y="793178"/>
                  </a:lnTo>
                  <a:lnTo>
                    <a:pt x="1263637" y="794448"/>
                  </a:lnTo>
                  <a:lnTo>
                    <a:pt x="1263700" y="795718"/>
                  </a:lnTo>
                  <a:lnTo>
                    <a:pt x="1269250" y="794448"/>
                  </a:lnTo>
                  <a:lnTo>
                    <a:pt x="1265809" y="798258"/>
                  </a:lnTo>
                  <a:lnTo>
                    <a:pt x="1261249" y="796988"/>
                  </a:lnTo>
                  <a:lnTo>
                    <a:pt x="1256995" y="793178"/>
                  </a:lnTo>
                  <a:lnTo>
                    <a:pt x="1254417" y="786828"/>
                  </a:lnTo>
                  <a:lnTo>
                    <a:pt x="1250657" y="786828"/>
                  </a:lnTo>
                  <a:lnTo>
                    <a:pt x="1246809" y="791908"/>
                  </a:lnTo>
                  <a:lnTo>
                    <a:pt x="1241488" y="794448"/>
                  </a:lnTo>
                  <a:lnTo>
                    <a:pt x="1238846" y="798258"/>
                  </a:lnTo>
                  <a:lnTo>
                    <a:pt x="1243037" y="802068"/>
                  </a:lnTo>
                  <a:lnTo>
                    <a:pt x="1238643" y="805116"/>
                  </a:lnTo>
                  <a:lnTo>
                    <a:pt x="1238643" y="1161478"/>
                  </a:lnTo>
                  <a:lnTo>
                    <a:pt x="1233665" y="1164018"/>
                  </a:lnTo>
                  <a:lnTo>
                    <a:pt x="1236167" y="1161478"/>
                  </a:lnTo>
                  <a:lnTo>
                    <a:pt x="1238643" y="1161478"/>
                  </a:lnTo>
                  <a:lnTo>
                    <a:pt x="1238643" y="805116"/>
                  </a:lnTo>
                  <a:lnTo>
                    <a:pt x="1237538" y="805878"/>
                  </a:lnTo>
                  <a:lnTo>
                    <a:pt x="1234452" y="804697"/>
                  </a:lnTo>
                  <a:lnTo>
                    <a:pt x="1234452" y="835088"/>
                  </a:lnTo>
                  <a:lnTo>
                    <a:pt x="1232039" y="836117"/>
                  </a:lnTo>
                  <a:lnTo>
                    <a:pt x="1232039" y="1061148"/>
                  </a:lnTo>
                  <a:lnTo>
                    <a:pt x="1232039" y="1065034"/>
                  </a:lnTo>
                  <a:lnTo>
                    <a:pt x="1229702" y="1065034"/>
                  </a:lnTo>
                  <a:lnTo>
                    <a:pt x="1229702" y="1208468"/>
                  </a:lnTo>
                  <a:lnTo>
                    <a:pt x="1228064" y="1211262"/>
                  </a:lnTo>
                  <a:lnTo>
                    <a:pt x="1228064" y="1264348"/>
                  </a:lnTo>
                  <a:lnTo>
                    <a:pt x="1228039" y="1269428"/>
                  </a:lnTo>
                  <a:lnTo>
                    <a:pt x="1220216" y="1271968"/>
                  </a:lnTo>
                  <a:lnTo>
                    <a:pt x="1218133" y="1268158"/>
                  </a:lnTo>
                  <a:lnTo>
                    <a:pt x="1213053" y="1266888"/>
                  </a:lnTo>
                  <a:lnTo>
                    <a:pt x="1215732" y="1263078"/>
                  </a:lnTo>
                  <a:lnTo>
                    <a:pt x="1222349" y="1261808"/>
                  </a:lnTo>
                  <a:lnTo>
                    <a:pt x="1228064" y="1264348"/>
                  </a:lnTo>
                  <a:lnTo>
                    <a:pt x="1228064" y="1211262"/>
                  </a:lnTo>
                  <a:lnTo>
                    <a:pt x="1225232" y="1216088"/>
                  </a:lnTo>
                  <a:lnTo>
                    <a:pt x="1218692" y="1217358"/>
                  </a:lnTo>
                  <a:lnTo>
                    <a:pt x="1218692" y="1205928"/>
                  </a:lnTo>
                  <a:lnTo>
                    <a:pt x="1219174" y="1205928"/>
                  </a:lnTo>
                  <a:lnTo>
                    <a:pt x="1218984" y="1204658"/>
                  </a:lnTo>
                  <a:lnTo>
                    <a:pt x="1218692" y="1203388"/>
                  </a:lnTo>
                  <a:lnTo>
                    <a:pt x="1218692" y="1199578"/>
                  </a:lnTo>
                  <a:lnTo>
                    <a:pt x="1221867" y="1200848"/>
                  </a:lnTo>
                  <a:lnTo>
                    <a:pt x="1225435" y="1200848"/>
                  </a:lnTo>
                  <a:lnTo>
                    <a:pt x="1227480" y="1202118"/>
                  </a:lnTo>
                  <a:lnTo>
                    <a:pt x="1229702" y="1208468"/>
                  </a:lnTo>
                  <a:lnTo>
                    <a:pt x="1229702" y="1065034"/>
                  </a:lnTo>
                  <a:lnTo>
                    <a:pt x="1218692" y="1065034"/>
                  </a:lnTo>
                  <a:lnTo>
                    <a:pt x="1218692" y="1152588"/>
                  </a:lnTo>
                  <a:lnTo>
                    <a:pt x="1213319" y="1157668"/>
                  </a:lnTo>
                  <a:lnTo>
                    <a:pt x="1206373" y="1153858"/>
                  </a:lnTo>
                  <a:lnTo>
                    <a:pt x="1203083" y="1148778"/>
                  </a:lnTo>
                  <a:lnTo>
                    <a:pt x="1203845" y="1147508"/>
                  </a:lnTo>
                  <a:lnTo>
                    <a:pt x="1204887" y="1147508"/>
                  </a:lnTo>
                  <a:lnTo>
                    <a:pt x="1218692" y="1152588"/>
                  </a:lnTo>
                  <a:lnTo>
                    <a:pt x="1218692" y="1065034"/>
                  </a:lnTo>
                  <a:lnTo>
                    <a:pt x="1211922" y="1065034"/>
                  </a:lnTo>
                  <a:lnTo>
                    <a:pt x="1211922" y="1061148"/>
                  </a:lnTo>
                  <a:lnTo>
                    <a:pt x="1232039" y="1061148"/>
                  </a:lnTo>
                  <a:lnTo>
                    <a:pt x="1232039" y="836117"/>
                  </a:lnTo>
                  <a:lnTo>
                    <a:pt x="1225473" y="838898"/>
                  </a:lnTo>
                  <a:lnTo>
                    <a:pt x="1216431" y="841438"/>
                  </a:lnTo>
                  <a:lnTo>
                    <a:pt x="1220889" y="838898"/>
                  </a:lnTo>
                  <a:lnTo>
                    <a:pt x="1225334" y="836358"/>
                  </a:lnTo>
                  <a:lnTo>
                    <a:pt x="1225765" y="836358"/>
                  </a:lnTo>
                  <a:lnTo>
                    <a:pt x="1224876" y="833818"/>
                  </a:lnTo>
                  <a:lnTo>
                    <a:pt x="1225334" y="833818"/>
                  </a:lnTo>
                  <a:lnTo>
                    <a:pt x="1234452" y="835088"/>
                  </a:lnTo>
                  <a:lnTo>
                    <a:pt x="1234452" y="804697"/>
                  </a:lnTo>
                  <a:lnTo>
                    <a:pt x="1230934" y="803338"/>
                  </a:lnTo>
                  <a:lnTo>
                    <a:pt x="1225689" y="798258"/>
                  </a:lnTo>
                  <a:lnTo>
                    <a:pt x="1224292" y="790638"/>
                  </a:lnTo>
                  <a:lnTo>
                    <a:pt x="1229766" y="791908"/>
                  </a:lnTo>
                  <a:lnTo>
                    <a:pt x="1231303" y="790638"/>
                  </a:lnTo>
                  <a:lnTo>
                    <a:pt x="1235925" y="786828"/>
                  </a:lnTo>
                  <a:lnTo>
                    <a:pt x="1216139" y="786828"/>
                  </a:lnTo>
                  <a:lnTo>
                    <a:pt x="1216139" y="978598"/>
                  </a:lnTo>
                  <a:lnTo>
                    <a:pt x="1214628" y="983678"/>
                  </a:lnTo>
                  <a:lnTo>
                    <a:pt x="1210462" y="983678"/>
                  </a:lnTo>
                  <a:lnTo>
                    <a:pt x="1209306" y="974788"/>
                  </a:lnTo>
                  <a:lnTo>
                    <a:pt x="1216139" y="978598"/>
                  </a:lnTo>
                  <a:lnTo>
                    <a:pt x="1216139" y="786828"/>
                  </a:lnTo>
                  <a:lnTo>
                    <a:pt x="1201216" y="786828"/>
                  </a:lnTo>
                  <a:lnTo>
                    <a:pt x="1201216" y="838898"/>
                  </a:lnTo>
                  <a:lnTo>
                    <a:pt x="1199959" y="838073"/>
                  </a:lnTo>
                  <a:lnTo>
                    <a:pt x="1199959" y="965898"/>
                  </a:lnTo>
                  <a:lnTo>
                    <a:pt x="1197368" y="964628"/>
                  </a:lnTo>
                  <a:lnTo>
                    <a:pt x="1196428" y="960818"/>
                  </a:lnTo>
                  <a:lnTo>
                    <a:pt x="1193368" y="955738"/>
                  </a:lnTo>
                  <a:lnTo>
                    <a:pt x="1192123" y="953173"/>
                  </a:lnTo>
                  <a:lnTo>
                    <a:pt x="1192123" y="1424368"/>
                  </a:lnTo>
                  <a:lnTo>
                    <a:pt x="1185367" y="1425638"/>
                  </a:lnTo>
                  <a:lnTo>
                    <a:pt x="1164932" y="1425638"/>
                  </a:lnTo>
                  <a:lnTo>
                    <a:pt x="1165275" y="1424368"/>
                  </a:lnTo>
                  <a:lnTo>
                    <a:pt x="1166050" y="1424368"/>
                  </a:lnTo>
                  <a:lnTo>
                    <a:pt x="1167079" y="1423098"/>
                  </a:lnTo>
                  <a:lnTo>
                    <a:pt x="1166088" y="1423098"/>
                  </a:lnTo>
                  <a:lnTo>
                    <a:pt x="1165174" y="1421828"/>
                  </a:lnTo>
                  <a:lnTo>
                    <a:pt x="1164361" y="1421828"/>
                  </a:lnTo>
                  <a:lnTo>
                    <a:pt x="1167777" y="1415478"/>
                  </a:lnTo>
                  <a:lnTo>
                    <a:pt x="1175613" y="1414208"/>
                  </a:lnTo>
                  <a:lnTo>
                    <a:pt x="1184363" y="1414208"/>
                  </a:lnTo>
                  <a:lnTo>
                    <a:pt x="1190586" y="1418018"/>
                  </a:lnTo>
                  <a:lnTo>
                    <a:pt x="1189685" y="1418018"/>
                  </a:lnTo>
                  <a:lnTo>
                    <a:pt x="1188415" y="1419288"/>
                  </a:lnTo>
                  <a:lnTo>
                    <a:pt x="1187043" y="1420558"/>
                  </a:lnTo>
                  <a:lnTo>
                    <a:pt x="1191793" y="1420558"/>
                  </a:lnTo>
                  <a:lnTo>
                    <a:pt x="1191907" y="1421828"/>
                  </a:lnTo>
                  <a:lnTo>
                    <a:pt x="1192009" y="1423098"/>
                  </a:lnTo>
                  <a:lnTo>
                    <a:pt x="1192123" y="1424368"/>
                  </a:lnTo>
                  <a:lnTo>
                    <a:pt x="1192123" y="953173"/>
                  </a:lnTo>
                  <a:lnTo>
                    <a:pt x="1191526" y="951928"/>
                  </a:lnTo>
                  <a:lnTo>
                    <a:pt x="1199959" y="965898"/>
                  </a:lnTo>
                  <a:lnTo>
                    <a:pt x="1199959" y="838073"/>
                  </a:lnTo>
                  <a:lnTo>
                    <a:pt x="1199286" y="837628"/>
                  </a:lnTo>
                  <a:lnTo>
                    <a:pt x="1195920" y="831278"/>
                  </a:lnTo>
                  <a:lnTo>
                    <a:pt x="1192568" y="826198"/>
                  </a:lnTo>
                  <a:lnTo>
                    <a:pt x="1190891" y="823658"/>
                  </a:lnTo>
                  <a:lnTo>
                    <a:pt x="1194917" y="816038"/>
                  </a:lnTo>
                  <a:lnTo>
                    <a:pt x="1197178" y="814768"/>
                  </a:lnTo>
                  <a:lnTo>
                    <a:pt x="1198816" y="813498"/>
                  </a:lnTo>
                  <a:lnTo>
                    <a:pt x="1199959" y="810958"/>
                  </a:lnTo>
                  <a:lnTo>
                    <a:pt x="1200073" y="813498"/>
                  </a:lnTo>
                  <a:lnTo>
                    <a:pt x="1201216" y="838898"/>
                  </a:lnTo>
                  <a:lnTo>
                    <a:pt x="1201216" y="786828"/>
                  </a:lnTo>
                  <a:lnTo>
                    <a:pt x="1183093" y="786828"/>
                  </a:lnTo>
                  <a:lnTo>
                    <a:pt x="1183093" y="1259268"/>
                  </a:lnTo>
                  <a:lnTo>
                    <a:pt x="1183093" y="1400238"/>
                  </a:lnTo>
                  <a:lnTo>
                    <a:pt x="1183093" y="1406588"/>
                  </a:lnTo>
                  <a:lnTo>
                    <a:pt x="1171867" y="1406588"/>
                  </a:lnTo>
                  <a:lnTo>
                    <a:pt x="1171867" y="1400238"/>
                  </a:lnTo>
                  <a:lnTo>
                    <a:pt x="1183093" y="1400238"/>
                  </a:lnTo>
                  <a:lnTo>
                    <a:pt x="1183093" y="1259268"/>
                  </a:lnTo>
                  <a:lnTo>
                    <a:pt x="1180465" y="1261897"/>
                  </a:lnTo>
                  <a:lnTo>
                    <a:pt x="1180465" y="1383728"/>
                  </a:lnTo>
                  <a:lnTo>
                    <a:pt x="1178775" y="1386268"/>
                  </a:lnTo>
                  <a:lnTo>
                    <a:pt x="1177251" y="1388808"/>
                  </a:lnTo>
                  <a:lnTo>
                    <a:pt x="1178356" y="1388808"/>
                  </a:lnTo>
                  <a:lnTo>
                    <a:pt x="1177163" y="1392618"/>
                  </a:lnTo>
                  <a:lnTo>
                    <a:pt x="1160373" y="1392618"/>
                  </a:lnTo>
                  <a:lnTo>
                    <a:pt x="1158240" y="1388808"/>
                  </a:lnTo>
                  <a:lnTo>
                    <a:pt x="1159433" y="1387538"/>
                  </a:lnTo>
                  <a:lnTo>
                    <a:pt x="1168768" y="1387538"/>
                  </a:lnTo>
                  <a:lnTo>
                    <a:pt x="1167828" y="1384998"/>
                  </a:lnTo>
                  <a:lnTo>
                    <a:pt x="1167765" y="1383728"/>
                  </a:lnTo>
                  <a:lnTo>
                    <a:pt x="1167701" y="1382458"/>
                  </a:lnTo>
                  <a:lnTo>
                    <a:pt x="1167638" y="1381188"/>
                  </a:lnTo>
                  <a:lnTo>
                    <a:pt x="1168120" y="1378648"/>
                  </a:lnTo>
                  <a:lnTo>
                    <a:pt x="1179360" y="1378648"/>
                  </a:lnTo>
                  <a:lnTo>
                    <a:pt x="1180465" y="1383728"/>
                  </a:lnTo>
                  <a:lnTo>
                    <a:pt x="1180465" y="1261897"/>
                  </a:lnTo>
                  <a:lnTo>
                    <a:pt x="1179283" y="1263078"/>
                  </a:lnTo>
                  <a:lnTo>
                    <a:pt x="1176299" y="1263078"/>
                  </a:lnTo>
                  <a:lnTo>
                    <a:pt x="1176299" y="1351978"/>
                  </a:lnTo>
                  <a:lnTo>
                    <a:pt x="1175956" y="1355788"/>
                  </a:lnTo>
                  <a:lnTo>
                    <a:pt x="1175842" y="1357058"/>
                  </a:lnTo>
                  <a:lnTo>
                    <a:pt x="1175727" y="1358328"/>
                  </a:lnTo>
                  <a:lnTo>
                    <a:pt x="1175613" y="1359598"/>
                  </a:lnTo>
                  <a:lnTo>
                    <a:pt x="1174457" y="1358328"/>
                  </a:lnTo>
                  <a:lnTo>
                    <a:pt x="1172121" y="1355788"/>
                  </a:lnTo>
                  <a:lnTo>
                    <a:pt x="1161796" y="1358328"/>
                  </a:lnTo>
                  <a:lnTo>
                    <a:pt x="1163993" y="1350708"/>
                  </a:lnTo>
                  <a:lnTo>
                    <a:pt x="1164361" y="1349438"/>
                  </a:lnTo>
                  <a:lnTo>
                    <a:pt x="1172540" y="1348168"/>
                  </a:lnTo>
                  <a:lnTo>
                    <a:pt x="1176299" y="1351978"/>
                  </a:lnTo>
                  <a:lnTo>
                    <a:pt x="1176299" y="1263078"/>
                  </a:lnTo>
                  <a:lnTo>
                    <a:pt x="1172248" y="1263078"/>
                  </a:lnTo>
                  <a:lnTo>
                    <a:pt x="1165009" y="1261808"/>
                  </a:lnTo>
                  <a:lnTo>
                    <a:pt x="1160614" y="1259268"/>
                  </a:lnTo>
                  <a:lnTo>
                    <a:pt x="1162608" y="1256728"/>
                  </a:lnTo>
                  <a:lnTo>
                    <a:pt x="1163256" y="1255458"/>
                  </a:lnTo>
                  <a:lnTo>
                    <a:pt x="1164539" y="1252918"/>
                  </a:lnTo>
                  <a:lnTo>
                    <a:pt x="1164450" y="1250378"/>
                  </a:lnTo>
                  <a:lnTo>
                    <a:pt x="1164361" y="1247838"/>
                  </a:lnTo>
                  <a:lnTo>
                    <a:pt x="1171016" y="1249108"/>
                  </a:lnTo>
                  <a:lnTo>
                    <a:pt x="1174826" y="1252918"/>
                  </a:lnTo>
                  <a:lnTo>
                    <a:pt x="1178102" y="1256728"/>
                  </a:lnTo>
                  <a:lnTo>
                    <a:pt x="1183093" y="1259268"/>
                  </a:lnTo>
                  <a:lnTo>
                    <a:pt x="1183093" y="786828"/>
                  </a:lnTo>
                  <a:lnTo>
                    <a:pt x="1173734" y="786828"/>
                  </a:lnTo>
                  <a:lnTo>
                    <a:pt x="1173734" y="1228788"/>
                  </a:lnTo>
                  <a:lnTo>
                    <a:pt x="1172438" y="1228788"/>
                  </a:lnTo>
                  <a:lnTo>
                    <a:pt x="1171308" y="1227518"/>
                  </a:lnTo>
                  <a:lnTo>
                    <a:pt x="1171702" y="1227518"/>
                  </a:lnTo>
                  <a:lnTo>
                    <a:pt x="1173734" y="1228788"/>
                  </a:lnTo>
                  <a:lnTo>
                    <a:pt x="1173734" y="786828"/>
                  </a:lnTo>
                  <a:lnTo>
                    <a:pt x="1171867" y="786828"/>
                  </a:lnTo>
                  <a:lnTo>
                    <a:pt x="1171867" y="941768"/>
                  </a:lnTo>
                  <a:lnTo>
                    <a:pt x="1168933" y="939685"/>
                  </a:lnTo>
                  <a:lnTo>
                    <a:pt x="1168933" y="976058"/>
                  </a:lnTo>
                  <a:lnTo>
                    <a:pt x="1168120" y="983678"/>
                  </a:lnTo>
                  <a:lnTo>
                    <a:pt x="1167257" y="982611"/>
                  </a:lnTo>
                  <a:lnTo>
                    <a:pt x="1167257" y="1223708"/>
                  </a:lnTo>
                  <a:lnTo>
                    <a:pt x="1161732" y="1223708"/>
                  </a:lnTo>
                  <a:lnTo>
                    <a:pt x="1161402" y="1222438"/>
                  </a:lnTo>
                  <a:lnTo>
                    <a:pt x="1164336" y="1222438"/>
                  </a:lnTo>
                  <a:lnTo>
                    <a:pt x="1167257" y="1223708"/>
                  </a:lnTo>
                  <a:lnTo>
                    <a:pt x="1167257" y="982611"/>
                  </a:lnTo>
                  <a:lnTo>
                    <a:pt x="1156881" y="969708"/>
                  </a:lnTo>
                  <a:lnTo>
                    <a:pt x="1162138" y="973518"/>
                  </a:lnTo>
                  <a:lnTo>
                    <a:pt x="1168933" y="976058"/>
                  </a:lnTo>
                  <a:lnTo>
                    <a:pt x="1168933" y="939685"/>
                  </a:lnTo>
                  <a:lnTo>
                    <a:pt x="1164717" y="936688"/>
                  </a:lnTo>
                  <a:lnTo>
                    <a:pt x="1156639" y="931608"/>
                  </a:lnTo>
                  <a:lnTo>
                    <a:pt x="1153121" y="929068"/>
                  </a:lnTo>
                  <a:lnTo>
                    <a:pt x="1153121" y="1031938"/>
                  </a:lnTo>
                  <a:lnTo>
                    <a:pt x="1151242" y="1035748"/>
                  </a:lnTo>
                  <a:lnTo>
                    <a:pt x="1148740" y="1033208"/>
                  </a:lnTo>
                  <a:lnTo>
                    <a:pt x="1145628" y="1029398"/>
                  </a:lnTo>
                  <a:lnTo>
                    <a:pt x="1141882" y="1029398"/>
                  </a:lnTo>
                  <a:lnTo>
                    <a:pt x="1141882" y="1050988"/>
                  </a:lnTo>
                  <a:lnTo>
                    <a:pt x="1140320" y="1051902"/>
                  </a:lnTo>
                  <a:lnTo>
                    <a:pt x="1140320" y="1080198"/>
                  </a:lnTo>
                  <a:lnTo>
                    <a:pt x="1137424" y="1080198"/>
                  </a:lnTo>
                  <a:lnTo>
                    <a:pt x="1133005" y="1076388"/>
                  </a:lnTo>
                  <a:lnTo>
                    <a:pt x="1134402" y="1068768"/>
                  </a:lnTo>
                  <a:lnTo>
                    <a:pt x="1138656" y="1068768"/>
                  </a:lnTo>
                  <a:lnTo>
                    <a:pt x="1136484" y="1072578"/>
                  </a:lnTo>
                  <a:lnTo>
                    <a:pt x="1134402" y="1072578"/>
                  </a:lnTo>
                  <a:lnTo>
                    <a:pt x="1140320" y="1080198"/>
                  </a:lnTo>
                  <a:lnTo>
                    <a:pt x="1140320" y="1051902"/>
                  </a:lnTo>
                  <a:lnTo>
                    <a:pt x="1135316" y="1054798"/>
                  </a:lnTo>
                  <a:lnTo>
                    <a:pt x="1132903" y="1050988"/>
                  </a:lnTo>
                  <a:lnTo>
                    <a:pt x="1134973" y="1047178"/>
                  </a:lnTo>
                  <a:lnTo>
                    <a:pt x="1141882" y="1050988"/>
                  </a:lnTo>
                  <a:lnTo>
                    <a:pt x="1141882" y="1029398"/>
                  </a:lnTo>
                  <a:lnTo>
                    <a:pt x="1144651" y="1024318"/>
                  </a:lnTo>
                  <a:lnTo>
                    <a:pt x="1147445" y="1026858"/>
                  </a:lnTo>
                  <a:lnTo>
                    <a:pt x="1150277" y="1030668"/>
                  </a:lnTo>
                  <a:lnTo>
                    <a:pt x="1153121" y="1031938"/>
                  </a:lnTo>
                  <a:lnTo>
                    <a:pt x="1153121" y="929068"/>
                  </a:lnTo>
                  <a:lnTo>
                    <a:pt x="1149616" y="926528"/>
                  </a:lnTo>
                  <a:lnTo>
                    <a:pt x="1145641" y="917638"/>
                  </a:lnTo>
                  <a:lnTo>
                    <a:pt x="1153922" y="918908"/>
                  </a:lnTo>
                  <a:lnTo>
                    <a:pt x="1158811" y="918908"/>
                  </a:lnTo>
                  <a:lnTo>
                    <a:pt x="1162672" y="917638"/>
                  </a:lnTo>
                  <a:lnTo>
                    <a:pt x="1167866" y="913828"/>
                  </a:lnTo>
                  <a:lnTo>
                    <a:pt x="1167828" y="912558"/>
                  </a:lnTo>
                  <a:lnTo>
                    <a:pt x="1168120" y="913828"/>
                  </a:lnTo>
                  <a:lnTo>
                    <a:pt x="1167955" y="913828"/>
                  </a:lnTo>
                  <a:lnTo>
                    <a:pt x="1168361" y="917638"/>
                  </a:lnTo>
                  <a:lnTo>
                    <a:pt x="1170533" y="932878"/>
                  </a:lnTo>
                  <a:lnTo>
                    <a:pt x="1171867" y="941768"/>
                  </a:lnTo>
                  <a:lnTo>
                    <a:pt x="1171867" y="786828"/>
                  </a:lnTo>
                  <a:lnTo>
                    <a:pt x="1141882" y="786828"/>
                  </a:lnTo>
                  <a:lnTo>
                    <a:pt x="1141882" y="833818"/>
                  </a:lnTo>
                  <a:lnTo>
                    <a:pt x="1138694" y="838898"/>
                  </a:lnTo>
                  <a:lnTo>
                    <a:pt x="1134884" y="836358"/>
                  </a:lnTo>
                  <a:lnTo>
                    <a:pt x="1134402" y="835914"/>
                  </a:lnTo>
                  <a:lnTo>
                    <a:pt x="1134402" y="859218"/>
                  </a:lnTo>
                  <a:lnTo>
                    <a:pt x="1128852" y="857948"/>
                  </a:lnTo>
                  <a:lnTo>
                    <a:pt x="1124953" y="854138"/>
                  </a:lnTo>
                  <a:lnTo>
                    <a:pt x="1119428" y="852868"/>
                  </a:lnTo>
                  <a:lnTo>
                    <a:pt x="1123315" y="849058"/>
                  </a:lnTo>
                  <a:lnTo>
                    <a:pt x="1129284" y="849058"/>
                  </a:lnTo>
                  <a:lnTo>
                    <a:pt x="1134059" y="852868"/>
                  </a:lnTo>
                  <a:lnTo>
                    <a:pt x="1134338" y="857948"/>
                  </a:lnTo>
                  <a:lnTo>
                    <a:pt x="1134402" y="859218"/>
                  </a:lnTo>
                  <a:lnTo>
                    <a:pt x="1134402" y="835914"/>
                  </a:lnTo>
                  <a:lnTo>
                    <a:pt x="1130846" y="832561"/>
                  </a:lnTo>
                  <a:lnTo>
                    <a:pt x="1126921" y="831278"/>
                  </a:lnTo>
                  <a:lnTo>
                    <a:pt x="1130109" y="826198"/>
                  </a:lnTo>
                  <a:lnTo>
                    <a:pt x="1133919" y="828738"/>
                  </a:lnTo>
                  <a:lnTo>
                    <a:pt x="1137983" y="832561"/>
                  </a:lnTo>
                  <a:lnTo>
                    <a:pt x="1141882" y="833818"/>
                  </a:lnTo>
                  <a:lnTo>
                    <a:pt x="1141882" y="786828"/>
                  </a:lnTo>
                  <a:lnTo>
                    <a:pt x="1098156" y="786828"/>
                  </a:lnTo>
                  <a:lnTo>
                    <a:pt x="1100594" y="826198"/>
                  </a:lnTo>
                  <a:lnTo>
                    <a:pt x="1100670" y="827468"/>
                  </a:lnTo>
                  <a:lnTo>
                    <a:pt x="1100759" y="828738"/>
                  </a:lnTo>
                  <a:lnTo>
                    <a:pt x="1100683" y="823658"/>
                  </a:lnTo>
                  <a:lnTo>
                    <a:pt x="1105611" y="827468"/>
                  </a:lnTo>
                  <a:lnTo>
                    <a:pt x="1111186" y="830008"/>
                  </a:lnTo>
                  <a:lnTo>
                    <a:pt x="1115250" y="833818"/>
                  </a:lnTo>
                  <a:lnTo>
                    <a:pt x="1115326" y="835088"/>
                  </a:lnTo>
                  <a:lnTo>
                    <a:pt x="1115390" y="836358"/>
                  </a:lnTo>
                  <a:lnTo>
                    <a:pt x="1115466" y="837628"/>
                  </a:lnTo>
                  <a:lnTo>
                    <a:pt x="1115529" y="838898"/>
                  </a:lnTo>
                  <a:lnTo>
                    <a:pt x="1115606" y="840168"/>
                  </a:lnTo>
                  <a:lnTo>
                    <a:pt x="1115669" y="841438"/>
                  </a:lnTo>
                  <a:lnTo>
                    <a:pt x="1111326" y="841438"/>
                  </a:lnTo>
                  <a:lnTo>
                    <a:pt x="1109014" y="842708"/>
                  </a:lnTo>
                  <a:lnTo>
                    <a:pt x="1108176" y="845248"/>
                  </a:lnTo>
                  <a:lnTo>
                    <a:pt x="1102804" y="840168"/>
                  </a:lnTo>
                  <a:lnTo>
                    <a:pt x="1101077" y="832561"/>
                  </a:lnTo>
                  <a:lnTo>
                    <a:pt x="1101153" y="835088"/>
                  </a:lnTo>
                  <a:lnTo>
                    <a:pt x="1102169" y="851598"/>
                  </a:lnTo>
                  <a:lnTo>
                    <a:pt x="1106881" y="851598"/>
                  </a:lnTo>
                  <a:lnTo>
                    <a:pt x="1112570" y="859218"/>
                  </a:lnTo>
                  <a:lnTo>
                    <a:pt x="1115669" y="859218"/>
                  </a:lnTo>
                  <a:lnTo>
                    <a:pt x="1112913" y="864298"/>
                  </a:lnTo>
                  <a:lnTo>
                    <a:pt x="1109827" y="865568"/>
                  </a:lnTo>
                  <a:lnTo>
                    <a:pt x="1106411" y="863028"/>
                  </a:lnTo>
                  <a:lnTo>
                    <a:pt x="1102664" y="859218"/>
                  </a:lnTo>
                  <a:lnTo>
                    <a:pt x="1123264" y="1189418"/>
                  </a:lnTo>
                  <a:lnTo>
                    <a:pt x="1123340" y="1190688"/>
                  </a:lnTo>
                  <a:lnTo>
                    <a:pt x="1128725" y="1194498"/>
                  </a:lnTo>
                  <a:lnTo>
                    <a:pt x="1128039" y="1194498"/>
                  </a:lnTo>
                  <a:lnTo>
                    <a:pt x="1128204" y="1195768"/>
                  </a:lnTo>
                  <a:lnTo>
                    <a:pt x="1130249" y="1195768"/>
                  </a:lnTo>
                  <a:lnTo>
                    <a:pt x="1136738" y="1199578"/>
                  </a:lnTo>
                  <a:lnTo>
                    <a:pt x="1141577" y="1201420"/>
                  </a:lnTo>
                  <a:lnTo>
                    <a:pt x="1142136" y="1202169"/>
                  </a:lnTo>
                  <a:lnTo>
                    <a:pt x="1144320" y="1203452"/>
                  </a:lnTo>
                  <a:lnTo>
                    <a:pt x="1145578" y="1204252"/>
                  </a:lnTo>
                  <a:lnTo>
                    <a:pt x="1142072" y="1201597"/>
                  </a:lnTo>
                  <a:lnTo>
                    <a:pt x="1143469" y="1202118"/>
                  </a:lnTo>
                  <a:lnTo>
                    <a:pt x="1150924" y="1202118"/>
                  </a:lnTo>
                  <a:lnTo>
                    <a:pt x="1150975" y="1203388"/>
                  </a:lnTo>
                  <a:lnTo>
                    <a:pt x="1151267" y="1203388"/>
                  </a:lnTo>
                  <a:lnTo>
                    <a:pt x="1160691" y="1219898"/>
                  </a:lnTo>
                  <a:lnTo>
                    <a:pt x="1158557" y="1219898"/>
                  </a:lnTo>
                  <a:lnTo>
                    <a:pt x="1157528" y="1218628"/>
                  </a:lnTo>
                  <a:lnTo>
                    <a:pt x="1156550" y="1217358"/>
                  </a:lnTo>
                  <a:lnTo>
                    <a:pt x="1155725" y="1216088"/>
                  </a:lnTo>
                  <a:lnTo>
                    <a:pt x="1153769" y="1214818"/>
                  </a:lnTo>
                  <a:lnTo>
                    <a:pt x="1153769" y="1246568"/>
                  </a:lnTo>
                  <a:lnTo>
                    <a:pt x="1153769" y="1340548"/>
                  </a:lnTo>
                  <a:lnTo>
                    <a:pt x="1153680" y="1341818"/>
                  </a:lnTo>
                  <a:lnTo>
                    <a:pt x="1153579" y="1343240"/>
                  </a:lnTo>
                  <a:lnTo>
                    <a:pt x="1153490" y="1344358"/>
                  </a:lnTo>
                  <a:lnTo>
                    <a:pt x="1153401" y="1345628"/>
                  </a:lnTo>
                  <a:lnTo>
                    <a:pt x="1153312" y="1346898"/>
                  </a:lnTo>
                  <a:lnTo>
                    <a:pt x="1153210" y="1348168"/>
                  </a:lnTo>
                  <a:lnTo>
                    <a:pt x="1153121" y="1349438"/>
                  </a:lnTo>
                  <a:lnTo>
                    <a:pt x="1143241" y="1350708"/>
                  </a:lnTo>
                  <a:lnTo>
                    <a:pt x="1143342" y="1346898"/>
                  </a:lnTo>
                  <a:lnTo>
                    <a:pt x="1143431" y="1343240"/>
                  </a:lnTo>
                  <a:lnTo>
                    <a:pt x="1143469" y="1341818"/>
                  </a:lnTo>
                  <a:lnTo>
                    <a:pt x="1141882" y="1334198"/>
                  </a:lnTo>
                  <a:lnTo>
                    <a:pt x="1147368" y="1338008"/>
                  </a:lnTo>
                  <a:lnTo>
                    <a:pt x="1153769" y="1340548"/>
                  </a:lnTo>
                  <a:lnTo>
                    <a:pt x="1153769" y="1246568"/>
                  </a:lnTo>
                  <a:lnTo>
                    <a:pt x="1153121" y="1255458"/>
                  </a:lnTo>
                  <a:lnTo>
                    <a:pt x="1147648" y="1252918"/>
                  </a:lnTo>
                  <a:lnTo>
                    <a:pt x="1141260" y="1250378"/>
                  </a:lnTo>
                  <a:lnTo>
                    <a:pt x="1141882" y="1241488"/>
                  </a:lnTo>
                  <a:lnTo>
                    <a:pt x="1147368" y="1244028"/>
                  </a:lnTo>
                  <a:lnTo>
                    <a:pt x="1153769" y="1246568"/>
                  </a:lnTo>
                  <a:lnTo>
                    <a:pt x="1153769" y="1214818"/>
                  </a:lnTo>
                  <a:lnTo>
                    <a:pt x="1151432" y="1213281"/>
                  </a:lnTo>
                  <a:lnTo>
                    <a:pt x="1151432" y="1224978"/>
                  </a:lnTo>
                  <a:lnTo>
                    <a:pt x="1136040" y="1230058"/>
                  </a:lnTo>
                  <a:lnTo>
                    <a:pt x="1137246" y="1222438"/>
                  </a:lnTo>
                  <a:lnTo>
                    <a:pt x="1141095" y="1223708"/>
                  </a:lnTo>
                  <a:lnTo>
                    <a:pt x="1141755" y="1223708"/>
                  </a:lnTo>
                  <a:lnTo>
                    <a:pt x="1145222" y="1222438"/>
                  </a:lnTo>
                  <a:lnTo>
                    <a:pt x="1149375" y="1222438"/>
                  </a:lnTo>
                  <a:lnTo>
                    <a:pt x="1151432" y="1224978"/>
                  </a:lnTo>
                  <a:lnTo>
                    <a:pt x="1151432" y="1213281"/>
                  </a:lnTo>
                  <a:lnTo>
                    <a:pt x="1142149" y="1207198"/>
                  </a:lnTo>
                  <a:lnTo>
                    <a:pt x="1144028" y="1205928"/>
                  </a:lnTo>
                  <a:lnTo>
                    <a:pt x="1145413" y="1205928"/>
                  </a:lnTo>
                  <a:lnTo>
                    <a:pt x="1145578" y="1204658"/>
                  </a:lnTo>
                  <a:lnTo>
                    <a:pt x="1141196" y="1205928"/>
                  </a:lnTo>
                  <a:lnTo>
                    <a:pt x="1123543" y="1194498"/>
                  </a:lnTo>
                  <a:lnTo>
                    <a:pt x="1139113" y="1443418"/>
                  </a:lnTo>
                  <a:lnTo>
                    <a:pt x="1155903" y="1443418"/>
                  </a:lnTo>
                  <a:lnTo>
                    <a:pt x="1151674" y="1438338"/>
                  </a:lnTo>
                  <a:lnTo>
                    <a:pt x="1147978" y="1433258"/>
                  </a:lnTo>
                  <a:lnTo>
                    <a:pt x="1147711" y="1429448"/>
                  </a:lnTo>
                  <a:lnTo>
                    <a:pt x="1147610" y="1428178"/>
                  </a:lnTo>
                  <a:lnTo>
                    <a:pt x="1147521" y="1426908"/>
                  </a:lnTo>
                  <a:lnTo>
                    <a:pt x="1157859" y="1443418"/>
                  </a:lnTo>
                  <a:lnTo>
                    <a:pt x="1269669" y="1443418"/>
                  </a:lnTo>
                  <a:lnTo>
                    <a:pt x="1267256" y="1440878"/>
                  </a:lnTo>
                  <a:lnTo>
                    <a:pt x="1261237" y="1434528"/>
                  </a:lnTo>
                  <a:lnTo>
                    <a:pt x="1257490" y="1428178"/>
                  </a:lnTo>
                  <a:lnTo>
                    <a:pt x="1255242" y="1424368"/>
                  </a:lnTo>
                  <a:lnTo>
                    <a:pt x="1254480" y="1423098"/>
                  </a:lnTo>
                  <a:lnTo>
                    <a:pt x="1249133" y="1410398"/>
                  </a:lnTo>
                  <a:lnTo>
                    <a:pt x="1245768" y="1400238"/>
                  </a:lnTo>
                  <a:lnTo>
                    <a:pt x="1244917" y="1397698"/>
                  </a:lnTo>
                  <a:lnTo>
                    <a:pt x="1286789" y="1443418"/>
                  </a:lnTo>
                  <a:lnTo>
                    <a:pt x="1324114" y="1443418"/>
                  </a:lnTo>
                  <a:lnTo>
                    <a:pt x="1325003" y="1429448"/>
                  </a:lnTo>
                  <a:lnTo>
                    <a:pt x="1325079" y="1428178"/>
                  </a:lnTo>
                  <a:lnTo>
                    <a:pt x="1325168" y="1426908"/>
                  </a:lnTo>
                  <a:lnTo>
                    <a:pt x="1325245" y="1425638"/>
                  </a:lnTo>
                  <a:lnTo>
                    <a:pt x="1325321" y="1424368"/>
                  </a:lnTo>
                  <a:lnTo>
                    <a:pt x="1325410" y="1423098"/>
                  </a:lnTo>
                  <a:lnTo>
                    <a:pt x="1325486" y="1421828"/>
                  </a:lnTo>
                  <a:lnTo>
                    <a:pt x="1325562" y="1420558"/>
                  </a:lnTo>
                  <a:lnTo>
                    <a:pt x="1325651" y="1419288"/>
                  </a:lnTo>
                  <a:lnTo>
                    <a:pt x="1325727" y="1418018"/>
                  </a:lnTo>
                  <a:lnTo>
                    <a:pt x="1325816" y="1416748"/>
                  </a:lnTo>
                  <a:lnTo>
                    <a:pt x="1325892" y="1415478"/>
                  </a:lnTo>
                  <a:lnTo>
                    <a:pt x="1325968" y="1414208"/>
                  </a:lnTo>
                  <a:lnTo>
                    <a:pt x="1326057" y="1412938"/>
                  </a:lnTo>
                  <a:lnTo>
                    <a:pt x="1327023" y="1397698"/>
                  </a:lnTo>
                  <a:lnTo>
                    <a:pt x="1327264" y="1393888"/>
                  </a:lnTo>
                  <a:lnTo>
                    <a:pt x="1327340" y="1392618"/>
                  </a:lnTo>
                  <a:lnTo>
                    <a:pt x="1326692" y="1392618"/>
                  </a:lnTo>
                  <a:lnTo>
                    <a:pt x="1326184" y="1393888"/>
                  </a:lnTo>
                  <a:lnTo>
                    <a:pt x="1326007" y="1393888"/>
                  </a:lnTo>
                  <a:lnTo>
                    <a:pt x="1314056" y="1392618"/>
                  </a:lnTo>
                  <a:lnTo>
                    <a:pt x="1325029" y="1390078"/>
                  </a:lnTo>
                  <a:lnTo>
                    <a:pt x="1326007" y="1386268"/>
                  </a:lnTo>
                  <a:lnTo>
                    <a:pt x="1327162" y="1386268"/>
                  </a:lnTo>
                  <a:lnTo>
                    <a:pt x="1327670" y="1387538"/>
                  </a:lnTo>
                  <a:lnTo>
                    <a:pt x="1327746" y="1386268"/>
                  </a:lnTo>
                  <a:lnTo>
                    <a:pt x="1328470" y="1374838"/>
                  </a:lnTo>
                  <a:lnTo>
                    <a:pt x="1328547" y="1373568"/>
                  </a:lnTo>
                  <a:lnTo>
                    <a:pt x="1329817" y="1353248"/>
                  </a:lnTo>
                  <a:lnTo>
                    <a:pt x="1319822" y="1353248"/>
                  </a:lnTo>
                  <a:lnTo>
                    <a:pt x="1319822" y="1388808"/>
                  </a:lnTo>
                  <a:lnTo>
                    <a:pt x="1314373" y="1388808"/>
                  </a:lnTo>
                  <a:lnTo>
                    <a:pt x="1309878" y="1391348"/>
                  </a:lnTo>
                  <a:lnTo>
                    <a:pt x="1306703" y="1392123"/>
                  </a:lnTo>
                  <a:lnTo>
                    <a:pt x="1306703" y="1414208"/>
                  </a:lnTo>
                  <a:lnTo>
                    <a:pt x="1303680" y="1419288"/>
                  </a:lnTo>
                  <a:lnTo>
                    <a:pt x="1299121" y="1423098"/>
                  </a:lnTo>
                  <a:lnTo>
                    <a:pt x="1293672" y="1424368"/>
                  </a:lnTo>
                  <a:lnTo>
                    <a:pt x="1287983" y="1421828"/>
                  </a:lnTo>
                  <a:lnTo>
                    <a:pt x="1288059" y="1420558"/>
                  </a:lnTo>
                  <a:lnTo>
                    <a:pt x="1288148" y="1419288"/>
                  </a:lnTo>
                  <a:lnTo>
                    <a:pt x="1288224" y="1418018"/>
                  </a:lnTo>
                  <a:lnTo>
                    <a:pt x="1288300" y="1416748"/>
                  </a:lnTo>
                  <a:lnTo>
                    <a:pt x="1288389" y="1415478"/>
                  </a:lnTo>
                  <a:lnTo>
                    <a:pt x="1288465" y="1414208"/>
                  </a:lnTo>
                  <a:lnTo>
                    <a:pt x="1288542" y="1412938"/>
                  </a:lnTo>
                  <a:lnTo>
                    <a:pt x="1297406" y="1412938"/>
                  </a:lnTo>
                  <a:lnTo>
                    <a:pt x="1306703" y="1414208"/>
                  </a:lnTo>
                  <a:lnTo>
                    <a:pt x="1306703" y="1392123"/>
                  </a:lnTo>
                  <a:lnTo>
                    <a:pt x="1304658" y="1392618"/>
                  </a:lnTo>
                  <a:lnTo>
                    <a:pt x="1301076" y="1391348"/>
                  </a:lnTo>
                  <a:lnTo>
                    <a:pt x="1295781" y="1386268"/>
                  </a:lnTo>
                  <a:lnTo>
                    <a:pt x="1292326" y="1384998"/>
                  </a:lnTo>
                  <a:lnTo>
                    <a:pt x="1291653" y="1382458"/>
                  </a:lnTo>
                  <a:lnTo>
                    <a:pt x="1292352" y="1377378"/>
                  </a:lnTo>
                  <a:lnTo>
                    <a:pt x="1292479" y="1374838"/>
                  </a:lnTo>
                  <a:lnTo>
                    <a:pt x="1292529" y="1373568"/>
                  </a:lnTo>
                  <a:lnTo>
                    <a:pt x="1319822" y="1388808"/>
                  </a:lnTo>
                  <a:lnTo>
                    <a:pt x="1319822" y="1353248"/>
                  </a:lnTo>
                  <a:lnTo>
                    <a:pt x="1307007" y="1353248"/>
                  </a:lnTo>
                  <a:lnTo>
                    <a:pt x="1302118" y="1353248"/>
                  </a:lnTo>
                  <a:lnTo>
                    <a:pt x="1295463" y="1353248"/>
                  </a:lnTo>
                  <a:lnTo>
                    <a:pt x="1288796" y="1353248"/>
                  </a:lnTo>
                  <a:lnTo>
                    <a:pt x="1287983" y="1357058"/>
                  </a:lnTo>
                  <a:lnTo>
                    <a:pt x="1280337" y="1355788"/>
                  </a:lnTo>
                  <a:lnTo>
                    <a:pt x="1280426" y="1353248"/>
                  </a:lnTo>
                  <a:lnTo>
                    <a:pt x="1280553" y="1349438"/>
                  </a:lnTo>
                  <a:lnTo>
                    <a:pt x="1280629" y="1346898"/>
                  </a:lnTo>
                  <a:lnTo>
                    <a:pt x="1272997" y="1345628"/>
                  </a:lnTo>
                  <a:lnTo>
                    <a:pt x="1272997" y="1374838"/>
                  </a:lnTo>
                  <a:lnTo>
                    <a:pt x="1263637" y="1377378"/>
                  </a:lnTo>
                  <a:lnTo>
                    <a:pt x="1259332" y="1374838"/>
                  </a:lnTo>
                  <a:lnTo>
                    <a:pt x="1257173" y="1373568"/>
                  </a:lnTo>
                  <a:lnTo>
                    <a:pt x="1252067" y="1367218"/>
                  </a:lnTo>
                  <a:lnTo>
                    <a:pt x="1246771" y="1359598"/>
                  </a:lnTo>
                  <a:lnTo>
                    <a:pt x="1254137" y="1357058"/>
                  </a:lnTo>
                  <a:lnTo>
                    <a:pt x="1262062" y="1360868"/>
                  </a:lnTo>
                  <a:lnTo>
                    <a:pt x="1268895" y="1367218"/>
                  </a:lnTo>
                  <a:lnTo>
                    <a:pt x="1272997" y="1374838"/>
                  </a:lnTo>
                  <a:lnTo>
                    <a:pt x="1272997" y="1345628"/>
                  </a:lnTo>
                  <a:lnTo>
                    <a:pt x="1277010" y="1340548"/>
                  </a:lnTo>
                  <a:lnTo>
                    <a:pt x="1285074" y="1340548"/>
                  </a:lnTo>
                  <a:lnTo>
                    <a:pt x="1292733" y="1345628"/>
                  </a:lnTo>
                  <a:lnTo>
                    <a:pt x="1295006" y="1351978"/>
                  </a:lnTo>
                  <a:lnTo>
                    <a:pt x="1301254" y="1351978"/>
                  </a:lnTo>
                  <a:lnTo>
                    <a:pt x="1299540" y="1349438"/>
                  </a:lnTo>
                  <a:lnTo>
                    <a:pt x="1302956" y="1345628"/>
                  </a:lnTo>
                  <a:lnTo>
                    <a:pt x="1305991" y="1346898"/>
                  </a:lnTo>
                  <a:lnTo>
                    <a:pt x="1306703" y="1349438"/>
                  </a:lnTo>
                  <a:lnTo>
                    <a:pt x="1310462" y="1349438"/>
                  </a:lnTo>
                  <a:lnTo>
                    <a:pt x="1308150" y="1351978"/>
                  </a:lnTo>
                  <a:lnTo>
                    <a:pt x="1329893" y="1351978"/>
                  </a:lnTo>
                  <a:lnTo>
                    <a:pt x="1329969" y="1350708"/>
                  </a:lnTo>
                  <a:lnTo>
                    <a:pt x="1330058" y="1349438"/>
                  </a:lnTo>
                  <a:lnTo>
                    <a:pt x="1330134" y="1348168"/>
                  </a:lnTo>
                  <a:lnTo>
                    <a:pt x="1330210" y="1346898"/>
                  </a:lnTo>
                  <a:lnTo>
                    <a:pt x="1330286" y="1345628"/>
                  </a:lnTo>
                  <a:lnTo>
                    <a:pt x="1330375" y="1344358"/>
                  </a:lnTo>
                  <a:lnTo>
                    <a:pt x="1330439" y="1343240"/>
                  </a:lnTo>
                  <a:lnTo>
                    <a:pt x="1330528" y="1341818"/>
                  </a:lnTo>
                  <a:lnTo>
                    <a:pt x="1330604" y="1340548"/>
                  </a:lnTo>
                  <a:lnTo>
                    <a:pt x="1330769" y="1338008"/>
                  </a:lnTo>
                  <a:lnTo>
                    <a:pt x="1331645" y="1324038"/>
                  </a:lnTo>
                  <a:lnTo>
                    <a:pt x="1331722" y="1322768"/>
                  </a:lnTo>
                  <a:lnTo>
                    <a:pt x="1332115" y="1316418"/>
                  </a:lnTo>
                  <a:lnTo>
                    <a:pt x="1330464" y="1312608"/>
                  </a:lnTo>
                  <a:lnTo>
                    <a:pt x="1329296" y="1310068"/>
                  </a:lnTo>
                  <a:lnTo>
                    <a:pt x="1329182" y="1306258"/>
                  </a:lnTo>
                  <a:lnTo>
                    <a:pt x="1332382" y="1311338"/>
                  </a:lnTo>
                  <a:lnTo>
                    <a:pt x="1332699" y="1306258"/>
                  </a:lnTo>
                  <a:lnTo>
                    <a:pt x="1333246" y="1297368"/>
                  </a:lnTo>
                  <a:lnTo>
                    <a:pt x="1334198" y="1282128"/>
                  </a:lnTo>
                  <a:lnTo>
                    <a:pt x="1334820" y="1271968"/>
                  </a:lnTo>
                  <a:lnTo>
                    <a:pt x="1333461" y="1270698"/>
                  </a:lnTo>
                  <a:lnTo>
                    <a:pt x="1332179" y="1269428"/>
                  </a:lnTo>
                  <a:lnTo>
                    <a:pt x="1331061" y="1268158"/>
                  </a:lnTo>
                  <a:lnTo>
                    <a:pt x="1334960" y="1270698"/>
                  </a:lnTo>
                  <a:lnTo>
                    <a:pt x="1335036" y="1269428"/>
                  </a:lnTo>
                  <a:lnTo>
                    <a:pt x="1335125" y="1268158"/>
                  </a:lnTo>
                  <a:lnTo>
                    <a:pt x="1335354" y="1264348"/>
                  </a:lnTo>
                  <a:lnTo>
                    <a:pt x="1335443" y="1263078"/>
                  </a:lnTo>
                  <a:lnTo>
                    <a:pt x="1335671" y="1259268"/>
                  </a:lnTo>
                  <a:lnTo>
                    <a:pt x="1335747" y="1257998"/>
                  </a:lnTo>
                  <a:lnTo>
                    <a:pt x="1336230" y="1250378"/>
                  </a:lnTo>
                  <a:lnTo>
                    <a:pt x="1336306" y="1249108"/>
                  </a:lnTo>
                  <a:lnTo>
                    <a:pt x="1336382" y="1247838"/>
                  </a:lnTo>
                  <a:lnTo>
                    <a:pt x="1336776" y="1241488"/>
                  </a:lnTo>
                  <a:lnTo>
                    <a:pt x="1337017" y="1237678"/>
                  </a:lnTo>
                  <a:lnTo>
                    <a:pt x="1338122" y="1219898"/>
                  </a:lnTo>
                  <a:lnTo>
                    <a:pt x="1338199" y="1218628"/>
                  </a:lnTo>
                  <a:lnTo>
                    <a:pt x="1338287" y="1217358"/>
                  </a:lnTo>
                  <a:lnTo>
                    <a:pt x="1338605" y="1212278"/>
                  </a:lnTo>
                  <a:lnTo>
                    <a:pt x="1338681" y="1211008"/>
                  </a:lnTo>
                  <a:lnTo>
                    <a:pt x="1338757" y="1209738"/>
                  </a:lnTo>
                  <a:lnTo>
                    <a:pt x="1338834" y="1208468"/>
                  </a:lnTo>
                  <a:lnTo>
                    <a:pt x="1338922" y="1207198"/>
                  </a:lnTo>
                  <a:lnTo>
                    <a:pt x="1338999" y="1205928"/>
                  </a:lnTo>
                  <a:lnTo>
                    <a:pt x="1339075" y="1204658"/>
                  </a:lnTo>
                  <a:lnTo>
                    <a:pt x="1339151" y="1203388"/>
                  </a:lnTo>
                  <a:lnTo>
                    <a:pt x="1333487" y="1198308"/>
                  </a:lnTo>
                  <a:lnTo>
                    <a:pt x="1323568" y="1189418"/>
                  </a:lnTo>
                  <a:lnTo>
                    <a:pt x="1335049" y="1189418"/>
                  </a:lnTo>
                  <a:lnTo>
                    <a:pt x="1339837" y="1191958"/>
                  </a:lnTo>
                  <a:lnTo>
                    <a:pt x="1339913" y="1190688"/>
                  </a:lnTo>
                  <a:lnTo>
                    <a:pt x="1340002" y="1189418"/>
                  </a:lnTo>
                  <a:lnTo>
                    <a:pt x="1340319" y="1184338"/>
                  </a:lnTo>
                  <a:lnTo>
                    <a:pt x="1341589" y="1164018"/>
                  </a:lnTo>
                  <a:lnTo>
                    <a:pt x="1341742" y="1161478"/>
                  </a:lnTo>
                  <a:lnTo>
                    <a:pt x="1341818" y="1160208"/>
                  </a:lnTo>
                  <a:lnTo>
                    <a:pt x="1341983" y="1157668"/>
                  </a:lnTo>
                  <a:lnTo>
                    <a:pt x="1342059" y="1156398"/>
                  </a:lnTo>
                  <a:lnTo>
                    <a:pt x="1343964" y="1125918"/>
                  </a:lnTo>
                  <a:lnTo>
                    <a:pt x="1342491" y="1125918"/>
                  </a:lnTo>
                  <a:lnTo>
                    <a:pt x="1341882" y="1124648"/>
                  </a:lnTo>
                  <a:lnTo>
                    <a:pt x="1341348" y="1124648"/>
                  </a:lnTo>
                  <a:lnTo>
                    <a:pt x="1340535" y="1123378"/>
                  </a:lnTo>
                  <a:lnTo>
                    <a:pt x="1341856" y="1123378"/>
                  </a:lnTo>
                  <a:lnTo>
                    <a:pt x="1342923" y="1122108"/>
                  </a:lnTo>
                  <a:lnTo>
                    <a:pt x="1343914" y="1120838"/>
                  </a:lnTo>
                  <a:lnTo>
                    <a:pt x="1344041" y="1123378"/>
                  </a:lnTo>
                  <a:lnTo>
                    <a:pt x="1344218" y="1122108"/>
                  </a:lnTo>
                  <a:lnTo>
                    <a:pt x="1344282" y="1120838"/>
                  </a:lnTo>
                  <a:lnTo>
                    <a:pt x="1346542" y="1118298"/>
                  </a:lnTo>
                  <a:lnTo>
                    <a:pt x="1348574" y="1115758"/>
                  </a:lnTo>
                  <a:lnTo>
                    <a:pt x="1350810" y="1114488"/>
                  </a:lnTo>
                  <a:lnTo>
                    <a:pt x="1353045" y="1113218"/>
                  </a:lnTo>
                  <a:lnTo>
                    <a:pt x="1348079" y="1113218"/>
                  </a:lnTo>
                  <a:lnTo>
                    <a:pt x="1345488" y="1114488"/>
                  </a:lnTo>
                  <a:lnTo>
                    <a:pt x="1345488" y="1113218"/>
                  </a:lnTo>
                  <a:lnTo>
                    <a:pt x="1345222" y="1111948"/>
                  </a:lnTo>
                  <a:lnTo>
                    <a:pt x="1344866" y="1111948"/>
                  </a:lnTo>
                  <a:lnTo>
                    <a:pt x="1344930" y="1110678"/>
                  </a:lnTo>
                  <a:lnTo>
                    <a:pt x="1345412" y="1109408"/>
                  </a:lnTo>
                  <a:lnTo>
                    <a:pt x="1349616" y="1108138"/>
                  </a:lnTo>
                  <a:lnTo>
                    <a:pt x="1345107" y="1106868"/>
                  </a:lnTo>
                  <a:lnTo>
                    <a:pt x="1345577" y="1100518"/>
                  </a:lnTo>
                  <a:lnTo>
                    <a:pt x="1349044" y="1099248"/>
                  </a:lnTo>
                  <a:lnTo>
                    <a:pt x="1337856" y="1099248"/>
                  </a:lnTo>
                  <a:lnTo>
                    <a:pt x="1337360" y="1097978"/>
                  </a:lnTo>
                  <a:lnTo>
                    <a:pt x="1336776" y="1096708"/>
                  </a:lnTo>
                  <a:lnTo>
                    <a:pt x="1335900" y="1095438"/>
                  </a:lnTo>
                  <a:lnTo>
                    <a:pt x="1336713" y="1094168"/>
                  </a:lnTo>
                  <a:lnTo>
                    <a:pt x="1337183" y="1092898"/>
                  </a:lnTo>
                  <a:lnTo>
                    <a:pt x="1335303" y="1092898"/>
                  </a:lnTo>
                  <a:lnTo>
                    <a:pt x="1337538" y="1091628"/>
                  </a:lnTo>
                  <a:lnTo>
                    <a:pt x="1340345" y="1090358"/>
                  </a:lnTo>
                  <a:lnTo>
                    <a:pt x="1343050" y="1089088"/>
                  </a:lnTo>
                  <a:lnTo>
                    <a:pt x="1343736" y="1091628"/>
                  </a:lnTo>
                  <a:lnTo>
                    <a:pt x="1344828" y="1094168"/>
                  </a:lnTo>
                  <a:lnTo>
                    <a:pt x="1348320" y="1094168"/>
                  </a:lnTo>
                  <a:lnTo>
                    <a:pt x="1348994" y="1091628"/>
                  </a:lnTo>
                  <a:lnTo>
                    <a:pt x="1347851" y="1090358"/>
                  </a:lnTo>
                  <a:lnTo>
                    <a:pt x="1346263" y="1089088"/>
                  </a:lnTo>
                  <a:lnTo>
                    <a:pt x="1346504" y="1085278"/>
                  </a:lnTo>
                  <a:lnTo>
                    <a:pt x="1346822" y="1080198"/>
                  </a:lnTo>
                  <a:lnTo>
                    <a:pt x="1347533" y="1068768"/>
                  </a:lnTo>
                  <a:lnTo>
                    <a:pt x="1347609" y="1067498"/>
                  </a:lnTo>
                  <a:lnTo>
                    <a:pt x="1347724" y="1065771"/>
                  </a:lnTo>
                  <a:lnTo>
                    <a:pt x="1347838" y="1063929"/>
                  </a:lnTo>
                  <a:lnTo>
                    <a:pt x="1347927" y="1062418"/>
                  </a:lnTo>
                  <a:lnTo>
                    <a:pt x="1348016" y="1061148"/>
                  </a:lnTo>
                  <a:lnTo>
                    <a:pt x="1348168" y="1058608"/>
                  </a:lnTo>
                  <a:lnTo>
                    <a:pt x="1350175" y="1058608"/>
                  </a:lnTo>
                  <a:lnTo>
                    <a:pt x="1351953" y="1057338"/>
                  </a:lnTo>
                  <a:lnTo>
                    <a:pt x="1348232" y="1057338"/>
                  </a:lnTo>
                  <a:lnTo>
                    <a:pt x="1348397" y="1054798"/>
                  </a:lnTo>
                  <a:lnTo>
                    <a:pt x="1348867" y="1047178"/>
                  </a:lnTo>
                  <a:lnTo>
                    <a:pt x="1349336" y="1039558"/>
                  </a:lnTo>
                  <a:lnTo>
                    <a:pt x="1349578" y="1035748"/>
                  </a:lnTo>
                  <a:lnTo>
                    <a:pt x="1349654" y="1034478"/>
                  </a:lnTo>
                  <a:lnTo>
                    <a:pt x="1349730" y="1033208"/>
                  </a:lnTo>
                  <a:lnTo>
                    <a:pt x="1349819" y="1031938"/>
                  </a:lnTo>
                  <a:lnTo>
                    <a:pt x="1349895" y="1030668"/>
                  </a:lnTo>
                  <a:lnTo>
                    <a:pt x="1350289" y="1024318"/>
                  </a:lnTo>
                  <a:lnTo>
                    <a:pt x="1350365" y="1023048"/>
                  </a:lnTo>
                  <a:lnTo>
                    <a:pt x="1350606" y="1019238"/>
                  </a:lnTo>
                  <a:lnTo>
                    <a:pt x="1351153" y="1010348"/>
                  </a:lnTo>
                  <a:lnTo>
                    <a:pt x="1351788" y="1000188"/>
                  </a:lnTo>
                  <a:lnTo>
                    <a:pt x="1351940" y="997648"/>
                  </a:lnTo>
                  <a:lnTo>
                    <a:pt x="1352499" y="988758"/>
                  </a:lnTo>
                  <a:lnTo>
                    <a:pt x="1352816" y="983678"/>
                  </a:lnTo>
                  <a:lnTo>
                    <a:pt x="1353286" y="976058"/>
                  </a:lnTo>
                  <a:lnTo>
                    <a:pt x="1353362" y="974788"/>
                  </a:lnTo>
                  <a:lnTo>
                    <a:pt x="1353680" y="969708"/>
                  </a:lnTo>
                  <a:lnTo>
                    <a:pt x="1353832" y="967168"/>
                  </a:lnTo>
                  <a:lnTo>
                    <a:pt x="1354467" y="957008"/>
                  </a:lnTo>
                  <a:lnTo>
                    <a:pt x="1350975" y="957008"/>
                  </a:lnTo>
                  <a:lnTo>
                    <a:pt x="1349133" y="954468"/>
                  </a:lnTo>
                  <a:lnTo>
                    <a:pt x="1348549" y="953198"/>
                  </a:lnTo>
                  <a:lnTo>
                    <a:pt x="1347965" y="951928"/>
                  </a:lnTo>
                  <a:lnTo>
                    <a:pt x="1346047" y="948118"/>
                  </a:lnTo>
                  <a:lnTo>
                    <a:pt x="1354582" y="955738"/>
                  </a:lnTo>
                  <a:lnTo>
                    <a:pt x="1355051" y="948118"/>
                  </a:lnTo>
                  <a:lnTo>
                    <a:pt x="1355128" y="946848"/>
                  </a:lnTo>
                  <a:lnTo>
                    <a:pt x="1355763" y="936688"/>
                  </a:lnTo>
                  <a:lnTo>
                    <a:pt x="1355839" y="935418"/>
                  </a:lnTo>
                  <a:lnTo>
                    <a:pt x="1356309" y="927798"/>
                  </a:lnTo>
                  <a:lnTo>
                    <a:pt x="1352842" y="927798"/>
                  </a:lnTo>
                  <a:lnTo>
                    <a:pt x="1352842" y="926528"/>
                  </a:lnTo>
                  <a:lnTo>
                    <a:pt x="1352842" y="922718"/>
                  </a:lnTo>
                  <a:lnTo>
                    <a:pt x="1356614" y="922718"/>
                  </a:lnTo>
                  <a:lnTo>
                    <a:pt x="1357198" y="913828"/>
                  </a:lnTo>
                  <a:lnTo>
                    <a:pt x="1338541" y="926528"/>
                  </a:lnTo>
                  <a:lnTo>
                    <a:pt x="1338618" y="925258"/>
                  </a:lnTo>
                  <a:lnTo>
                    <a:pt x="1338694" y="923988"/>
                  </a:lnTo>
                  <a:lnTo>
                    <a:pt x="1338770" y="922718"/>
                  </a:lnTo>
                  <a:lnTo>
                    <a:pt x="1338859" y="918908"/>
                  </a:lnTo>
                  <a:lnTo>
                    <a:pt x="1339519" y="916368"/>
                  </a:lnTo>
                  <a:lnTo>
                    <a:pt x="1344561" y="912558"/>
                  </a:lnTo>
                  <a:lnTo>
                    <a:pt x="1351254" y="913828"/>
                  </a:lnTo>
                  <a:lnTo>
                    <a:pt x="1357198" y="913828"/>
                  </a:lnTo>
                  <a:lnTo>
                    <a:pt x="1357274" y="912558"/>
                  </a:lnTo>
                  <a:lnTo>
                    <a:pt x="1357363" y="911288"/>
                  </a:lnTo>
                  <a:lnTo>
                    <a:pt x="1357439" y="910018"/>
                  </a:lnTo>
                  <a:lnTo>
                    <a:pt x="1358303" y="896048"/>
                  </a:lnTo>
                  <a:lnTo>
                    <a:pt x="1359014" y="884618"/>
                  </a:lnTo>
                  <a:lnTo>
                    <a:pt x="1359877" y="870648"/>
                  </a:lnTo>
                  <a:lnTo>
                    <a:pt x="1361211" y="849058"/>
                  </a:lnTo>
                  <a:lnTo>
                    <a:pt x="1361605" y="842708"/>
                  </a:lnTo>
                  <a:lnTo>
                    <a:pt x="1361694" y="841438"/>
                  </a:lnTo>
                  <a:lnTo>
                    <a:pt x="1361770" y="840168"/>
                  </a:lnTo>
                  <a:lnTo>
                    <a:pt x="1361846" y="838898"/>
                  </a:lnTo>
                  <a:lnTo>
                    <a:pt x="1361922" y="837628"/>
                  </a:lnTo>
                  <a:lnTo>
                    <a:pt x="1361998" y="836358"/>
                  </a:lnTo>
                  <a:lnTo>
                    <a:pt x="1362087" y="835088"/>
                  </a:lnTo>
                  <a:lnTo>
                    <a:pt x="1362163" y="833818"/>
                  </a:lnTo>
                  <a:lnTo>
                    <a:pt x="1362786" y="823658"/>
                  </a:lnTo>
                  <a:lnTo>
                    <a:pt x="1363573" y="810958"/>
                  </a:lnTo>
                  <a:lnTo>
                    <a:pt x="1363662" y="809688"/>
                  </a:lnTo>
                  <a:lnTo>
                    <a:pt x="1363891" y="805878"/>
                  </a:lnTo>
                  <a:lnTo>
                    <a:pt x="1364056" y="803338"/>
                  </a:lnTo>
                  <a:lnTo>
                    <a:pt x="1364132" y="802068"/>
                  </a:lnTo>
                  <a:lnTo>
                    <a:pt x="1364361" y="798258"/>
                  </a:lnTo>
                  <a:lnTo>
                    <a:pt x="1364449" y="796988"/>
                  </a:lnTo>
                  <a:lnTo>
                    <a:pt x="1364526" y="795718"/>
                  </a:lnTo>
                  <a:lnTo>
                    <a:pt x="1364602" y="794448"/>
                  </a:lnTo>
                  <a:lnTo>
                    <a:pt x="1364996" y="788098"/>
                  </a:lnTo>
                  <a:lnTo>
                    <a:pt x="1365072" y="786828"/>
                  </a:lnTo>
                  <a:close/>
                </a:path>
                <a:path w="2458084" h="2120900">
                  <a:moveTo>
                    <a:pt x="1365338" y="1073150"/>
                  </a:moveTo>
                  <a:lnTo>
                    <a:pt x="1362951" y="1069327"/>
                  </a:lnTo>
                  <a:lnTo>
                    <a:pt x="1360055" y="1068222"/>
                  </a:lnTo>
                  <a:lnTo>
                    <a:pt x="1357731" y="1070330"/>
                  </a:lnTo>
                  <a:lnTo>
                    <a:pt x="1357909" y="1076261"/>
                  </a:lnTo>
                  <a:lnTo>
                    <a:pt x="1362989" y="1075270"/>
                  </a:lnTo>
                  <a:lnTo>
                    <a:pt x="1365338" y="1073150"/>
                  </a:lnTo>
                  <a:close/>
                </a:path>
                <a:path w="2458084" h="2120900">
                  <a:moveTo>
                    <a:pt x="1371066" y="1119708"/>
                  </a:moveTo>
                  <a:lnTo>
                    <a:pt x="1363433" y="1103350"/>
                  </a:lnTo>
                  <a:lnTo>
                    <a:pt x="1364742" y="1108570"/>
                  </a:lnTo>
                  <a:lnTo>
                    <a:pt x="1365719" y="1113663"/>
                  </a:lnTo>
                  <a:lnTo>
                    <a:pt x="1367612" y="1118933"/>
                  </a:lnTo>
                  <a:lnTo>
                    <a:pt x="1368425" y="1119479"/>
                  </a:lnTo>
                  <a:lnTo>
                    <a:pt x="1369809" y="1119530"/>
                  </a:lnTo>
                  <a:lnTo>
                    <a:pt x="1371066" y="1119708"/>
                  </a:lnTo>
                  <a:close/>
                </a:path>
                <a:path w="2458084" h="2120900">
                  <a:moveTo>
                    <a:pt x="1372120" y="1666354"/>
                  </a:moveTo>
                  <a:lnTo>
                    <a:pt x="1363002" y="1615554"/>
                  </a:lnTo>
                  <a:lnTo>
                    <a:pt x="1357731" y="1604124"/>
                  </a:lnTo>
                  <a:lnTo>
                    <a:pt x="1356563" y="1601584"/>
                  </a:lnTo>
                  <a:lnTo>
                    <a:pt x="1355979" y="1600314"/>
                  </a:lnTo>
                  <a:lnTo>
                    <a:pt x="1351673" y="1601203"/>
                  </a:lnTo>
                  <a:lnTo>
                    <a:pt x="1351673" y="1701914"/>
                  </a:lnTo>
                  <a:lnTo>
                    <a:pt x="1346733" y="1700644"/>
                  </a:lnTo>
                  <a:lnTo>
                    <a:pt x="1345755" y="1695564"/>
                  </a:lnTo>
                  <a:lnTo>
                    <a:pt x="1340421" y="1694294"/>
                  </a:lnTo>
                  <a:lnTo>
                    <a:pt x="1343279" y="1691754"/>
                  </a:lnTo>
                  <a:lnTo>
                    <a:pt x="1347838" y="1691754"/>
                  </a:lnTo>
                  <a:lnTo>
                    <a:pt x="1351495" y="1696834"/>
                  </a:lnTo>
                  <a:lnTo>
                    <a:pt x="1351622" y="1700644"/>
                  </a:lnTo>
                  <a:lnTo>
                    <a:pt x="1351673" y="1701914"/>
                  </a:lnTo>
                  <a:lnTo>
                    <a:pt x="1351673" y="1601203"/>
                  </a:lnTo>
                  <a:lnTo>
                    <a:pt x="1349756" y="1601584"/>
                  </a:lnTo>
                  <a:lnTo>
                    <a:pt x="1347927" y="1601254"/>
                  </a:lnTo>
                  <a:lnTo>
                    <a:pt x="1347927" y="1648574"/>
                  </a:lnTo>
                  <a:lnTo>
                    <a:pt x="1347927" y="1658734"/>
                  </a:lnTo>
                  <a:lnTo>
                    <a:pt x="1336675" y="1658734"/>
                  </a:lnTo>
                  <a:lnTo>
                    <a:pt x="1336675" y="1648574"/>
                  </a:lnTo>
                  <a:lnTo>
                    <a:pt x="1347927" y="1648574"/>
                  </a:lnTo>
                  <a:lnTo>
                    <a:pt x="1347927" y="1601254"/>
                  </a:lnTo>
                  <a:lnTo>
                    <a:pt x="1342961" y="1600314"/>
                  </a:lnTo>
                  <a:lnTo>
                    <a:pt x="1344168" y="1593964"/>
                  </a:lnTo>
                  <a:lnTo>
                    <a:pt x="1347851" y="1596504"/>
                  </a:lnTo>
                  <a:lnTo>
                    <a:pt x="1350632" y="1596504"/>
                  </a:lnTo>
                  <a:lnTo>
                    <a:pt x="1352994" y="1595234"/>
                  </a:lnTo>
                  <a:lnTo>
                    <a:pt x="1352029" y="1593964"/>
                  </a:lnTo>
                  <a:lnTo>
                    <a:pt x="1350086" y="1591424"/>
                  </a:lnTo>
                  <a:lnTo>
                    <a:pt x="1349121" y="1590154"/>
                  </a:lnTo>
                  <a:lnTo>
                    <a:pt x="1344917" y="1585074"/>
                  </a:lnTo>
                  <a:lnTo>
                    <a:pt x="1341488" y="1581264"/>
                  </a:lnTo>
                  <a:lnTo>
                    <a:pt x="1340345" y="1579994"/>
                  </a:lnTo>
                  <a:lnTo>
                    <a:pt x="1335405" y="1574914"/>
                  </a:lnTo>
                  <a:lnTo>
                    <a:pt x="1333360" y="1572374"/>
                  </a:lnTo>
                  <a:lnTo>
                    <a:pt x="1329829" y="1570304"/>
                  </a:lnTo>
                  <a:lnTo>
                    <a:pt x="1329829" y="1682864"/>
                  </a:lnTo>
                  <a:lnTo>
                    <a:pt x="1329182" y="1691754"/>
                  </a:lnTo>
                  <a:lnTo>
                    <a:pt x="1323708" y="1687944"/>
                  </a:lnTo>
                  <a:lnTo>
                    <a:pt x="1317320" y="1685404"/>
                  </a:lnTo>
                  <a:lnTo>
                    <a:pt x="1317675" y="1680324"/>
                  </a:lnTo>
                  <a:lnTo>
                    <a:pt x="1317866" y="1677784"/>
                  </a:lnTo>
                  <a:lnTo>
                    <a:pt x="1317955" y="1676514"/>
                  </a:lnTo>
                  <a:lnTo>
                    <a:pt x="1323428" y="1680324"/>
                  </a:lnTo>
                  <a:lnTo>
                    <a:pt x="1329829" y="1682864"/>
                  </a:lnTo>
                  <a:lnTo>
                    <a:pt x="1329829" y="1570304"/>
                  </a:lnTo>
                  <a:lnTo>
                    <a:pt x="1329029" y="1569834"/>
                  </a:lnTo>
                  <a:lnTo>
                    <a:pt x="1326045" y="1572374"/>
                  </a:lnTo>
                  <a:lnTo>
                    <a:pt x="1323479" y="1571650"/>
                  </a:lnTo>
                  <a:lnTo>
                    <a:pt x="1323479" y="1619364"/>
                  </a:lnTo>
                  <a:lnTo>
                    <a:pt x="1321689" y="1629524"/>
                  </a:lnTo>
                  <a:lnTo>
                    <a:pt x="1315618" y="1628254"/>
                  </a:lnTo>
                  <a:lnTo>
                    <a:pt x="1313103" y="1624444"/>
                  </a:lnTo>
                  <a:lnTo>
                    <a:pt x="1312075" y="1618094"/>
                  </a:lnTo>
                  <a:lnTo>
                    <a:pt x="1310462" y="1611744"/>
                  </a:lnTo>
                  <a:lnTo>
                    <a:pt x="1323479" y="1619364"/>
                  </a:lnTo>
                  <a:lnTo>
                    <a:pt x="1323479" y="1571650"/>
                  </a:lnTo>
                  <a:lnTo>
                    <a:pt x="1321574" y="1571104"/>
                  </a:lnTo>
                  <a:lnTo>
                    <a:pt x="1318056" y="1567294"/>
                  </a:lnTo>
                  <a:lnTo>
                    <a:pt x="1318031" y="1566024"/>
                  </a:lnTo>
                  <a:lnTo>
                    <a:pt x="1317955" y="1562214"/>
                  </a:lnTo>
                  <a:lnTo>
                    <a:pt x="1319085" y="1562214"/>
                  </a:lnTo>
                  <a:lnTo>
                    <a:pt x="1315935" y="1559788"/>
                  </a:lnTo>
                  <a:lnTo>
                    <a:pt x="1315935" y="1571104"/>
                  </a:lnTo>
                  <a:lnTo>
                    <a:pt x="1310462" y="1572374"/>
                  </a:lnTo>
                  <a:lnTo>
                    <a:pt x="1310462" y="1590154"/>
                  </a:lnTo>
                  <a:lnTo>
                    <a:pt x="1305763" y="1586344"/>
                  </a:lnTo>
                  <a:lnTo>
                    <a:pt x="1301940" y="1583804"/>
                  </a:lnTo>
                  <a:lnTo>
                    <a:pt x="1301089" y="1581264"/>
                  </a:lnTo>
                  <a:lnTo>
                    <a:pt x="1305763" y="1586344"/>
                  </a:lnTo>
                  <a:lnTo>
                    <a:pt x="1309611" y="1588884"/>
                  </a:lnTo>
                  <a:lnTo>
                    <a:pt x="1310462" y="1590154"/>
                  </a:lnTo>
                  <a:lnTo>
                    <a:pt x="1310462" y="1572374"/>
                  </a:lnTo>
                  <a:lnTo>
                    <a:pt x="1304988" y="1573644"/>
                  </a:lnTo>
                  <a:lnTo>
                    <a:pt x="1292059" y="1574914"/>
                  </a:lnTo>
                  <a:lnTo>
                    <a:pt x="1289316" y="1574914"/>
                  </a:lnTo>
                  <a:lnTo>
                    <a:pt x="1289316" y="1606664"/>
                  </a:lnTo>
                  <a:lnTo>
                    <a:pt x="1288186" y="1614208"/>
                  </a:lnTo>
                  <a:lnTo>
                    <a:pt x="1288186" y="1710804"/>
                  </a:lnTo>
                  <a:lnTo>
                    <a:pt x="1288135" y="1712074"/>
                  </a:lnTo>
                  <a:lnTo>
                    <a:pt x="1288034" y="1714614"/>
                  </a:lnTo>
                  <a:lnTo>
                    <a:pt x="1287983" y="1715884"/>
                  </a:lnTo>
                  <a:lnTo>
                    <a:pt x="1274991" y="1719694"/>
                  </a:lnTo>
                  <a:lnTo>
                    <a:pt x="1275105" y="1712074"/>
                  </a:lnTo>
                  <a:lnTo>
                    <a:pt x="1275130" y="1710804"/>
                  </a:lnTo>
                  <a:lnTo>
                    <a:pt x="1280490" y="1705724"/>
                  </a:lnTo>
                  <a:lnTo>
                    <a:pt x="1285100" y="1706994"/>
                  </a:lnTo>
                  <a:lnTo>
                    <a:pt x="1288186" y="1710804"/>
                  </a:lnTo>
                  <a:lnTo>
                    <a:pt x="1288186" y="1614208"/>
                  </a:lnTo>
                  <a:lnTo>
                    <a:pt x="1287983" y="1615554"/>
                  </a:lnTo>
                  <a:lnTo>
                    <a:pt x="1284973" y="1614284"/>
                  </a:lnTo>
                  <a:lnTo>
                    <a:pt x="1281899" y="1611744"/>
                  </a:lnTo>
                  <a:lnTo>
                    <a:pt x="1280490" y="1611744"/>
                  </a:lnTo>
                  <a:lnTo>
                    <a:pt x="1280490" y="1640954"/>
                  </a:lnTo>
                  <a:lnTo>
                    <a:pt x="1271003" y="1646034"/>
                  </a:lnTo>
                  <a:lnTo>
                    <a:pt x="1268768" y="1644129"/>
                  </a:lnTo>
                  <a:lnTo>
                    <a:pt x="1268768" y="1762874"/>
                  </a:lnTo>
                  <a:lnTo>
                    <a:pt x="1241640" y="1771764"/>
                  </a:lnTo>
                  <a:lnTo>
                    <a:pt x="1220508" y="1770494"/>
                  </a:lnTo>
                  <a:lnTo>
                    <a:pt x="1213065" y="1770049"/>
                  </a:lnTo>
                  <a:lnTo>
                    <a:pt x="1213065" y="1788274"/>
                  </a:lnTo>
                  <a:lnTo>
                    <a:pt x="1205318" y="1785734"/>
                  </a:lnTo>
                  <a:lnTo>
                    <a:pt x="1198880" y="1783194"/>
                  </a:lnTo>
                  <a:lnTo>
                    <a:pt x="1201839" y="1770494"/>
                  </a:lnTo>
                  <a:lnTo>
                    <a:pt x="1209230" y="1773034"/>
                  </a:lnTo>
                  <a:lnTo>
                    <a:pt x="1211834" y="1780654"/>
                  </a:lnTo>
                  <a:lnTo>
                    <a:pt x="1213065" y="1788274"/>
                  </a:lnTo>
                  <a:lnTo>
                    <a:pt x="1213065" y="1770049"/>
                  </a:lnTo>
                  <a:lnTo>
                    <a:pt x="1199362" y="1769224"/>
                  </a:lnTo>
                  <a:lnTo>
                    <a:pt x="1160805" y="1757794"/>
                  </a:lnTo>
                  <a:lnTo>
                    <a:pt x="1144816" y="1738744"/>
                  </a:lnTo>
                  <a:lnTo>
                    <a:pt x="1154887" y="1740014"/>
                  </a:lnTo>
                  <a:lnTo>
                    <a:pt x="1150124" y="1738744"/>
                  </a:lnTo>
                  <a:lnTo>
                    <a:pt x="1145362" y="1737474"/>
                  </a:lnTo>
                  <a:lnTo>
                    <a:pt x="1140548" y="1732394"/>
                  </a:lnTo>
                  <a:lnTo>
                    <a:pt x="1141463" y="1728584"/>
                  </a:lnTo>
                  <a:lnTo>
                    <a:pt x="1154887" y="1740014"/>
                  </a:lnTo>
                  <a:lnTo>
                    <a:pt x="1158252" y="1737474"/>
                  </a:lnTo>
                  <a:lnTo>
                    <a:pt x="1164297" y="1734934"/>
                  </a:lnTo>
                  <a:lnTo>
                    <a:pt x="1169898" y="1732394"/>
                  </a:lnTo>
                  <a:lnTo>
                    <a:pt x="1176375" y="1731124"/>
                  </a:lnTo>
                  <a:lnTo>
                    <a:pt x="1185075" y="1729854"/>
                  </a:lnTo>
                  <a:lnTo>
                    <a:pt x="1183957" y="1728584"/>
                  </a:lnTo>
                  <a:lnTo>
                    <a:pt x="1181722" y="1726044"/>
                  </a:lnTo>
                  <a:lnTo>
                    <a:pt x="1185633" y="1728584"/>
                  </a:lnTo>
                  <a:lnTo>
                    <a:pt x="1188059" y="1731124"/>
                  </a:lnTo>
                  <a:lnTo>
                    <a:pt x="1188427" y="1733664"/>
                  </a:lnTo>
                  <a:lnTo>
                    <a:pt x="1191793" y="1729854"/>
                  </a:lnTo>
                  <a:lnTo>
                    <a:pt x="1198321" y="1729854"/>
                  </a:lnTo>
                  <a:lnTo>
                    <a:pt x="1196987" y="1732394"/>
                  </a:lnTo>
                  <a:lnTo>
                    <a:pt x="1198511" y="1734934"/>
                  </a:lnTo>
                  <a:lnTo>
                    <a:pt x="1195146" y="1737474"/>
                  </a:lnTo>
                  <a:lnTo>
                    <a:pt x="1198511" y="1741284"/>
                  </a:lnTo>
                  <a:lnTo>
                    <a:pt x="1191793" y="1741284"/>
                  </a:lnTo>
                  <a:lnTo>
                    <a:pt x="1192720" y="1746364"/>
                  </a:lnTo>
                  <a:lnTo>
                    <a:pt x="1196213" y="1750174"/>
                  </a:lnTo>
                  <a:lnTo>
                    <a:pt x="1205204" y="1751444"/>
                  </a:lnTo>
                  <a:lnTo>
                    <a:pt x="1205204" y="1748904"/>
                  </a:lnTo>
                  <a:lnTo>
                    <a:pt x="1211922" y="1750174"/>
                  </a:lnTo>
                  <a:lnTo>
                    <a:pt x="1211554" y="1748904"/>
                  </a:lnTo>
                  <a:lnTo>
                    <a:pt x="1210830" y="1746364"/>
                  </a:lnTo>
                  <a:lnTo>
                    <a:pt x="1209446" y="1743824"/>
                  </a:lnTo>
                  <a:lnTo>
                    <a:pt x="1207389" y="1741284"/>
                  </a:lnTo>
                  <a:lnTo>
                    <a:pt x="1208570" y="1737474"/>
                  </a:lnTo>
                  <a:lnTo>
                    <a:pt x="1209395" y="1741284"/>
                  </a:lnTo>
                  <a:lnTo>
                    <a:pt x="1209319" y="1737474"/>
                  </a:lnTo>
                  <a:lnTo>
                    <a:pt x="1214043" y="1741284"/>
                  </a:lnTo>
                  <a:lnTo>
                    <a:pt x="1219428" y="1742554"/>
                  </a:lnTo>
                  <a:lnTo>
                    <a:pt x="1220419" y="1748904"/>
                  </a:lnTo>
                  <a:lnTo>
                    <a:pt x="1230274" y="1748904"/>
                  </a:lnTo>
                  <a:lnTo>
                    <a:pt x="1232014" y="1745094"/>
                  </a:lnTo>
                  <a:lnTo>
                    <a:pt x="1234224" y="1741284"/>
                  </a:lnTo>
                  <a:lnTo>
                    <a:pt x="1245476" y="1741284"/>
                  </a:lnTo>
                  <a:lnTo>
                    <a:pt x="1248702" y="1742262"/>
                  </a:lnTo>
                  <a:lnTo>
                    <a:pt x="1248016" y="1741284"/>
                  </a:lnTo>
                  <a:lnTo>
                    <a:pt x="1246949" y="1741284"/>
                  </a:lnTo>
                  <a:lnTo>
                    <a:pt x="1247355" y="1740014"/>
                  </a:lnTo>
                  <a:lnTo>
                    <a:pt x="1247698" y="1740014"/>
                  </a:lnTo>
                  <a:lnTo>
                    <a:pt x="1238758" y="1734934"/>
                  </a:lnTo>
                  <a:lnTo>
                    <a:pt x="1236370" y="1734934"/>
                  </a:lnTo>
                  <a:lnTo>
                    <a:pt x="1233322" y="1736204"/>
                  </a:lnTo>
                  <a:lnTo>
                    <a:pt x="1230134" y="1736204"/>
                  </a:lnTo>
                  <a:lnTo>
                    <a:pt x="1228788" y="1737474"/>
                  </a:lnTo>
                  <a:lnTo>
                    <a:pt x="1225880" y="1737474"/>
                  </a:lnTo>
                  <a:lnTo>
                    <a:pt x="1225232" y="1736204"/>
                  </a:lnTo>
                  <a:lnTo>
                    <a:pt x="1220508" y="1737474"/>
                  </a:lnTo>
                  <a:lnTo>
                    <a:pt x="1211922" y="1737474"/>
                  </a:lnTo>
                  <a:lnTo>
                    <a:pt x="1207909" y="1732394"/>
                  </a:lnTo>
                  <a:lnTo>
                    <a:pt x="1207439" y="1729854"/>
                  </a:lnTo>
                  <a:lnTo>
                    <a:pt x="1206741" y="1726044"/>
                  </a:lnTo>
                  <a:lnTo>
                    <a:pt x="1220114" y="1722234"/>
                  </a:lnTo>
                  <a:lnTo>
                    <a:pt x="1221790" y="1722234"/>
                  </a:lnTo>
                  <a:lnTo>
                    <a:pt x="1223225" y="1723504"/>
                  </a:lnTo>
                  <a:lnTo>
                    <a:pt x="1224534" y="1723504"/>
                  </a:lnTo>
                  <a:lnTo>
                    <a:pt x="1224661" y="1722234"/>
                  </a:lnTo>
                  <a:lnTo>
                    <a:pt x="1224800" y="1720964"/>
                  </a:lnTo>
                  <a:lnTo>
                    <a:pt x="1224915" y="1718424"/>
                  </a:lnTo>
                  <a:lnTo>
                    <a:pt x="1224305" y="1715884"/>
                  </a:lnTo>
                  <a:lnTo>
                    <a:pt x="1233563" y="1717154"/>
                  </a:lnTo>
                  <a:lnTo>
                    <a:pt x="1235570" y="1723504"/>
                  </a:lnTo>
                  <a:lnTo>
                    <a:pt x="1234122" y="1728584"/>
                  </a:lnTo>
                  <a:lnTo>
                    <a:pt x="1235786" y="1731124"/>
                  </a:lnTo>
                  <a:lnTo>
                    <a:pt x="1236954" y="1732394"/>
                  </a:lnTo>
                  <a:lnTo>
                    <a:pt x="1238758" y="1734934"/>
                  </a:lnTo>
                  <a:lnTo>
                    <a:pt x="1244549" y="1734934"/>
                  </a:lnTo>
                  <a:lnTo>
                    <a:pt x="1247762" y="1736204"/>
                  </a:lnTo>
                  <a:lnTo>
                    <a:pt x="1249667" y="1738744"/>
                  </a:lnTo>
                  <a:lnTo>
                    <a:pt x="1253731" y="1736204"/>
                  </a:lnTo>
                  <a:lnTo>
                    <a:pt x="1260360" y="1740014"/>
                  </a:lnTo>
                  <a:lnTo>
                    <a:pt x="1261884" y="1743824"/>
                  </a:lnTo>
                  <a:lnTo>
                    <a:pt x="1268768" y="1762874"/>
                  </a:lnTo>
                  <a:lnTo>
                    <a:pt x="1268768" y="1644129"/>
                  </a:lnTo>
                  <a:lnTo>
                    <a:pt x="1266151" y="1641906"/>
                  </a:lnTo>
                  <a:lnTo>
                    <a:pt x="1266151" y="1671434"/>
                  </a:lnTo>
                  <a:lnTo>
                    <a:pt x="1265516" y="1680324"/>
                  </a:lnTo>
                  <a:lnTo>
                    <a:pt x="1261160" y="1677784"/>
                  </a:lnTo>
                  <a:lnTo>
                    <a:pt x="1258303" y="1676514"/>
                  </a:lnTo>
                  <a:lnTo>
                    <a:pt x="1255458" y="1675244"/>
                  </a:lnTo>
                  <a:lnTo>
                    <a:pt x="1250543" y="1675968"/>
                  </a:lnTo>
                  <a:lnTo>
                    <a:pt x="1250543" y="1719694"/>
                  </a:lnTo>
                  <a:lnTo>
                    <a:pt x="1242733" y="1718424"/>
                  </a:lnTo>
                  <a:lnTo>
                    <a:pt x="1241005" y="1715884"/>
                  </a:lnTo>
                  <a:lnTo>
                    <a:pt x="1238415" y="1712074"/>
                  </a:lnTo>
                  <a:lnTo>
                    <a:pt x="1231798" y="1709534"/>
                  </a:lnTo>
                  <a:lnTo>
                    <a:pt x="1236319" y="1703184"/>
                  </a:lnTo>
                  <a:lnTo>
                    <a:pt x="1242872" y="1705724"/>
                  </a:lnTo>
                  <a:lnTo>
                    <a:pt x="1248562" y="1712074"/>
                  </a:lnTo>
                  <a:lnTo>
                    <a:pt x="1250543" y="1719694"/>
                  </a:lnTo>
                  <a:lnTo>
                    <a:pt x="1250543" y="1675968"/>
                  </a:lnTo>
                  <a:lnTo>
                    <a:pt x="1246784" y="1676514"/>
                  </a:lnTo>
                  <a:lnTo>
                    <a:pt x="1244714" y="1668894"/>
                  </a:lnTo>
                  <a:lnTo>
                    <a:pt x="1253947" y="1671434"/>
                  </a:lnTo>
                  <a:lnTo>
                    <a:pt x="1254112" y="1668894"/>
                  </a:lnTo>
                  <a:lnTo>
                    <a:pt x="1254277" y="1666354"/>
                  </a:lnTo>
                  <a:lnTo>
                    <a:pt x="1259751" y="1668894"/>
                  </a:lnTo>
                  <a:lnTo>
                    <a:pt x="1266151" y="1671434"/>
                  </a:lnTo>
                  <a:lnTo>
                    <a:pt x="1266151" y="1641906"/>
                  </a:lnTo>
                  <a:lnTo>
                    <a:pt x="1265047" y="1640954"/>
                  </a:lnTo>
                  <a:lnTo>
                    <a:pt x="1265872" y="1632064"/>
                  </a:lnTo>
                  <a:lnTo>
                    <a:pt x="1276756" y="1626984"/>
                  </a:lnTo>
                  <a:lnTo>
                    <a:pt x="1271866" y="1630794"/>
                  </a:lnTo>
                  <a:lnTo>
                    <a:pt x="1274432" y="1637144"/>
                  </a:lnTo>
                  <a:lnTo>
                    <a:pt x="1280490" y="1640954"/>
                  </a:lnTo>
                  <a:lnTo>
                    <a:pt x="1280490" y="1611744"/>
                  </a:lnTo>
                  <a:lnTo>
                    <a:pt x="1276756" y="1611744"/>
                  </a:lnTo>
                  <a:lnTo>
                    <a:pt x="1276870" y="1610474"/>
                  </a:lnTo>
                  <a:lnTo>
                    <a:pt x="1277162" y="1610474"/>
                  </a:lnTo>
                  <a:lnTo>
                    <a:pt x="1277480" y="1609204"/>
                  </a:lnTo>
                  <a:lnTo>
                    <a:pt x="1272565" y="1610474"/>
                  </a:lnTo>
                  <a:lnTo>
                    <a:pt x="1268133" y="1609204"/>
                  </a:lnTo>
                  <a:lnTo>
                    <a:pt x="1267612" y="1607934"/>
                  </a:lnTo>
                  <a:lnTo>
                    <a:pt x="1267079" y="1606664"/>
                  </a:lnTo>
                  <a:lnTo>
                    <a:pt x="1272324" y="1604124"/>
                  </a:lnTo>
                  <a:lnTo>
                    <a:pt x="1276172" y="1605394"/>
                  </a:lnTo>
                  <a:lnTo>
                    <a:pt x="1278178" y="1606664"/>
                  </a:lnTo>
                  <a:lnTo>
                    <a:pt x="1279182" y="1606664"/>
                  </a:lnTo>
                  <a:lnTo>
                    <a:pt x="1282903" y="1604124"/>
                  </a:lnTo>
                  <a:lnTo>
                    <a:pt x="1289316" y="1606664"/>
                  </a:lnTo>
                  <a:lnTo>
                    <a:pt x="1289316" y="1574914"/>
                  </a:lnTo>
                  <a:lnTo>
                    <a:pt x="1279321" y="1574914"/>
                  </a:lnTo>
                  <a:lnTo>
                    <a:pt x="1272425" y="1572374"/>
                  </a:lnTo>
                  <a:lnTo>
                    <a:pt x="1268971" y="1571104"/>
                  </a:lnTo>
                  <a:lnTo>
                    <a:pt x="1315935" y="1571104"/>
                  </a:lnTo>
                  <a:lnTo>
                    <a:pt x="1315935" y="1559788"/>
                  </a:lnTo>
                  <a:lnTo>
                    <a:pt x="1314145" y="1558404"/>
                  </a:lnTo>
                  <a:lnTo>
                    <a:pt x="1309585" y="1555864"/>
                  </a:lnTo>
                  <a:lnTo>
                    <a:pt x="1307299" y="1554594"/>
                  </a:lnTo>
                  <a:lnTo>
                    <a:pt x="1303743" y="1553324"/>
                  </a:lnTo>
                  <a:lnTo>
                    <a:pt x="1300187" y="1552054"/>
                  </a:lnTo>
                  <a:lnTo>
                    <a:pt x="1292809" y="1548244"/>
                  </a:lnTo>
                  <a:lnTo>
                    <a:pt x="1294231" y="1549514"/>
                  </a:lnTo>
                  <a:lnTo>
                    <a:pt x="1296098" y="1553324"/>
                  </a:lnTo>
                  <a:lnTo>
                    <a:pt x="1288859" y="1546974"/>
                  </a:lnTo>
                  <a:lnTo>
                    <a:pt x="1277645" y="1544434"/>
                  </a:lnTo>
                  <a:lnTo>
                    <a:pt x="1267371" y="1542211"/>
                  </a:lnTo>
                  <a:lnTo>
                    <a:pt x="1267371" y="1562214"/>
                  </a:lnTo>
                  <a:lnTo>
                    <a:pt x="1265516" y="1560804"/>
                  </a:lnTo>
                  <a:lnTo>
                    <a:pt x="1265516" y="1626984"/>
                  </a:lnTo>
                  <a:lnTo>
                    <a:pt x="1260589" y="1625714"/>
                  </a:lnTo>
                  <a:lnTo>
                    <a:pt x="1259611" y="1620634"/>
                  </a:lnTo>
                  <a:lnTo>
                    <a:pt x="1254277" y="1619364"/>
                  </a:lnTo>
                  <a:lnTo>
                    <a:pt x="1257134" y="1615554"/>
                  </a:lnTo>
                  <a:lnTo>
                    <a:pt x="1261694" y="1616824"/>
                  </a:lnTo>
                  <a:lnTo>
                    <a:pt x="1265351" y="1620634"/>
                  </a:lnTo>
                  <a:lnTo>
                    <a:pt x="1265453" y="1624444"/>
                  </a:lnTo>
                  <a:lnTo>
                    <a:pt x="1265516" y="1626984"/>
                  </a:lnTo>
                  <a:lnTo>
                    <a:pt x="1265516" y="1560804"/>
                  </a:lnTo>
                  <a:lnTo>
                    <a:pt x="1262380" y="1558404"/>
                  </a:lnTo>
                  <a:lnTo>
                    <a:pt x="1259890" y="1555864"/>
                  </a:lnTo>
                  <a:lnTo>
                    <a:pt x="1267371" y="1562214"/>
                  </a:lnTo>
                  <a:lnTo>
                    <a:pt x="1267371" y="1542211"/>
                  </a:lnTo>
                  <a:lnTo>
                    <a:pt x="1265910" y="1541894"/>
                  </a:lnTo>
                  <a:lnTo>
                    <a:pt x="1253629" y="1540624"/>
                  </a:lnTo>
                  <a:lnTo>
                    <a:pt x="1243037" y="1540624"/>
                  </a:lnTo>
                  <a:lnTo>
                    <a:pt x="1243037" y="1562214"/>
                  </a:lnTo>
                  <a:lnTo>
                    <a:pt x="1240586" y="1566024"/>
                  </a:lnTo>
                  <a:lnTo>
                    <a:pt x="1237081" y="1564754"/>
                  </a:lnTo>
                  <a:lnTo>
                    <a:pt x="1234681" y="1559674"/>
                  </a:lnTo>
                  <a:lnTo>
                    <a:pt x="1235557" y="1554594"/>
                  </a:lnTo>
                  <a:lnTo>
                    <a:pt x="1239596" y="1555864"/>
                  </a:lnTo>
                  <a:lnTo>
                    <a:pt x="1238084" y="1562214"/>
                  </a:lnTo>
                  <a:lnTo>
                    <a:pt x="1243037" y="1562214"/>
                  </a:lnTo>
                  <a:lnTo>
                    <a:pt x="1243037" y="1540624"/>
                  </a:lnTo>
                  <a:lnTo>
                    <a:pt x="1240790" y="1540624"/>
                  </a:lnTo>
                  <a:lnTo>
                    <a:pt x="1212596" y="1541894"/>
                  </a:lnTo>
                  <a:lnTo>
                    <a:pt x="1206131" y="1543519"/>
                  </a:lnTo>
                  <a:lnTo>
                    <a:pt x="1206131" y="1586344"/>
                  </a:lnTo>
                  <a:lnTo>
                    <a:pt x="1203579" y="1591424"/>
                  </a:lnTo>
                  <a:lnTo>
                    <a:pt x="1198079" y="1590154"/>
                  </a:lnTo>
                  <a:lnTo>
                    <a:pt x="1198079" y="1583804"/>
                  </a:lnTo>
                  <a:lnTo>
                    <a:pt x="1201280" y="1583804"/>
                  </a:lnTo>
                  <a:lnTo>
                    <a:pt x="1201610" y="1581264"/>
                  </a:lnTo>
                  <a:lnTo>
                    <a:pt x="1201839" y="1579994"/>
                  </a:lnTo>
                  <a:lnTo>
                    <a:pt x="1205611" y="1581264"/>
                  </a:lnTo>
                  <a:lnTo>
                    <a:pt x="1206131" y="1586344"/>
                  </a:lnTo>
                  <a:lnTo>
                    <a:pt x="1206131" y="1543519"/>
                  </a:lnTo>
                  <a:lnTo>
                    <a:pt x="1195832" y="1546110"/>
                  </a:lnTo>
                  <a:lnTo>
                    <a:pt x="1195832" y="1604124"/>
                  </a:lnTo>
                  <a:lnTo>
                    <a:pt x="1193774" y="1607934"/>
                  </a:lnTo>
                  <a:lnTo>
                    <a:pt x="1188427" y="1605978"/>
                  </a:lnTo>
                  <a:lnTo>
                    <a:pt x="1188427" y="1709534"/>
                  </a:lnTo>
                  <a:lnTo>
                    <a:pt x="1175004" y="1712074"/>
                  </a:lnTo>
                  <a:lnTo>
                    <a:pt x="1179487" y="1710804"/>
                  </a:lnTo>
                  <a:lnTo>
                    <a:pt x="1188427" y="1709534"/>
                  </a:lnTo>
                  <a:lnTo>
                    <a:pt x="1188427" y="1605978"/>
                  </a:lnTo>
                  <a:lnTo>
                    <a:pt x="1186853" y="1605394"/>
                  </a:lnTo>
                  <a:lnTo>
                    <a:pt x="1193406" y="1600314"/>
                  </a:lnTo>
                  <a:lnTo>
                    <a:pt x="1195832" y="1604124"/>
                  </a:lnTo>
                  <a:lnTo>
                    <a:pt x="1195832" y="1546110"/>
                  </a:lnTo>
                  <a:lnTo>
                    <a:pt x="1194828" y="1546364"/>
                  </a:lnTo>
                  <a:lnTo>
                    <a:pt x="1194828" y="1559674"/>
                  </a:lnTo>
                  <a:lnTo>
                    <a:pt x="1194130" y="1566024"/>
                  </a:lnTo>
                  <a:lnTo>
                    <a:pt x="1194257" y="1571104"/>
                  </a:lnTo>
                  <a:lnTo>
                    <a:pt x="1194346" y="1572374"/>
                  </a:lnTo>
                  <a:lnTo>
                    <a:pt x="1191285" y="1572374"/>
                  </a:lnTo>
                  <a:lnTo>
                    <a:pt x="1190599" y="1568564"/>
                  </a:lnTo>
                  <a:lnTo>
                    <a:pt x="1186853" y="1568564"/>
                  </a:lnTo>
                  <a:lnTo>
                    <a:pt x="1186853" y="1562214"/>
                  </a:lnTo>
                  <a:lnTo>
                    <a:pt x="1194828" y="1559674"/>
                  </a:lnTo>
                  <a:lnTo>
                    <a:pt x="1194828" y="1546364"/>
                  </a:lnTo>
                  <a:lnTo>
                    <a:pt x="1145463" y="1574914"/>
                  </a:lnTo>
                  <a:lnTo>
                    <a:pt x="1118463" y="1614284"/>
                  </a:lnTo>
                  <a:lnTo>
                    <a:pt x="1109459" y="1666354"/>
                  </a:lnTo>
                  <a:lnTo>
                    <a:pt x="1111605" y="1691754"/>
                  </a:lnTo>
                  <a:lnTo>
                    <a:pt x="1111707" y="1693024"/>
                  </a:lnTo>
                  <a:lnTo>
                    <a:pt x="1129703" y="1738744"/>
                  </a:lnTo>
                  <a:lnTo>
                    <a:pt x="1164932" y="1771764"/>
                  </a:lnTo>
                  <a:lnTo>
                    <a:pt x="1212596" y="1789544"/>
                  </a:lnTo>
                  <a:lnTo>
                    <a:pt x="1240790" y="1790814"/>
                  </a:lnTo>
                  <a:lnTo>
                    <a:pt x="1268412" y="1789544"/>
                  </a:lnTo>
                  <a:lnTo>
                    <a:pt x="1273403" y="1788274"/>
                  </a:lnTo>
                  <a:lnTo>
                    <a:pt x="1293380" y="1783194"/>
                  </a:lnTo>
                  <a:lnTo>
                    <a:pt x="1335405" y="1757794"/>
                  </a:lnTo>
                  <a:lnTo>
                    <a:pt x="1353312" y="1736204"/>
                  </a:lnTo>
                  <a:lnTo>
                    <a:pt x="1354937" y="1733664"/>
                  </a:lnTo>
                  <a:lnTo>
                    <a:pt x="1359814" y="1724774"/>
                  </a:lnTo>
                  <a:lnTo>
                    <a:pt x="1357287" y="1720964"/>
                  </a:lnTo>
                  <a:lnTo>
                    <a:pt x="1356055" y="1719694"/>
                  </a:lnTo>
                  <a:lnTo>
                    <a:pt x="1354823" y="1718424"/>
                  </a:lnTo>
                  <a:lnTo>
                    <a:pt x="1351673" y="1715884"/>
                  </a:lnTo>
                  <a:lnTo>
                    <a:pt x="1354518" y="1712074"/>
                  </a:lnTo>
                  <a:lnTo>
                    <a:pt x="1359077" y="1714614"/>
                  </a:lnTo>
                  <a:lnTo>
                    <a:pt x="1362735" y="1715884"/>
                  </a:lnTo>
                  <a:lnTo>
                    <a:pt x="1362837" y="1712074"/>
                  </a:lnTo>
                  <a:lnTo>
                    <a:pt x="1362900" y="1709534"/>
                  </a:lnTo>
                  <a:lnTo>
                    <a:pt x="1363751" y="1709534"/>
                  </a:lnTo>
                  <a:lnTo>
                    <a:pt x="1364551" y="1710804"/>
                  </a:lnTo>
                  <a:lnTo>
                    <a:pt x="1365275" y="1710804"/>
                  </a:lnTo>
                  <a:lnTo>
                    <a:pt x="1365643" y="1709534"/>
                  </a:lnTo>
                  <a:lnTo>
                    <a:pt x="1366748" y="1705724"/>
                  </a:lnTo>
                  <a:lnTo>
                    <a:pt x="1367485" y="1703184"/>
                  </a:lnTo>
                  <a:lnTo>
                    <a:pt x="1367853" y="1701914"/>
                  </a:lnTo>
                  <a:lnTo>
                    <a:pt x="1368234" y="1700644"/>
                  </a:lnTo>
                  <a:lnTo>
                    <a:pt x="1370368" y="1689214"/>
                  </a:lnTo>
                  <a:lnTo>
                    <a:pt x="1371676" y="1677784"/>
                  </a:lnTo>
                  <a:lnTo>
                    <a:pt x="1371727" y="1676514"/>
                  </a:lnTo>
                  <a:lnTo>
                    <a:pt x="1371917" y="1671434"/>
                  </a:lnTo>
                  <a:lnTo>
                    <a:pt x="1372019" y="1668894"/>
                  </a:lnTo>
                  <a:lnTo>
                    <a:pt x="1372120" y="1666354"/>
                  </a:lnTo>
                  <a:close/>
                </a:path>
                <a:path w="2458084" h="2120900">
                  <a:moveTo>
                    <a:pt x="2457564" y="2057400"/>
                  </a:moveTo>
                  <a:lnTo>
                    <a:pt x="2421115" y="1993900"/>
                  </a:lnTo>
                  <a:lnTo>
                    <a:pt x="2362555" y="1891880"/>
                  </a:lnTo>
                  <a:lnTo>
                    <a:pt x="2362555" y="1993900"/>
                  </a:lnTo>
                  <a:lnTo>
                    <a:pt x="2360295" y="2006142"/>
                  </a:lnTo>
                  <a:lnTo>
                    <a:pt x="2360206" y="2006600"/>
                  </a:lnTo>
                  <a:lnTo>
                    <a:pt x="2346058" y="2006600"/>
                  </a:lnTo>
                  <a:lnTo>
                    <a:pt x="2344839" y="1993900"/>
                  </a:lnTo>
                  <a:lnTo>
                    <a:pt x="2362555" y="1993900"/>
                  </a:lnTo>
                  <a:lnTo>
                    <a:pt x="2362555" y="1891880"/>
                  </a:lnTo>
                  <a:lnTo>
                    <a:pt x="2304250" y="1790293"/>
                  </a:lnTo>
                  <a:lnTo>
                    <a:pt x="2304250" y="2006600"/>
                  </a:lnTo>
                  <a:lnTo>
                    <a:pt x="2172119" y="2006600"/>
                  </a:lnTo>
                  <a:lnTo>
                    <a:pt x="2172119" y="2032000"/>
                  </a:lnTo>
                  <a:lnTo>
                    <a:pt x="2172004" y="2037473"/>
                  </a:lnTo>
                  <a:lnTo>
                    <a:pt x="2171954" y="2039607"/>
                  </a:lnTo>
                  <a:lnTo>
                    <a:pt x="2171839" y="2044700"/>
                  </a:lnTo>
                  <a:lnTo>
                    <a:pt x="2164511" y="2044700"/>
                  </a:lnTo>
                  <a:lnTo>
                    <a:pt x="2164499" y="2032000"/>
                  </a:lnTo>
                  <a:lnTo>
                    <a:pt x="2172119" y="2032000"/>
                  </a:lnTo>
                  <a:lnTo>
                    <a:pt x="2172119" y="2006600"/>
                  </a:lnTo>
                  <a:lnTo>
                    <a:pt x="1983244" y="2006600"/>
                  </a:lnTo>
                  <a:lnTo>
                    <a:pt x="1983244" y="2032000"/>
                  </a:lnTo>
                  <a:lnTo>
                    <a:pt x="1975472" y="2032000"/>
                  </a:lnTo>
                  <a:lnTo>
                    <a:pt x="1976945" y="2019300"/>
                  </a:lnTo>
                  <a:lnTo>
                    <a:pt x="1983244" y="2032000"/>
                  </a:lnTo>
                  <a:lnTo>
                    <a:pt x="1983244" y="2006600"/>
                  </a:lnTo>
                  <a:lnTo>
                    <a:pt x="1898535" y="2006600"/>
                  </a:lnTo>
                  <a:lnTo>
                    <a:pt x="1898535" y="2070100"/>
                  </a:lnTo>
                  <a:lnTo>
                    <a:pt x="1889582" y="2082800"/>
                  </a:lnTo>
                  <a:lnTo>
                    <a:pt x="1876399" y="2082800"/>
                  </a:lnTo>
                  <a:lnTo>
                    <a:pt x="1861185" y="2095500"/>
                  </a:lnTo>
                  <a:lnTo>
                    <a:pt x="1846097" y="2082800"/>
                  </a:lnTo>
                  <a:lnTo>
                    <a:pt x="1851812" y="2070100"/>
                  </a:lnTo>
                  <a:lnTo>
                    <a:pt x="1857654" y="2070100"/>
                  </a:lnTo>
                  <a:lnTo>
                    <a:pt x="1865210" y="2057400"/>
                  </a:lnTo>
                  <a:lnTo>
                    <a:pt x="1876056" y="2044700"/>
                  </a:lnTo>
                  <a:lnTo>
                    <a:pt x="1882228" y="2057400"/>
                  </a:lnTo>
                  <a:lnTo>
                    <a:pt x="1886737" y="2057400"/>
                  </a:lnTo>
                  <a:lnTo>
                    <a:pt x="1891525" y="2070100"/>
                  </a:lnTo>
                  <a:lnTo>
                    <a:pt x="1898535" y="2070100"/>
                  </a:lnTo>
                  <a:lnTo>
                    <a:pt x="1898535" y="2006600"/>
                  </a:lnTo>
                  <a:lnTo>
                    <a:pt x="1819859" y="2006600"/>
                  </a:lnTo>
                  <a:lnTo>
                    <a:pt x="1819859" y="2108200"/>
                  </a:lnTo>
                  <a:lnTo>
                    <a:pt x="1809597" y="2108200"/>
                  </a:lnTo>
                  <a:lnTo>
                    <a:pt x="1808645" y="2095500"/>
                  </a:lnTo>
                  <a:lnTo>
                    <a:pt x="1819605" y="2095500"/>
                  </a:lnTo>
                  <a:lnTo>
                    <a:pt x="1819859" y="2108200"/>
                  </a:lnTo>
                  <a:lnTo>
                    <a:pt x="1819859" y="2006600"/>
                  </a:lnTo>
                  <a:lnTo>
                    <a:pt x="1696275" y="2006600"/>
                  </a:lnTo>
                  <a:lnTo>
                    <a:pt x="1696275" y="2070100"/>
                  </a:lnTo>
                  <a:lnTo>
                    <a:pt x="1693227" y="2057400"/>
                  </a:lnTo>
                  <a:lnTo>
                    <a:pt x="1695907" y="2057400"/>
                  </a:lnTo>
                  <a:lnTo>
                    <a:pt x="1696275" y="2070100"/>
                  </a:lnTo>
                  <a:lnTo>
                    <a:pt x="1696275" y="2006600"/>
                  </a:lnTo>
                  <a:lnTo>
                    <a:pt x="1674799" y="2006600"/>
                  </a:lnTo>
                  <a:lnTo>
                    <a:pt x="1675828" y="2019300"/>
                  </a:lnTo>
                  <a:lnTo>
                    <a:pt x="1671078" y="2019300"/>
                  </a:lnTo>
                  <a:lnTo>
                    <a:pt x="1666938" y="2006600"/>
                  </a:lnTo>
                  <a:lnTo>
                    <a:pt x="1642122" y="2006600"/>
                  </a:lnTo>
                  <a:lnTo>
                    <a:pt x="1642122" y="2095500"/>
                  </a:lnTo>
                  <a:lnTo>
                    <a:pt x="1628889" y="2095500"/>
                  </a:lnTo>
                  <a:lnTo>
                    <a:pt x="1626146" y="2082800"/>
                  </a:lnTo>
                  <a:lnTo>
                    <a:pt x="1639697" y="2082800"/>
                  </a:lnTo>
                  <a:lnTo>
                    <a:pt x="1642059" y="2095207"/>
                  </a:lnTo>
                  <a:lnTo>
                    <a:pt x="1642122" y="2095500"/>
                  </a:lnTo>
                  <a:lnTo>
                    <a:pt x="1642122" y="2006600"/>
                  </a:lnTo>
                  <a:lnTo>
                    <a:pt x="1625104" y="2006600"/>
                  </a:lnTo>
                  <a:lnTo>
                    <a:pt x="1625104" y="2070100"/>
                  </a:lnTo>
                  <a:lnTo>
                    <a:pt x="1613395" y="2070100"/>
                  </a:lnTo>
                  <a:lnTo>
                    <a:pt x="1613306" y="2065578"/>
                  </a:lnTo>
                  <a:lnTo>
                    <a:pt x="1613204" y="2061210"/>
                  </a:lnTo>
                  <a:lnTo>
                    <a:pt x="1613128" y="2057400"/>
                  </a:lnTo>
                  <a:lnTo>
                    <a:pt x="1613852" y="2044700"/>
                  </a:lnTo>
                  <a:lnTo>
                    <a:pt x="1624393" y="2044700"/>
                  </a:lnTo>
                  <a:lnTo>
                    <a:pt x="1624672" y="2057400"/>
                  </a:lnTo>
                  <a:lnTo>
                    <a:pt x="1625104" y="2070100"/>
                  </a:lnTo>
                  <a:lnTo>
                    <a:pt x="1625104" y="2006600"/>
                  </a:lnTo>
                  <a:lnTo>
                    <a:pt x="1576489" y="2006600"/>
                  </a:lnTo>
                  <a:lnTo>
                    <a:pt x="1578521" y="2019300"/>
                  </a:lnTo>
                  <a:lnTo>
                    <a:pt x="1572653" y="2019300"/>
                  </a:lnTo>
                  <a:lnTo>
                    <a:pt x="1572653" y="2006600"/>
                  </a:lnTo>
                  <a:lnTo>
                    <a:pt x="1563662" y="2006600"/>
                  </a:lnTo>
                  <a:lnTo>
                    <a:pt x="1561109" y="2019300"/>
                  </a:lnTo>
                  <a:lnTo>
                    <a:pt x="1556410" y="2019300"/>
                  </a:lnTo>
                  <a:lnTo>
                    <a:pt x="1554581" y="2013407"/>
                  </a:lnTo>
                  <a:lnTo>
                    <a:pt x="1554581" y="2032000"/>
                  </a:lnTo>
                  <a:lnTo>
                    <a:pt x="1551051" y="2032000"/>
                  </a:lnTo>
                  <a:lnTo>
                    <a:pt x="1551051" y="2057400"/>
                  </a:lnTo>
                  <a:lnTo>
                    <a:pt x="1546250" y="2057400"/>
                  </a:lnTo>
                  <a:lnTo>
                    <a:pt x="1546402" y="2047519"/>
                  </a:lnTo>
                  <a:lnTo>
                    <a:pt x="1546440" y="2044700"/>
                  </a:lnTo>
                  <a:lnTo>
                    <a:pt x="1551051" y="2057400"/>
                  </a:lnTo>
                  <a:lnTo>
                    <a:pt x="1551051" y="2032000"/>
                  </a:lnTo>
                  <a:lnTo>
                    <a:pt x="1533410" y="2032000"/>
                  </a:lnTo>
                  <a:lnTo>
                    <a:pt x="1527340" y="2019300"/>
                  </a:lnTo>
                  <a:lnTo>
                    <a:pt x="1551241" y="2019300"/>
                  </a:lnTo>
                  <a:lnTo>
                    <a:pt x="1554581" y="2032000"/>
                  </a:lnTo>
                  <a:lnTo>
                    <a:pt x="1554581" y="2013407"/>
                  </a:lnTo>
                  <a:lnTo>
                    <a:pt x="1552473" y="2006600"/>
                  </a:lnTo>
                  <a:lnTo>
                    <a:pt x="1525816" y="2006600"/>
                  </a:lnTo>
                  <a:lnTo>
                    <a:pt x="1525816" y="2039607"/>
                  </a:lnTo>
                  <a:lnTo>
                    <a:pt x="1514589" y="2032000"/>
                  </a:lnTo>
                  <a:lnTo>
                    <a:pt x="1509598" y="2057400"/>
                  </a:lnTo>
                  <a:lnTo>
                    <a:pt x="1507680" y="2057400"/>
                  </a:lnTo>
                  <a:lnTo>
                    <a:pt x="1506245" y="2044700"/>
                  </a:lnTo>
                  <a:lnTo>
                    <a:pt x="1510182" y="2044700"/>
                  </a:lnTo>
                  <a:lnTo>
                    <a:pt x="1512011" y="2032000"/>
                  </a:lnTo>
                  <a:lnTo>
                    <a:pt x="1512963" y="2032000"/>
                  </a:lnTo>
                  <a:lnTo>
                    <a:pt x="1514589" y="2032000"/>
                  </a:lnTo>
                  <a:lnTo>
                    <a:pt x="1523187" y="2032000"/>
                  </a:lnTo>
                  <a:lnTo>
                    <a:pt x="1525816" y="2039607"/>
                  </a:lnTo>
                  <a:lnTo>
                    <a:pt x="1525816" y="2006600"/>
                  </a:lnTo>
                  <a:lnTo>
                    <a:pt x="1513116" y="2006600"/>
                  </a:lnTo>
                  <a:lnTo>
                    <a:pt x="1513116" y="2019300"/>
                  </a:lnTo>
                  <a:lnTo>
                    <a:pt x="1512989" y="2029675"/>
                  </a:lnTo>
                  <a:lnTo>
                    <a:pt x="1505851" y="2019300"/>
                  </a:lnTo>
                  <a:lnTo>
                    <a:pt x="1513116" y="2019300"/>
                  </a:lnTo>
                  <a:lnTo>
                    <a:pt x="1513116" y="2006600"/>
                  </a:lnTo>
                  <a:lnTo>
                    <a:pt x="1500644" y="2006600"/>
                  </a:lnTo>
                  <a:lnTo>
                    <a:pt x="1504442" y="2017255"/>
                  </a:lnTo>
                  <a:lnTo>
                    <a:pt x="1497101" y="2006600"/>
                  </a:lnTo>
                  <a:lnTo>
                    <a:pt x="1486484" y="2006600"/>
                  </a:lnTo>
                  <a:lnTo>
                    <a:pt x="1486484" y="2032000"/>
                  </a:lnTo>
                  <a:lnTo>
                    <a:pt x="1486484" y="2044700"/>
                  </a:lnTo>
                  <a:lnTo>
                    <a:pt x="1474597" y="2044700"/>
                  </a:lnTo>
                  <a:lnTo>
                    <a:pt x="1475270" y="2032000"/>
                  </a:lnTo>
                  <a:lnTo>
                    <a:pt x="1486484" y="2032000"/>
                  </a:lnTo>
                  <a:lnTo>
                    <a:pt x="1486484" y="2006600"/>
                  </a:lnTo>
                  <a:lnTo>
                    <a:pt x="1464017" y="2006600"/>
                  </a:lnTo>
                  <a:lnTo>
                    <a:pt x="1464017" y="2032000"/>
                  </a:lnTo>
                  <a:lnTo>
                    <a:pt x="1459522" y="2044700"/>
                  </a:lnTo>
                  <a:lnTo>
                    <a:pt x="1454975" y="2035505"/>
                  </a:lnTo>
                  <a:lnTo>
                    <a:pt x="1454975" y="2057400"/>
                  </a:lnTo>
                  <a:lnTo>
                    <a:pt x="1452791" y="2070100"/>
                  </a:lnTo>
                  <a:lnTo>
                    <a:pt x="1449781" y="2057400"/>
                  </a:lnTo>
                  <a:lnTo>
                    <a:pt x="1441538" y="2057400"/>
                  </a:lnTo>
                  <a:lnTo>
                    <a:pt x="1441538" y="2044700"/>
                  </a:lnTo>
                  <a:lnTo>
                    <a:pt x="1446022" y="2044700"/>
                  </a:lnTo>
                  <a:lnTo>
                    <a:pt x="1451597" y="2057400"/>
                  </a:lnTo>
                  <a:lnTo>
                    <a:pt x="1454975" y="2057400"/>
                  </a:lnTo>
                  <a:lnTo>
                    <a:pt x="1454975" y="2035505"/>
                  </a:lnTo>
                  <a:lnTo>
                    <a:pt x="1453248" y="2032000"/>
                  </a:lnTo>
                  <a:lnTo>
                    <a:pt x="1464017" y="2032000"/>
                  </a:lnTo>
                  <a:lnTo>
                    <a:pt x="1464017" y="2006600"/>
                  </a:lnTo>
                  <a:lnTo>
                    <a:pt x="1421790" y="2006600"/>
                  </a:lnTo>
                  <a:lnTo>
                    <a:pt x="1421790" y="2057400"/>
                  </a:lnTo>
                  <a:lnTo>
                    <a:pt x="1414843" y="2057400"/>
                  </a:lnTo>
                  <a:lnTo>
                    <a:pt x="1415224" y="2047519"/>
                  </a:lnTo>
                  <a:lnTo>
                    <a:pt x="1415326" y="2044700"/>
                  </a:lnTo>
                  <a:lnTo>
                    <a:pt x="1421396" y="2044700"/>
                  </a:lnTo>
                  <a:lnTo>
                    <a:pt x="1421790" y="2057400"/>
                  </a:lnTo>
                  <a:lnTo>
                    <a:pt x="1421790" y="2006600"/>
                  </a:lnTo>
                  <a:lnTo>
                    <a:pt x="1400505" y="2006600"/>
                  </a:lnTo>
                  <a:lnTo>
                    <a:pt x="1400505" y="2044700"/>
                  </a:lnTo>
                  <a:lnTo>
                    <a:pt x="1400479" y="2047519"/>
                  </a:lnTo>
                  <a:lnTo>
                    <a:pt x="1400352" y="2057400"/>
                  </a:lnTo>
                  <a:lnTo>
                    <a:pt x="1393748" y="2057400"/>
                  </a:lnTo>
                  <a:lnTo>
                    <a:pt x="1391818" y="2044700"/>
                  </a:lnTo>
                  <a:lnTo>
                    <a:pt x="1400505" y="2044700"/>
                  </a:lnTo>
                  <a:lnTo>
                    <a:pt x="1400505" y="2006600"/>
                  </a:lnTo>
                  <a:lnTo>
                    <a:pt x="1389964" y="2006600"/>
                  </a:lnTo>
                  <a:lnTo>
                    <a:pt x="1392250" y="2019300"/>
                  </a:lnTo>
                  <a:lnTo>
                    <a:pt x="1389113" y="2019300"/>
                  </a:lnTo>
                  <a:lnTo>
                    <a:pt x="1389113" y="2032000"/>
                  </a:lnTo>
                  <a:lnTo>
                    <a:pt x="1388160" y="2036178"/>
                  </a:lnTo>
                  <a:lnTo>
                    <a:pt x="1388160" y="2070100"/>
                  </a:lnTo>
                  <a:lnTo>
                    <a:pt x="1386662" y="2070100"/>
                  </a:lnTo>
                  <a:lnTo>
                    <a:pt x="1385836" y="2065578"/>
                  </a:lnTo>
                  <a:lnTo>
                    <a:pt x="1388160" y="2070100"/>
                  </a:lnTo>
                  <a:lnTo>
                    <a:pt x="1388160" y="2036178"/>
                  </a:lnTo>
                  <a:lnTo>
                    <a:pt x="1386217" y="2044700"/>
                  </a:lnTo>
                  <a:lnTo>
                    <a:pt x="1367307" y="2044700"/>
                  </a:lnTo>
                  <a:lnTo>
                    <a:pt x="1367307" y="2070100"/>
                  </a:lnTo>
                  <a:lnTo>
                    <a:pt x="1366634" y="2082800"/>
                  </a:lnTo>
                  <a:lnTo>
                    <a:pt x="1355394" y="2082800"/>
                  </a:lnTo>
                  <a:lnTo>
                    <a:pt x="1355394" y="2070100"/>
                  </a:lnTo>
                  <a:lnTo>
                    <a:pt x="1367307" y="2070100"/>
                  </a:lnTo>
                  <a:lnTo>
                    <a:pt x="1367307" y="2044700"/>
                  </a:lnTo>
                  <a:lnTo>
                    <a:pt x="1359560" y="2044700"/>
                  </a:lnTo>
                  <a:lnTo>
                    <a:pt x="1359154" y="2032000"/>
                  </a:lnTo>
                  <a:lnTo>
                    <a:pt x="1389113" y="2032000"/>
                  </a:lnTo>
                  <a:lnTo>
                    <a:pt x="1389113" y="2019300"/>
                  </a:lnTo>
                  <a:lnTo>
                    <a:pt x="1384147" y="2019300"/>
                  </a:lnTo>
                  <a:lnTo>
                    <a:pt x="1381099" y="2006600"/>
                  </a:lnTo>
                  <a:lnTo>
                    <a:pt x="1319911" y="2006600"/>
                  </a:lnTo>
                  <a:lnTo>
                    <a:pt x="1324368" y="2032000"/>
                  </a:lnTo>
                  <a:lnTo>
                    <a:pt x="1337513" y="2032000"/>
                  </a:lnTo>
                  <a:lnTo>
                    <a:pt x="1340370" y="2044700"/>
                  </a:lnTo>
                  <a:lnTo>
                    <a:pt x="1340116" y="2044700"/>
                  </a:lnTo>
                  <a:lnTo>
                    <a:pt x="1337881" y="2057400"/>
                  </a:lnTo>
                  <a:lnTo>
                    <a:pt x="1334795" y="2057400"/>
                  </a:lnTo>
                  <a:lnTo>
                    <a:pt x="1337170" y="2070100"/>
                  </a:lnTo>
                  <a:lnTo>
                    <a:pt x="1335125" y="2070100"/>
                  </a:lnTo>
                  <a:lnTo>
                    <a:pt x="1332928" y="2082800"/>
                  </a:lnTo>
                  <a:lnTo>
                    <a:pt x="1334795" y="2057400"/>
                  </a:lnTo>
                  <a:lnTo>
                    <a:pt x="1324368" y="2032000"/>
                  </a:lnTo>
                  <a:lnTo>
                    <a:pt x="1321879" y="2032000"/>
                  </a:lnTo>
                  <a:lnTo>
                    <a:pt x="1320774" y="2019300"/>
                  </a:lnTo>
                  <a:lnTo>
                    <a:pt x="1319949" y="2019300"/>
                  </a:lnTo>
                  <a:lnTo>
                    <a:pt x="1319834" y="2006600"/>
                  </a:lnTo>
                  <a:lnTo>
                    <a:pt x="1299565" y="2006600"/>
                  </a:lnTo>
                  <a:lnTo>
                    <a:pt x="1299464" y="2019300"/>
                  </a:lnTo>
                  <a:lnTo>
                    <a:pt x="1299222" y="2019300"/>
                  </a:lnTo>
                  <a:lnTo>
                    <a:pt x="1299222" y="2082800"/>
                  </a:lnTo>
                  <a:lnTo>
                    <a:pt x="1290866" y="2095500"/>
                  </a:lnTo>
                  <a:lnTo>
                    <a:pt x="1285062" y="2095500"/>
                  </a:lnTo>
                  <a:lnTo>
                    <a:pt x="1286319" y="2082800"/>
                  </a:lnTo>
                  <a:lnTo>
                    <a:pt x="1299222" y="2082800"/>
                  </a:lnTo>
                  <a:lnTo>
                    <a:pt x="1299222" y="2019300"/>
                  </a:lnTo>
                  <a:lnTo>
                    <a:pt x="1298613" y="2006600"/>
                  </a:lnTo>
                  <a:lnTo>
                    <a:pt x="1265047" y="2006600"/>
                  </a:lnTo>
                  <a:lnTo>
                    <a:pt x="1265047" y="2095500"/>
                  </a:lnTo>
                  <a:lnTo>
                    <a:pt x="1239215" y="2095500"/>
                  </a:lnTo>
                  <a:lnTo>
                    <a:pt x="1239088" y="2095207"/>
                  </a:lnTo>
                  <a:lnTo>
                    <a:pt x="1238923" y="2095500"/>
                  </a:lnTo>
                  <a:lnTo>
                    <a:pt x="1228039" y="2095500"/>
                  </a:lnTo>
                  <a:lnTo>
                    <a:pt x="1232966" y="2082800"/>
                  </a:lnTo>
                  <a:lnTo>
                    <a:pt x="1233932" y="2082800"/>
                  </a:lnTo>
                  <a:lnTo>
                    <a:pt x="1239088" y="2095207"/>
                  </a:lnTo>
                  <a:lnTo>
                    <a:pt x="1246047" y="2082800"/>
                  </a:lnTo>
                  <a:lnTo>
                    <a:pt x="1256639" y="2082800"/>
                  </a:lnTo>
                  <a:lnTo>
                    <a:pt x="1265047" y="2095500"/>
                  </a:lnTo>
                  <a:lnTo>
                    <a:pt x="1265047" y="2006600"/>
                  </a:lnTo>
                  <a:lnTo>
                    <a:pt x="1253591" y="2006600"/>
                  </a:lnTo>
                  <a:lnTo>
                    <a:pt x="1253591" y="2070100"/>
                  </a:lnTo>
                  <a:lnTo>
                    <a:pt x="1243037" y="2070100"/>
                  </a:lnTo>
                  <a:lnTo>
                    <a:pt x="1243761" y="2057400"/>
                  </a:lnTo>
                  <a:lnTo>
                    <a:pt x="1244854" y="2057400"/>
                  </a:lnTo>
                  <a:lnTo>
                    <a:pt x="1243037" y="2044700"/>
                  </a:lnTo>
                  <a:lnTo>
                    <a:pt x="1253248" y="2044700"/>
                  </a:lnTo>
                  <a:lnTo>
                    <a:pt x="1250569" y="2057400"/>
                  </a:lnTo>
                  <a:lnTo>
                    <a:pt x="1252423" y="2057400"/>
                  </a:lnTo>
                  <a:lnTo>
                    <a:pt x="1253591" y="2070100"/>
                  </a:lnTo>
                  <a:lnTo>
                    <a:pt x="1253591" y="2006600"/>
                  </a:lnTo>
                  <a:lnTo>
                    <a:pt x="1189164" y="2006600"/>
                  </a:lnTo>
                  <a:lnTo>
                    <a:pt x="1189164" y="2108200"/>
                  </a:lnTo>
                  <a:lnTo>
                    <a:pt x="1183093" y="2108200"/>
                  </a:lnTo>
                  <a:lnTo>
                    <a:pt x="1179842" y="2095500"/>
                  </a:lnTo>
                  <a:lnTo>
                    <a:pt x="1183728" y="2095500"/>
                  </a:lnTo>
                  <a:lnTo>
                    <a:pt x="1189164" y="2108200"/>
                  </a:lnTo>
                  <a:lnTo>
                    <a:pt x="1189164" y="2006600"/>
                  </a:lnTo>
                  <a:lnTo>
                    <a:pt x="1160284" y="2006600"/>
                  </a:lnTo>
                  <a:lnTo>
                    <a:pt x="1160284" y="2032000"/>
                  </a:lnTo>
                  <a:lnTo>
                    <a:pt x="1144206" y="2032000"/>
                  </a:lnTo>
                  <a:lnTo>
                    <a:pt x="1146975" y="2019300"/>
                  </a:lnTo>
                  <a:lnTo>
                    <a:pt x="1156220" y="2019300"/>
                  </a:lnTo>
                  <a:lnTo>
                    <a:pt x="1160284" y="2032000"/>
                  </a:lnTo>
                  <a:lnTo>
                    <a:pt x="1160284" y="2006600"/>
                  </a:lnTo>
                  <a:lnTo>
                    <a:pt x="1126921" y="2006600"/>
                  </a:lnTo>
                  <a:lnTo>
                    <a:pt x="1126921" y="2044700"/>
                  </a:lnTo>
                  <a:lnTo>
                    <a:pt x="1121981" y="2032000"/>
                  </a:lnTo>
                  <a:lnTo>
                    <a:pt x="1126756" y="2032000"/>
                  </a:lnTo>
                  <a:lnTo>
                    <a:pt x="1126832" y="2037473"/>
                  </a:lnTo>
                  <a:lnTo>
                    <a:pt x="1126921" y="2044700"/>
                  </a:lnTo>
                  <a:lnTo>
                    <a:pt x="1126921" y="2006600"/>
                  </a:lnTo>
                  <a:lnTo>
                    <a:pt x="1093216" y="2006600"/>
                  </a:lnTo>
                  <a:lnTo>
                    <a:pt x="1093216" y="2095500"/>
                  </a:lnTo>
                  <a:lnTo>
                    <a:pt x="1085824" y="2082800"/>
                  </a:lnTo>
                  <a:lnTo>
                    <a:pt x="1083538" y="2082800"/>
                  </a:lnTo>
                  <a:lnTo>
                    <a:pt x="1087589" y="2070100"/>
                  </a:lnTo>
                  <a:lnTo>
                    <a:pt x="1092517" y="2061210"/>
                  </a:lnTo>
                  <a:lnTo>
                    <a:pt x="1092161" y="2070100"/>
                  </a:lnTo>
                  <a:lnTo>
                    <a:pt x="1087589" y="2070100"/>
                  </a:lnTo>
                  <a:lnTo>
                    <a:pt x="1093152" y="2095207"/>
                  </a:lnTo>
                  <a:lnTo>
                    <a:pt x="1093216" y="2095500"/>
                  </a:lnTo>
                  <a:lnTo>
                    <a:pt x="1093216" y="2006600"/>
                  </a:lnTo>
                  <a:lnTo>
                    <a:pt x="1081963" y="2006600"/>
                  </a:lnTo>
                  <a:lnTo>
                    <a:pt x="1081963" y="2044700"/>
                  </a:lnTo>
                  <a:lnTo>
                    <a:pt x="1081963" y="2057400"/>
                  </a:lnTo>
                  <a:lnTo>
                    <a:pt x="1078217" y="2057400"/>
                  </a:lnTo>
                  <a:lnTo>
                    <a:pt x="1078217" y="2095500"/>
                  </a:lnTo>
                  <a:lnTo>
                    <a:pt x="1078217" y="2108200"/>
                  </a:lnTo>
                  <a:lnTo>
                    <a:pt x="1070724" y="2108200"/>
                  </a:lnTo>
                  <a:lnTo>
                    <a:pt x="1070724" y="2095500"/>
                  </a:lnTo>
                  <a:lnTo>
                    <a:pt x="1078217" y="2095500"/>
                  </a:lnTo>
                  <a:lnTo>
                    <a:pt x="1078217" y="2057400"/>
                  </a:lnTo>
                  <a:lnTo>
                    <a:pt x="1074458" y="2057400"/>
                  </a:lnTo>
                  <a:lnTo>
                    <a:pt x="1074458" y="2044700"/>
                  </a:lnTo>
                  <a:lnTo>
                    <a:pt x="1067879" y="2044700"/>
                  </a:lnTo>
                  <a:lnTo>
                    <a:pt x="1065923" y="2032000"/>
                  </a:lnTo>
                  <a:lnTo>
                    <a:pt x="1075512" y="2032000"/>
                  </a:lnTo>
                  <a:lnTo>
                    <a:pt x="1074458" y="2044700"/>
                  </a:lnTo>
                  <a:lnTo>
                    <a:pt x="1081963" y="2044700"/>
                  </a:lnTo>
                  <a:lnTo>
                    <a:pt x="1081963" y="2006600"/>
                  </a:lnTo>
                  <a:lnTo>
                    <a:pt x="1044498" y="2006600"/>
                  </a:lnTo>
                  <a:lnTo>
                    <a:pt x="1044498" y="2070100"/>
                  </a:lnTo>
                  <a:lnTo>
                    <a:pt x="1028941" y="2070100"/>
                  </a:lnTo>
                  <a:lnTo>
                    <a:pt x="1029512" y="2057400"/>
                  </a:lnTo>
                  <a:lnTo>
                    <a:pt x="1042060" y="2057400"/>
                  </a:lnTo>
                  <a:lnTo>
                    <a:pt x="1044498" y="2070100"/>
                  </a:lnTo>
                  <a:lnTo>
                    <a:pt x="1044498" y="2006600"/>
                  </a:lnTo>
                  <a:lnTo>
                    <a:pt x="1013815" y="2006600"/>
                  </a:lnTo>
                  <a:lnTo>
                    <a:pt x="1014539" y="2057400"/>
                  </a:lnTo>
                  <a:lnTo>
                    <a:pt x="1008392" y="2057400"/>
                  </a:lnTo>
                  <a:lnTo>
                    <a:pt x="1007046" y="2049043"/>
                  </a:lnTo>
                  <a:lnTo>
                    <a:pt x="1007046" y="2082800"/>
                  </a:lnTo>
                  <a:lnTo>
                    <a:pt x="1003033" y="2095207"/>
                  </a:lnTo>
                  <a:lnTo>
                    <a:pt x="1002931" y="2095500"/>
                  </a:lnTo>
                  <a:lnTo>
                    <a:pt x="997673" y="2082800"/>
                  </a:lnTo>
                  <a:lnTo>
                    <a:pt x="1007046" y="2082800"/>
                  </a:lnTo>
                  <a:lnTo>
                    <a:pt x="1007046" y="2049043"/>
                  </a:lnTo>
                  <a:lnTo>
                    <a:pt x="1006348" y="2044700"/>
                  </a:lnTo>
                  <a:lnTo>
                    <a:pt x="1006767" y="2032000"/>
                  </a:lnTo>
                  <a:lnTo>
                    <a:pt x="1007554" y="2019300"/>
                  </a:lnTo>
                  <a:lnTo>
                    <a:pt x="1008634" y="2006600"/>
                  </a:lnTo>
                  <a:lnTo>
                    <a:pt x="997267" y="2006600"/>
                  </a:lnTo>
                  <a:lnTo>
                    <a:pt x="997800" y="2017255"/>
                  </a:lnTo>
                  <a:lnTo>
                    <a:pt x="997902" y="2019300"/>
                  </a:lnTo>
                  <a:lnTo>
                    <a:pt x="994181" y="2019300"/>
                  </a:lnTo>
                  <a:lnTo>
                    <a:pt x="992454" y="2006600"/>
                  </a:lnTo>
                  <a:lnTo>
                    <a:pt x="963625" y="2006600"/>
                  </a:lnTo>
                  <a:lnTo>
                    <a:pt x="963625" y="2057400"/>
                  </a:lnTo>
                  <a:lnTo>
                    <a:pt x="963625" y="2070100"/>
                  </a:lnTo>
                  <a:lnTo>
                    <a:pt x="950188" y="2070100"/>
                  </a:lnTo>
                  <a:lnTo>
                    <a:pt x="950188" y="2057400"/>
                  </a:lnTo>
                  <a:lnTo>
                    <a:pt x="963625" y="2057400"/>
                  </a:lnTo>
                  <a:lnTo>
                    <a:pt x="963625" y="2006600"/>
                  </a:lnTo>
                  <a:lnTo>
                    <a:pt x="948982" y="2006600"/>
                  </a:lnTo>
                  <a:lnTo>
                    <a:pt x="948982" y="2070100"/>
                  </a:lnTo>
                  <a:lnTo>
                    <a:pt x="943356" y="2070100"/>
                  </a:lnTo>
                  <a:lnTo>
                    <a:pt x="943356" y="2108200"/>
                  </a:lnTo>
                  <a:lnTo>
                    <a:pt x="941603" y="2108200"/>
                  </a:lnTo>
                  <a:lnTo>
                    <a:pt x="919797" y="2108200"/>
                  </a:lnTo>
                  <a:lnTo>
                    <a:pt x="914450" y="2095500"/>
                  </a:lnTo>
                  <a:lnTo>
                    <a:pt x="898423" y="2095500"/>
                  </a:lnTo>
                  <a:lnTo>
                    <a:pt x="900290" y="2082800"/>
                  </a:lnTo>
                  <a:lnTo>
                    <a:pt x="903668" y="2082800"/>
                  </a:lnTo>
                  <a:lnTo>
                    <a:pt x="898740" y="2070100"/>
                  </a:lnTo>
                  <a:lnTo>
                    <a:pt x="907630" y="2070100"/>
                  </a:lnTo>
                  <a:lnTo>
                    <a:pt x="922197" y="2082800"/>
                  </a:lnTo>
                  <a:lnTo>
                    <a:pt x="935177" y="2095500"/>
                  </a:lnTo>
                  <a:lnTo>
                    <a:pt x="943356" y="2108200"/>
                  </a:lnTo>
                  <a:lnTo>
                    <a:pt x="943356" y="2070100"/>
                  </a:lnTo>
                  <a:lnTo>
                    <a:pt x="939965" y="2070100"/>
                  </a:lnTo>
                  <a:lnTo>
                    <a:pt x="937729" y="2057400"/>
                  </a:lnTo>
                  <a:lnTo>
                    <a:pt x="948982" y="2070100"/>
                  </a:lnTo>
                  <a:lnTo>
                    <a:pt x="948982" y="2006600"/>
                  </a:lnTo>
                  <a:lnTo>
                    <a:pt x="900569" y="2006600"/>
                  </a:lnTo>
                  <a:lnTo>
                    <a:pt x="901890" y="2019300"/>
                  </a:lnTo>
                  <a:lnTo>
                    <a:pt x="890917" y="2019300"/>
                  </a:lnTo>
                  <a:lnTo>
                    <a:pt x="889800" y="2034387"/>
                  </a:lnTo>
                  <a:lnTo>
                    <a:pt x="889800" y="2057400"/>
                  </a:lnTo>
                  <a:lnTo>
                    <a:pt x="889698" y="2061210"/>
                  </a:lnTo>
                  <a:lnTo>
                    <a:pt x="889584" y="2065578"/>
                  </a:lnTo>
                  <a:lnTo>
                    <a:pt x="889469" y="2070100"/>
                  </a:lnTo>
                  <a:lnTo>
                    <a:pt x="876401" y="2070100"/>
                  </a:lnTo>
                  <a:lnTo>
                    <a:pt x="876388" y="2057400"/>
                  </a:lnTo>
                  <a:lnTo>
                    <a:pt x="889800" y="2057400"/>
                  </a:lnTo>
                  <a:lnTo>
                    <a:pt x="889800" y="2034387"/>
                  </a:lnTo>
                  <a:lnTo>
                    <a:pt x="889571" y="2037473"/>
                  </a:lnTo>
                  <a:lnTo>
                    <a:pt x="889406" y="2038680"/>
                  </a:lnTo>
                  <a:lnTo>
                    <a:pt x="889406" y="2037473"/>
                  </a:lnTo>
                  <a:lnTo>
                    <a:pt x="889673" y="2032000"/>
                  </a:lnTo>
                  <a:lnTo>
                    <a:pt x="887564" y="2032000"/>
                  </a:lnTo>
                  <a:lnTo>
                    <a:pt x="890917" y="2019300"/>
                  </a:lnTo>
                  <a:lnTo>
                    <a:pt x="891273" y="2006600"/>
                  </a:lnTo>
                  <a:lnTo>
                    <a:pt x="870724" y="2006600"/>
                  </a:lnTo>
                  <a:lnTo>
                    <a:pt x="870724" y="2044700"/>
                  </a:lnTo>
                  <a:lnTo>
                    <a:pt x="861974" y="2044700"/>
                  </a:lnTo>
                  <a:lnTo>
                    <a:pt x="861974" y="2082800"/>
                  </a:lnTo>
                  <a:lnTo>
                    <a:pt x="860983" y="2095207"/>
                  </a:lnTo>
                  <a:lnTo>
                    <a:pt x="860958" y="2095500"/>
                  </a:lnTo>
                  <a:lnTo>
                    <a:pt x="859536" y="2095500"/>
                  </a:lnTo>
                  <a:lnTo>
                    <a:pt x="856195" y="2082800"/>
                  </a:lnTo>
                  <a:lnTo>
                    <a:pt x="858647" y="2070100"/>
                  </a:lnTo>
                  <a:lnTo>
                    <a:pt x="861974" y="2082800"/>
                  </a:lnTo>
                  <a:lnTo>
                    <a:pt x="861974" y="2044700"/>
                  </a:lnTo>
                  <a:lnTo>
                    <a:pt x="846785" y="2044700"/>
                  </a:lnTo>
                  <a:lnTo>
                    <a:pt x="849350" y="2032000"/>
                  </a:lnTo>
                  <a:lnTo>
                    <a:pt x="869670" y="2032000"/>
                  </a:lnTo>
                  <a:lnTo>
                    <a:pt x="870724" y="2044700"/>
                  </a:lnTo>
                  <a:lnTo>
                    <a:pt x="870724" y="2006600"/>
                  </a:lnTo>
                  <a:lnTo>
                    <a:pt x="865619" y="2006600"/>
                  </a:lnTo>
                  <a:lnTo>
                    <a:pt x="866813" y="2019300"/>
                  </a:lnTo>
                  <a:lnTo>
                    <a:pt x="856856" y="2019300"/>
                  </a:lnTo>
                  <a:lnTo>
                    <a:pt x="854684" y="2006600"/>
                  </a:lnTo>
                  <a:lnTo>
                    <a:pt x="842822" y="2006600"/>
                  </a:lnTo>
                  <a:lnTo>
                    <a:pt x="842822" y="2057400"/>
                  </a:lnTo>
                  <a:lnTo>
                    <a:pt x="842822" y="2070100"/>
                  </a:lnTo>
                  <a:lnTo>
                    <a:pt x="829741" y="2070100"/>
                  </a:lnTo>
                  <a:lnTo>
                    <a:pt x="829741" y="2082800"/>
                  </a:lnTo>
                  <a:lnTo>
                    <a:pt x="827328" y="2095207"/>
                  </a:lnTo>
                  <a:lnTo>
                    <a:pt x="827265" y="2095500"/>
                  </a:lnTo>
                  <a:lnTo>
                    <a:pt x="819950" y="2095500"/>
                  </a:lnTo>
                  <a:lnTo>
                    <a:pt x="816419" y="2082800"/>
                  </a:lnTo>
                  <a:lnTo>
                    <a:pt x="814565" y="2070100"/>
                  </a:lnTo>
                  <a:lnTo>
                    <a:pt x="819785" y="2070100"/>
                  </a:lnTo>
                  <a:lnTo>
                    <a:pt x="826427" y="2082800"/>
                  </a:lnTo>
                  <a:lnTo>
                    <a:pt x="829741" y="2082800"/>
                  </a:lnTo>
                  <a:lnTo>
                    <a:pt x="829741" y="2070100"/>
                  </a:lnTo>
                  <a:lnTo>
                    <a:pt x="829411" y="2070100"/>
                  </a:lnTo>
                  <a:lnTo>
                    <a:pt x="829411" y="2057400"/>
                  </a:lnTo>
                  <a:lnTo>
                    <a:pt x="842822" y="2057400"/>
                  </a:lnTo>
                  <a:lnTo>
                    <a:pt x="842822" y="2006600"/>
                  </a:lnTo>
                  <a:lnTo>
                    <a:pt x="823417" y="2006600"/>
                  </a:lnTo>
                  <a:lnTo>
                    <a:pt x="823417" y="2032000"/>
                  </a:lnTo>
                  <a:lnTo>
                    <a:pt x="821626" y="2032000"/>
                  </a:lnTo>
                  <a:lnTo>
                    <a:pt x="822883" y="2019300"/>
                  </a:lnTo>
                  <a:lnTo>
                    <a:pt x="823150" y="2019300"/>
                  </a:lnTo>
                  <a:lnTo>
                    <a:pt x="823366" y="2029675"/>
                  </a:lnTo>
                  <a:lnTo>
                    <a:pt x="823417" y="2032000"/>
                  </a:lnTo>
                  <a:lnTo>
                    <a:pt x="823417" y="2006600"/>
                  </a:lnTo>
                  <a:lnTo>
                    <a:pt x="809053" y="2006600"/>
                  </a:lnTo>
                  <a:lnTo>
                    <a:pt x="809053" y="2057400"/>
                  </a:lnTo>
                  <a:lnTo>
                    <a:pt x="808507" y="2070100"/>
                  </a:lnTo>
                  <a:lnTo>
                    <a:pt x="803465" y="2070100"/>
                  </a:lnTo>
                  <a:lnTo>
                    <a:pt x="798588" y="2057400"/>
                  </a:lnTo>
                  <a:lnTo>
                    <a:pt x="793534" y="2057400"/>
                  </a:lnTo>
                  <a:lnTo>
                    <a:pt x="798525" y="2044700"/>
                  </a:lnTo>
                  <a:lnTo>
                    <a:pt x="804710" y="2057400"/>
                  </a:lnTo>
                  <a:lnTo>
                    <a:pt x="809053" y="2057400"/>
                  </a:lnTo>
                  <a:lnTo>
                    <a:pt x="809053" y="2006600"/>
                  </a:lnTo>
                  <a:lnTo>
                    <a:pt x="793940" y="2006600"/>
                  </a:lnTo>
                  <a:lnTo>
                    <a:pt x="793940" y="2032000"/>
                  </a:lnTo>
                  <a:lnTo>
                    <a:pt x="787196" y="2032000"/>
                  </a:lnTo>
                  <a:lnTo>
                    <a:pt x="786053" y="2019300"/>
                  </a:lnTo>
                  <a:lnTo>
                    <a:pt x="792759" y="2019300"/>
                  </a:lnTo>
                  <a:lnTo>
                    <a:pt x="793940" y="2032000"/>
                  </a:lnTo>
                  <a:lnTo>
                    <a:pt x="793940" y="2006600"/>
                  </a:lnTo>
                  <a:lnTo>
                    <a:pt x="694270" y="2006600"/>
                  </a:lnTo>
                  <a:lnTo>
                    <a:pt x="694270" y="2032000"/>
                  </a:lnTo>
                  <a:lnTo>
                    <a:pt x="688644" y="2044700"/>
                  </a:lnTo>
                  <a:lnTo>
                    <a:pt x="687108" y="2044700"/>
                  </a:lnTo>
                  <a:lnTo>
                    <a:pt x="687108" y="2095500"/>
                  </a:lnTo>
                  <a:lnTo>
                    <a:pt x="684898" y="2108200"/>
                  </a:lnTo>
                  <a:lnTo>
                    <a:pt x="678688" y="2108200"/>
                  </a:lnTo>
                  <a:lnTo>
                    <a:pt x="676363" y="2095500"/>
                  </a:lnTo>
                  <a:lnTo>
                    <a:pt x="687108" y="2095500"/>
                  </a:lnTo>
                  <a:lnTo>
                    <a:pt x="687108" y="2044700"/>
                  </a:lnTo>
                  <a:lnTo>
                    <a:pt x="680885" y="2044700"/>
                  </a:lnTo>
                  <a:lnTo>
                    <a:pt x="679056" y="2037473"/>
                  </a:lnTo>
                  <a:lnTo>
                    <a:pt x="688644" y="2044700"/>
                  </a:lnTo>
                  <a:lnTo>
                    <a:pt x="689889" y="2032000"/>
                  </a:lnTo>
                  <a:lnTo>
                    <a:pt x="694270" y="2032000"/>
                  </a:lnTo>
                  <a:lnTo>
                    <a:pt x="694270" y="2006600"/>
                  </a:lnTo>
                  <a:lnTo>
                    <a:pt x="666877" y="2006600"/>
                  </a:lnTo>
                  <a:lnTo>
                    <a:pt x="666877" y="2019300"/>
                  </a:lnTo>
                  <a:lnTo>
                    <a:pt x="663117" y="2023656"/>
                  </a:lnTo>
                  <a:lnTo>
                    <a:pt x="663117" y="2057400"/>
                  </a:lnTo>
                  <a:lnTo>
                    <a:pt x="656805" y="2057400"/>
                  </a:lnTo>
                  <a:lnTo>
                    <a:pt x="656805" y="2082800"/>
                  </a:lnTo>
                  <a:lnTo>
                    <a:pt x="638086" y="2070100"/>
                  </a:lnTo>
                  <a:lnTo>
                    <a:pt x="619353" y="2057400"/>
                  </a:lnTo>
                  <a:lnTo>
                    <a:pt x="630872" y="2057400"/>
                  </a:lnTo>
                  <a:lnTo>
                    <a:pt x="642797" y="2070100"/>
                  </a:lnTo>
                  <a:lnTo>
                    <a:pt x="652373" y="2070100"/>
                  </a:lnTo>
                  <a:lnTo>
                    <a:pt x="656805" y="2082800"/>
                  </a:lnTo>
                  <a:lnTo>
                    <a:pt x="656805" y="2057400"/>
                  </a:lnTo>
                  <a:lnTo>
                    <a:pt x="651192" y="2057400"/>
                  </a:lnTo>
                  <a:lnTo>
                    <a:pt x="650138" y="2044700"/>
                  </a:lnTo>
                  <a:lnTo>
                    <a:pt x="662432" y="2044700"/>
                  </a:lnTo>
                  <a:lnTo>
                    <a:pt x="663117" y="2057400"/>
                  </a:lnTo>
                  <a:lnTo>
                    <a:pt x="663117" y="2023656"/>
                  </a:lnTo>
                  <a:lnTo>
                    <a:pt x="655891" y="2032000"/>
                  </a:lnTo>
                  <a:lnTo>
                    <a:pt x="647446" y="2032000"/>
                  </a:lnTo>
                  <a:lnTo>
                    <a:pt x="647065" y="2044700"/>
                  </a:lnTo>
                  <a:lnTo>
                    <a:pt x="628726" y="2044700"/>
                  </a:lnTo>
                  <a:lnTo>
                    <a:pt x="630618" y="2032000"/>
                  </a:lnTo>
                  <a:lnTo>
                    <a:pt x="642975" y="2032000"/>
                  </a:lnTo>
                  <a:lnTo>
                    <a:pt x="653961" y="2019300"/>
                  </a:lnTo>
                  <a:lnTo>
                    <a:pt x="666877" y="2019300"/>
                  </a:lnTo>
                  <a:lnTo>
                    <a:pt x="666877" y="2006600"/>
                  </a:lnTo>
                  <a:lnTo>
                    <a:pt x="589749" y="2006600"/>
                  </a:lnTo>
                  <a:lnTo>
                    <a:pt x="588340" y="2019300"/>
                  </a:lnTo>
                  <a:lnTo>
                    <a:pt x="583704" y="2019300"/>
                  </a:lnTo>
                  <a:lnTo>
                    <a:pt x="583641" y="2006600"/>
                  </a:lnTo>
                  <a:lnTo>
                    <a:pt x="580009" y="2012861"/>
                  </a:lnTo>
                  <a:lnTo>
                    <a:pt x="580009" y="2044700"/>
                  </a:lnTo>
                  <a:lnTo>
                    <a:pt x="578446" y="2057400"/>
                  </a:lnTo>
                  <a:lnTo>
                    <a:pt x="570560" y="2057400"/>
                  </a:lnTo>
                  <a:lnTo>
                    <a:pt x="570560" y="2082800"/>
                  </a:lnTo>
                  <a:lnTo>
                    <a:pt x="568820" y="2095207"/>
                  </a:lnTo>
                  <a:lnTo>
                    <a:pt x="568782" y="2095500"/>
                  </a:lnTo>
                  <a:lnTo>
                    <a:pt x="542556" y="2095500"/>
                  </a:lnTo>
                  <a:lnTo>
                    <a:pt x="545719" y="2082800"/>
                  </a:lnTo>
                  <a:lnTo>
                    <a:pt x="547509" y="2082800"/>
                  </a:lnTo>
                  <a:lnTo>
                    <a:pt x="546315" y="2070100"/>
                  </a:lnTo>
                  <a:lnTo>
                    <a:pt x="561301" y="2070100"/>
                  </a:lnTo>
                  <a:lnTo>
                    <a:pt x="563460" y="2082800"/>
                  </a:lnTo>
                  <a:lnTo>
                    <a:pt x="570560" y="2082800"/>
                  </a:lnTo>
                  <a:lnTo>
                    <a:pt x="570560" y="2057400"/>
                  </a:lnTo>
                  <a:lnTo>
                    <a:pt x="566750" y="2057400"/>
                  </a:lnTo>
                  <a:lnTo>
                    <a:pt x="567067" y="2047519"/>
                  </a:lnTo>
                  <a:lnTo>
                    <a:pt x="567156" y="2044700"/>
                  </a:lnTo>
                  <a:lnTo>
                    <a:pt x="580009" y="2044700"/>
                  </a:lnTo>
                  <a:lnTo>
                    <a:pt x="580009" y="2012861"/>
                  </a:lnTo>
                  <a:lnTo>
                    <a:pt x="576262" y="2019300"/>
                  </a:lnTo>
                  <a:lnTo>
                    <a:pt x="576313" y="2006600"/>
                  </a:lnTo>
                  <a:lnTo>
                    <a:pt x="509206" y="2006600"/>
                  </a:lnTo>
                  <a:lnTo>
                    <a:pt x="509384" y="2017255"/>
                  </a:lnTo>
                  <a:lnTo>
                    <a:pt x="509409" y="2019300"/>
                  </a:lnTo>
                  <a:lnTo>
                    <a:pt x="520712" y="2019300"/>
                  </a:lnTo>
                  <a:lnTo>
                    <a:pt x="515810" y="2032000"/>
                  </a:lnTo>
                  <a:lnTo>
                    <a:pt x="513334" y="2032000"/>
                  </a:lnTo>
                  <a:lnTo>
                    <a:pt x="513334" y="2070100"/>
                  </a:lnTo>
                  <a:lnTo>
                    <a:pt x="512610" y="2082800"/>
                  </a:lnTo>
                  <a:lnTo>
                    <a:pt x="506552" y="2082800"/>
                  </a:lnTo>
                  <a:lnTo>
                    <a:pt x="504024" y="2070100"/>
                  </a:lnTo>
                  <a:lnTo>
                    <a:pt x="501357" y="2070100"/>
                  </a:lnTo>
                  <a:lnTo>
                    <a:pt x="513067" y="2057400"/>
                  </a:lnTo>
                  <a:lnTo>
                    <a:pt x="513143" y="2061210"/>
                  </a:lnTo>
                  <a:lnTo>
                    <a:pt x="513245" y="2065578"/>
                  </a:lnTo>
                  <a:lnTo>
                    <a:pt x="513334" y="2070100"/>
                  </a:lnTo>
                  <a:lnTo>
                    <a:pt x="513334" y="2032000"/>
                  </a:lnTo>
                  <a:lnTo>
                    <a:pt x="488632" y="2032000"/>
                  </a:lnTo>
                  <a:lnTo>
                    <a:pt x="485101" y="2025053"/>
                  </a:lnTo>
                  <a:lnTo>
                    <a:pt x="485101" y="2095500"/>
                  </a:lnTo>
                  <a:lnTo>
                    <a:pt x="484505" y="2108200"/>
                  </a:lnTo>
                  <a:lnTo>
                    <a:pt x="480771" y="2095500"/>
                  </a:lnTo>
                  <a:lnTo>
                    <a:pt x="485101" y="2095500"/>
                  </a:lnTo>
                  <a:lnTo>
                    <a:pt x="485101" y="2025053"/>
                  </a:lnTo>
                  <a:lnTo>
                    <a:pt x="482180" y="2019300"/>
                  </a:lnTo>
                  <a:lnTo>
                    <a:pt x="495528" y="2019300"/>
                  </a:lnTo>
                  <a:lnTo>
                    <a:pt x="494512" y="2006600"/>
                  </a:lnTo>
                  <a:lnTo>
                    <a:pt x="448386" y="2006600"/>
                  </a:lnTo>
                  <a:lnTo>
                    <a:pt x="448386" y="2082800"/>
                  </a:lnTo>
                  <a:lnTo>
                    <a:pt x="446011" y="2082800"/>
                  </a:lnTo>
                  <a:lnTo>
                    <a:pt x="445198" y="2095207"/>
                  </a:lnTo>
                  <a:lnTo>
                    <a:pt x="445173" y="2095500"/>
                  </a:lnTo>
                  <a:lnTo>
                    <a:pt x="440093" y="2082800"/>
                  </a:lnTo>
                  <a:lnTo>
                    <a:pt x="442074" y="2082800"/>
                  </a:lnTo>
                  <a:lnTo>
                    <a:pt x="441439" y="2070100"/>
                  </a:lnTo>
                  <a:lnTo>
                    <a:pt x="448233" y="2070100"/>
                  </a:lnTo>
                  <a:lnTo>
                    <a:pt x="448386" y="2082800"/>
                  </a:lnTo>
                  <a:lnTo>
                    <a:pt x="448386" y="2006600"/>
                  </a:lnTo>
                  <a:lnTo>
                    <a:pt x="418846" y="2006600"/>
                  </a:lnTo>
                  <a:lnTo>
                    <a:pt x="418846" y="2095500"/>
                  </a:lnTo>
                  <a:lnTo>
                    <a:pt x="416140" y="2108200"/>
                  </a:lnTo>
                  <a:lnTo>
                    <a:pt x="408673" y="2108200"/>
                  </a:lnTo>
                  <a:lnTo>
                    <a:pt x="406628" y="2095500"/>
                  </a:lnTo>
                  <a:lnTo>
                    <a:pt x="418846" y="2095500"/>
                  </a:lnTo>
                  <a:lnTo>
                    <a:pt x="418846" y="2006600"/>
                  </a:lnTo>
                  <a:lnTo>
                    <a:pt x="414032" y="2006600"/>
                  </a:lnTo>
                  <a:lnTo>
                    <a:pt x="414032" y="2070100"/>
                  </a:lnTo>
                  <a:lnTo>
                    <a:pt x="411454" y="2082800"/>
                  </a:lnTo>
                  <a:lnTo>
                    <a:pt x="400405" y="2082800"/>
                  </a:lnTo>
                  <a:lnTo>
                    <a:pt x="396138" y="2070100"/>
                  </a:lnTo>
                  <a:lnTo>
                    <a:pt x="414032" y="2070100"/>
                  </a:lnTo>
                  <a:lnTo>
                    <a:pt x="414032" y="2006600"/>
                  </a:lnTo>
                  <a:lnTo>
                    <a:pt x="377583" y="2006600"/>
                  </a:lnTo>
                  <a:lnTo>
                    <a:pt x="378663" y="2019300"/>
                  </a:lnTo>
                  <a:lnTo>
                    <a:pt x="366522" y="2019300"/>
                  </a:lnTo>
                  <a:lnTo>
                    <a:pt x="366522" y="2006600"/>
                  </a:lnTo>
                  <a:lnTo>
                    <a:pt x="339509" y="2006600"/>
                  </a:lnTo>
                  <a:lnTo>
                    <a:pt x="339509" y="2032000"/>
                  </a:lnTo>
                  <a:lnTo>
                    <a:pt x="335876" y="2044700"/>
                  </a:lnTo>
                  <a:lnTo>
                    <a:pt x="319379" y="2044700"/>
                  </a:lnTo>
                  <a:lnTo>
                    <a:pt x="319379" y="2032000"/>
                  </a:lnTo>
                  <a:lnTo>
                    <a:pt x="339509" y="2032000"/>
                  </a:lnTo>
                  <a:lnTo>
                    <a:pt x="339509" y="2006600"/>
                  </a:lnTo>
                  <a:lnTo>
                    <a:pt x="311378" y="2006600"/>
                  </a:lnTo>
                  <a:lnTo>
                    <a:pt x="311378" y="2070100"/>
                  </a:lnTo>
                  <a:lnTo>
                    <a:pt x="306590" y="2070100"/>
                  </a:lnTo>
                  <a:lnTo>
                    <a:pt x="306590" y="2108200"/>
                  </a:lnTo>
                  <a:lnTo>
                    <a:pt x="301459" y="2095500"/>
                  </a:lnTo>
                  <a:lnTo>
                    <a:pt x="296697" y="2095500"/>
                  </a:lnTo>
                  <a:lnTo>
                    <a:pt x="299085" y="2082800"/>
                  </a:lnTo>
                  <a:lnTo>
                    <a:pt x="303999" y="2082800"/>
                  </a:lnTo>
                  <a:lnTo>
                    <a:pt x="304952" y="2095207"/>
                  </a:lnTo>
                  <a:lnTo>
                    <a:pt x="304977" y="2095500"/>
                  </a:lnTo>
                  <a:lnTo>
                    <a:pt x="306425" y="2095500"/>
                  </a:lnTo>
                  <a:lnTo>
                    <a:pt x="306590" y="2108200"/>
                  </a:lnTo>
                  <a:lnTo>
                    <a:pt x="306590" y="2070100"/>
                  </a:lnTo>
                  <a:lnTo>
                    <a:pt x="299085" y="2070100"/>
                  </a:lnTo>
                  <a:lnTo>
                    <a:pt x="299085" y="2057400"/>
                  </a:lnTo>
                  <a:lnTo>
                    <a:pt x="310324" y="2057400"/>
                  </a:lnTo>
                  <a:lnTo>
                    <a:pt x="311378" y="2070100"/>
                  </a:lnTo>
                  <a:lnTo>
                    <a:pt x="311378" y="2006600"/>
                  </a:lnTo>
                  <a:lnTo>
                    <a:pt x="297548" y="2006600"/>
                  </a:lnTo>
                  <a:lnTo>
                    <a:pt x="304711" y="2019300"/>
                  </a:lnTo>
                  <a:lnTo>
                    <a:pt x="279552" y="2019300"/>
                  </a:lnTo>
                  <a:lnTo>
                    <a:pt x="279552" y="2047519"/>
                  </a:lnTo>
                  <a:lnTo>
                    <a:pt x="276606" y="2055799"/>
                  </a:lnTo>
                  <a:lnTo>
                    <a:pt x="276606" y="2070100"/>
                  </a:lnTo>
                  <a:lnTo>
                    <a:pt x="275450" y="2082800"/>
                  </a:lnTo>
                  <a:lnTo>
                    <a:pt x="270243" y="2082800"/>
                  </a:lnTo>
                  <a:lnTo>
                    <a:pt x="276606" y="2070100"/>
                  </a:lnTo>
                  <a:lnTo>
                    <a:pt x="276606" y="2055799"/>
                  </a:lnTo>
                  <a:lnTo>
                    <a:pt x="276034" y="2057400"/>
                  </a:lnTo>
                  <a:lnTo>
                    <a:pt x="263512" y="2057400"/>
                  </a:lnTo>
                  <a:lnTo>
                    <a:pt x="244767" y="2057400"/>
                  </a:lnTo>
                  <a:lnTo>
                    <a:pt x="233413" y="2049703"/>
                  </a:lnTo>
                  <a:lnTo>
                    <a:pt x="233413" y="2070100"/>
                  </a:lnTo>
                  <a:lnTo>
                    <a:pt x="224180" y="2070100"/>
                  </a:lnTo>
                  <a:lnTo>
                    <a:pt x="224167" y="2057400"/>
                  </a:lnTo>
                  <a:lnTo>
                    <a:pt x="231673" y="2057400"/>
                  </a:lnTo>
                  <a:lnTo>
                    <a:pt x="233413" y="2070100"/>
                  </a:lnTo>
                  <a:lnTo>
                    <a:pt x="233413" y="2049703"/>
                  </a:lnTo>
                  <a:lnTo>
                    <a:pt x="207314" y="2032000"/>
                  </a:lnTo>
                  <a:lnTo>
                    <a:pt x="217081" y="2032000"/>
                  </a:lnTo>
                  <a:lnTo>
                    <a:pt x="226733" y="2044700"/>
                  </a:lnTo>
                  <a:lnTo>
                    <a:pt x="236054" y="2044700"/>
                  </a:lnTo>
                  <a:lnTo>
                    <a:pt x="244767" y="2057400"/>
                  </a:lnTo>
                  <a:lnTo>
                    <a:pt x="242912" y="2044700"/>
                  </a:lnTo>
                  <a:lnTo>
                    <a:pt x="250050" y="2044700"/>
                  </a:lnTo>
                  <a:lnTo>
                    <a:pt x="249682" y="2032000"/>
                  </a:lnTo>
                  <a:lnTo>
                    <a:pt x="242214" y="2032000"/>
                  </a:lnTo>
                  <a:lnTo>
                    <a:pt x="238467" y="2019300"/>
                  </a:lnTo>
                  <a:lnTo>
                    <a:pt x="251066" y="2019300"/>
                  </a:lnTo>
                  <a:lnTo>
                    <a:pt x="250520" y="2029675"/>
                  </a:lnTo>
                  <a:lnTo>
                    <a:pt x="250393" y="2032000"/>
                  </a:lnTo>
                  <a:lnTo>
                    <a:pt x="249682" y="2032000"/>
                  </a:lnTo>
                  <a:lnTo>
                    <a:pt x="261632" y="2044700"/>
                  </a:lnTo>
                  <a:lnTo>
                    <a:pt x="265366" y="2044700"/>
                  </a:lnTo>
                  <a:lnTo>
                    <a:pt x="263512" y="2057400"/>
                  </a:lnTo>
                  <a:lnTo>
                    <a:pt x="279552" y="2047519"/>
                  </a:lnTo>
                  <a:lnTo>
                    <a:pt x="279552" y="2019300"/>
                  </a:lnTo>
                  <a:lnTo>
                    <a:pt x="279234" y="2019300"/>
                  </a:lnTo>
                  <a:lnTo>
                    <a:pt x="279260" y="2006600"/>
                  </a:lnTo>
                  <a:lnTo>
                    <a:pt x="190119" y="2006600"/>
                  </a:lnTo>
                  <a:lnTo>
                    <a:pt x="190119" y="2032000"/>
                  </a:lnTo>
                  <a:lnTo>
                    <a:pt x="188569" y="2032000"/>
                  </a:lnTo>
                  <a:lnTo>
                    <a:pt x="184213" y="2019300"/>
                  </a:lnTo>
                  <a:lnTo>
                    <a:pt x="186715" y="2019300"/>
                  </a:lnTo>
                  <a:lnTo>
                    <a:pt x="190119" y="2032000"/>
                  </a:lnTo>
                  <a:lnTo>
                    <a:pt x="190119" y="2006600"/>
                  </a:lnTo>
                  <a:lnTo>
                    <a:pt x="164236" y="2006600"/>
                  </a:lnTo>
                  <a:lnTo>
                    <a:pt x="164236" y="2044700"/>
                  </a:lnTo>
                  <a:lnTo>
                    <a:pt x="158673" y="2032000"/>
                  </a:lnTo>
                  <a:lnTo>
                    <a:pt x="147497" y="2032000"/>
                  </a:lnTo>
                  <a:lnTo>
                    <a:pt x="149263" y="2019300"/>
                  </a:lnTo>
                  <a:lnTo>
                    <a:pt x="158788" y="2019300"/>
                  </a:lnTo>
                  <a:lnTo>
                    <a:pt x="163779" y="2032000"/>
                  </a:lnTo>
                  <a:lnTo>
                    <a:pt x="164236" y="2044700"/>
                  </a:lnTo>
                  <a:lnTo>
                    <a:pt x="164236" y="2006600"/>
                  </a:lnTo>
                  <a:lnTo>
                    <a:pt x="153314" y="2006600"/>
                  </a:lnTo>
                  <a:lnTo>
                    <a:pt x="177177" y="1968500"/>
                  </a:lnTo>
                  <a:lnTo>
                    <a:pt x="178600" y="1966239"/>
                  </a:lnTo>
                  <a:lnTo>
                    <a:pt x="175729" y="1955800"/>
                  </a:lnTo>
                  <a:lnTo>
                    <a:pt x="165404" y="1968500"/>
                  </a:lnTo>
                  <a:lnTo>
                    <a:pt x="167995" y="1955800"/>
                  </a:lnTo>
                  <a:lnTo>
                    <a:pt x="175729" y="1955800"/>
                  </a:lnTo>
                  <a:lnTo>
                    <a:pt x="179895" y="1955800"/>
                  </a:lnTo>
                  <a:lnTo>
                    <a:pt x="179412" y="1964944"/>
                  </a:lnTo>
                  <a:lnTo>
                    <a:pt x="185140" y="1955800"/>
                  </a:lnTo>
                  <a:lnTo>
                    <a:pt x="193090" y="1943100"/>
                  </a:lnTo>
                  <a:lnTo>
                    <a:pt x="184823" y="1930400"/>
                  </a:lnTo>
                  <a:lnTo>
                    <a:pt x="193294" y="1930400"/>
                  </a:lnTo>
                  <a:lnTo>
                    <a:pt x="196075" y="1943100"/>
                  </a:lnTo>
                  <a:lnTo>
                    <a:pt x="207975" y="1917700"/>
                  </a:lnTo>
                  <a:lnTo>
                    <a:pt x="219862" y="1892300"/>
                  </a:lnTo>
                  <a:lnTo>
                    <a:pt x="224002" y="1892300"/>
                  </a:lnTo>
                  <a:lnTo>
                    <a:pt x="250228" y="1841500"/>
                  </a:lnTo>
                  <a:lnTo>
                    <a:pt x="242633" y="1841500"/>
                  </a:lnTo>
                  <a:lnTo>
                    <a:pt x="245821" y="1828800"/>
                  </a:lnTo>
                  <a:lnTo>
                    <a:pt x="251955" y="1838159"/>
                  </a:lnTo>
                  <a:lnTo>
                    <a:pt x="257822" y="1826793"/>
                  </a:lnTo>
                  <a:lnTo>
                    <a:pt x="250367" y="1816100"/>
                  </a:lnTo>
                  <a:lnTo>
                    <a:pt x="254139" y="1803400"/>
                  </a:lnTo>
                  <a:lnTo>
                    <a:pt x="261010" y="1803400"/>
                  </a:lnTo>
                  <a:lnTo>
                    <a:pt x="257098" y="1816100"/>
                  </a:lnTo>
                  <a:lnTo>
                    <a:pt x="263334" y="1816100"/>
                  </a:lnTo>
                  <a:lnTo>
                    <a:pt x="264731" y="1816100"/>
                  </a:lnTo>
                  <a:lnTo>
                    <a:pt x="272300" y="1803400"/>
                  </a:lnTo>
                  <a:lnTo>
                    <a:pt x="317665" y="1727200"/>
                  </a:lnTo>
                  <a:lnTo>
                    <a:pt x="340347" y="1689100"/>
                  </a:lnTo>
                  <a:lnTo>
                    <a:pt x="355460" y="1663700"/>
                  </a:lnTo>
                  <a:lnTo>
                    <a:pt x="363029" y="1651000"/>
                  </a:lnTo>
                  <a:lnTo>
                    <a:pt x="370586" y="1638300"/>
                  </a:lnTo>
                  <a:lnTo>
                    <a:pt x="378142" y="1625600"/>
                  </a:lnTo>
                  <a:lnTo>
                    <a:pt x="400824" y="1587500"/>
                  </a:lnTo>
                  <a:lnTo>
                    <a:pt x="408393" y="1574800"/>
                  </a:lnTo>
                  <a:lnTo>
                    <a:pt x="446189" y="1511300"/>
                  </a:lnTo>
                  <a:lnTo>
                    <a:pt x="441769" y="1511300"/>
                  </a:lnTo>
                  <a:lnTo>
                    <a:pt x="439826" y="1498600"/>
                  </a:lnTo>
                  <a:lnTo>
                    <a:pt x="448043" y="1498600"/>
                  </a:lnTo>
                  <a:lnTo>
                    <a:pt x="463003" y="1473200"/>
                  </a:lnTo>
                  <a:lnTo>
                    <a:pt x="470484" y="1460500"/>
                  </a:lnTo>
                  <a:lnTo>
                    <a:pt x="463054" y="1460500"/>
                  </a:lnTo>
                  <a:lnTo>
                    <a:pt x="459257" y="1447800"/>
                  </a:lnTo>
                  <a:lnTo>
                    <a:pt x="477177" y="1447800"/>
                  </a:lnTo>
                  <a:lnTo>
                    <a:pt x="484644" y="1435100"/>
                  </a:lnTo>
                  <a:lnTo>
                    <a:pt x="492125" y="1422400"/>
                  </a:lnTo>
                  <a:lnTo>
                    <a:pt x="499592" y="1409700"/>
                  </a:lnTo>
                  <a:lnTo>
                    <a:pt x="514527" y="1384300"/>
                  </a:lnTo>
                  <a:lnTo>
                    <a:pt x="506044" y="1384300"/>
                  </a:lnTo>
                  <a:lnTo>
                    <a:pt x="498690" y="1371600"/>
                  </a:lnTo>
                  <a:lnTo>
                    <a:pt x="492213" y="1371600"/>
                  </a:lnTo>
                  <a:lnTo>
                    <a:pt x="486384" y="1358900"/>
                  </a:lnTo>
                  <a:lnTo>
                    <a:pt x="514464" y="1384300"/>
                  </a:lnTo>
                  <a:lnTo>
                    <a:pt x="522008" y="1371600"/>
                  </a:lnTo>
                  <a:lnTo>
                    <a:pt x="529475" y="1358900"/>
                  </a:lnTo>
                  <a:lnTo>
                    <a:pt x="536943" y="1346200"/>
                  </a:lnTo>
                  <a:lnTo>
                    <a:pt x="559358" y="1308100"/>
                  </a:lnTo>
                  <a:lnTo>
                    <a:pt x="596709" y="1244600"/>
                  </a:lnTo>
                  <a:lnTo>
                    <a:pt x="580009" y="1244600"/>
                  </a:lnTo>
                  <a:lnTo>
                    <a:pt x="580415" y="1231900"/>
                  </a:lnTo>
                  <a:lnTo>
                    <a:pt x="593979" y="1231900"/>
                  </a:lnTo>
                  <a:lnTo>
                    <a:pt x="598576" y="1244142"/>
                  </a:lnTo>
                  <a:lnTo>
                    <a:pt x="612940" y="1219200"/>
                  </a:lnTo>
                  <a:lnTo>
                    <a:pt x="620255" y="1206500"/>
                  </a:lnTo>
                  <a:lnTo>
                    <a:pt x="751903" y="977900"/>
                  </a:lnTo>
                  <a:lnTo>
                    <a:pt x="781164" y="927100"/>
                  </a:lnTo>
                  <a:lnTo>
                    <a:pt x="788479" y="914400"/>
                  </a:lnTo>
                  <a:lnTo>
                    <a:pt x="795794" y="901700"/>
                  </a:lnTo>
                  <a:lnTo>
                    <a:pt x="825042" y="850900"/>
                  </a:lnTo>
                  <a:lnTo>
                    <a:pt x="832358" y="838200"/>
                  </a:lnTo>
                  <a:lnTo>
                    <a:pt x="868934" y="774700"/>
                  </a:lnTo>
                  <a:lnTo>
                    <a:pt x="890866" y="736600"/>
                  </a:lnTo>
                  <a:lnTo>
                    <a:pt x="898182" y="723900"/>
                  </a:lnTo>
                  <a:lnTo>
                    <a:pt x="905497" y="711200"/>
                  </a:lnTo>
                  <a:lnTo>
                    <a:pt x="915695" y="711200"/>
                  </a:lnTo>
                  <a:lnTo>
                    <a:pt x="916952" y="698893"/>
                  </a:lnTo>
                  <a:lnTo>
                    <a:pt x="918057" y="698601"/>
                  </a:lnTo>
                  <a:lnTo>
                    <a:pt x="919365" y="697738"/>
                  </a:lnTo>
                  <a:lnTo>
                    <a:pt x="920750" y="696874"/>
                  </a:lnTo>
                  <a:lnTo>
                    <a:pt x="916990" y="698614"/>
                  </a:lnTo>
                  <a:lnTo>
                    <a:pt x="914971" y="698500"/>
                  </a:lnTo>
                  <a:lnTo>
                    <a:pt x="929843" y="673100"/>
                  </a:lnTo>
                  <a:lnTo>
                    <a:pt x="937272" y="660400"/>
                  </a:lnTo>
                  <a:lnTo>
                    <a:pt x="944702" y="647700"/>
                  </a:lnTo>
                  <a:lnTo>
                    <a:pt x="942771" y="635000"/>
                  </a:lnTo>
                  <a:lnTo>
                    <a:pt x="947343" y="635000"/>
                  </a:lnTo>
                  <a:lnTo>
                    <a:pt x="954620" y="622300"/>
                  </a:lnTo>
                  <a:lnTo>
                    <a:pt x="969162" y="596900"/>
                  </a:lnTo>
                  <a:lnTo>
                    <a:pt x="976426" y="584200"/>
                  </a:lnTo>
                  <a:lnTo>
                    <a:pt x="983703" y="571500"/>
                  </a:lnTo>
                  <a:lnTo>
                    <a:pt x="990968" y="558800"/>
                  </a:lnTo>
                  <a:lnTo>
                    <a:pt x="978649" y="558800"/>
                  </a:lnTo>
                  <a:lnTo>
                    <a:pt x="977074" y="546100"/>
                  </a:lnTo>
                  <a:lnTo>
                    <a:pt x="996315" y="546100"/>
                  </a:lnTo>
                  <a:lnTo>
                    <a:pt x="1004227" y="533400"/>
                  </a:lnTo>
                  <a:lnTo>
                    <a:pt x="1027950" y="495300"/>
                  </a:lnTo>
                  <a:lnTo>
                    <a:pt x="1027010" y="495300"/>
                  </a:lnTo>
                  <a:lnTo>
                    <a:pt x="1033614" y="482600"/>
                  </a:lnTo>
                  <a:lnTo>
                    <a:pt x="1040993" y="469900"/>
                  </a:lnTo>
                  <a:lnTo>
                    <a:pt x="1048372" y="457200"/>
                  </a:lnTo>
                  <a:lnTo>
                    <a:pt x="1055738" y="444500"/>
                  </a:lnTo>
                  <a:lnTo>
                    <a:pt x="1056627" y="444500"/>
                  </a:lnTo>
                  <a:lnTo>
                    <a:pt x="1071689" y="419100"/>
                  </a:lnTo>
                  <a:lnTo>
                    <a:pt x="1079220" y="406400"/>
                  </a:lnTo>
                  <a:lnTo>
                    <a:pt x="1086751" y="393700"/>
                  </a:lnTo>
                  <a:lnTo>
                    <a:pt x="1094282" y="381000"/>
                  </a:lnTo>
                  <a:lnTo>
                    <a:pt x="1109332" y="355600"/>
                  </a:lnTo>
                  <a:lnTo>
                    <a:pt x="1116863" y="342900"/>
                  </a:lnTo>
                  <a:lnTo>
                    <a:pt x="1115847" y="342900"/>
                  </a:lnTo>
                  <a:lnTo>
                    <a:pt x="1115669" y="330200"/>
                  </a:lnTo>
                  <a:lnTo>
                    <a:pt x="1121156" y="330200"/>
                  </a:lnTo>
                  <a:lnTo>
                    <a:pt x="1141691" y="304800"/>
                  </a:lnTo>
                  <a:lnTo>
                    <a:pt x="1135494" y="304800"/>
                  </a:lnTo>
                  <a:lnTo>
                    <a:pt x="1128890" y="292100"/>
                  </a:lnTo>
                  <a:lnTo>
                    <a:pt x="1144384" y="292100"/>
                  </a:lnTo>
                  <a:lnTo>
                    <a:pt x="1151915" y="279400"/>
                  </a:lnTo>
                  <a:lnTo>
                    <a:pt x="1159433" y="266700"/>
                  </a:lnTo>
                  <a:lnTo>
                    <a:pt x="1166964" y="254000"/>
                  </a:lnTo>
                  <a:lnTo>
                    <a:pt x="1174496" y="241300"/>
                  </a:lnTo>
                  <a:lnTo>
                    <a:pt x="1182014" y="228600"/>
                  </a:lnTo>
                  <a:lnTo>
                    <a:pt x="1166571" y="228600"/>
                  </a:lnTo>
                  <a:lnTo>
                    <a:pt x="1160360" y="215900"/>
                  </a:lnTo>
                  <a:lnTo>
                    <a:pt x="1156881" y="215900"/>
                  </a:lnTo>
                  <a:lnTo>
                    <a:pt x="1165136" y="203200"/>
                  </a:lnTo>
                  <a:lnTo>
                    <a:pt x="1171790" y="215900"/>
                  </a:lnTo>
                  <a:lnTo>
                    <a:pt x="1178293" y="215900"/>
                  </a:lnTo>
                  <a:lnTo>
                    <a:pt x="1186091" y="228600"/>
                  </a:lnTo>
                  <a:lnTo>
                    <a:pt x="1221663" y="165100"/>
                  </a:lnTo>
                  <a:lnTo>
                    <a:pt x="1228775" y="152400"/>
                  </a:lnTo>
                  <a:lnTo>
                    <a:pt x="1376184" y="406400"/>
                  </a:lnTo>
                  <a:lnTo>
                    <a:pt x="1376921" y="406400"/>
                  </a:lnTo>
                  <a:lnTo>
                    <a:pt x="1469898" y="571500"/>
                  </a:lnTo>
                  <a:lnTo>
                    <a:pt x="1490256" y="571500"/>
                  </a:lnTo>
                  <a:lnTo>
                    <a:pt x="1488084" y="584200"/>
                  </a:lnTo>
                  <a:lnTo>
                    <a:pt x="1478635" y="584200"/>
                  </a:lnTo>
                  <a:lnTo>
                    <a:pt x="1514957" y="647700"/>
                  </a:lnTo>
                  <a:lnTo>
                    <a:pt x="1523707" y="647700"/>
                  </a:lnTo>
                  <a:lnTo>
                    <a:pt x="1520583" y="660400"/>
                  </a:lnTo>
                  <a:lnTo>
                    <a:pt x="1841271" y="1206500"/>
                  </a:lnTo>
                  <a:lnTo>
                    <a:pt x="1842020" y="1206500"/>
                  </a:lnTo>
                  <a:lnTo>
                    <a:pt x="2304250" y="2006600"/>
                  </a:lnTo>
                  <a:lnTo>
                    <a:pt x="2304250" y="1790293"/>
                  </a:lnTo>
                  <a:lnTo>
                    <a:pt x="2144115" y="1511300"/>
                  </a:lnTo>
                  <a:lnTo>
                    <a:pt x="2136825" y="1498600"/>
                  </a:lnTo>
                  <a:lnTo>
                    <a:pt x="2129536" y="1485900"/>
                  </a:lnTo>
                  <a:lnTo>
                    <a:pt x="2115794" y="1461960"/>
                  </a:lnTo>
                  <a:lnTo>
                    <a:pt x="2115794" y="1511300"/>
                  </a:lnTo>
                  <a:lnTo>
                    <a:pt x="2108797" y="1511300"/>
                  </a:lnTo>
                  <a:lnTo>
                    <a:pt x="2104732" y="1498600"/>
                  </a:lnTo>
                  <a:lnTo>
                    <a:pt x="2111514" y="1498600"/>
                  </a:lnTo>
                  <a:lnTo>
                    <a:pt x="2115794" y="1511300"/>
                  </a:lnTo>
                  <a:lnTo>
                    <a:pt x="2115794" y="1461960"/>
                  </a:lnTo>
                  <a:lnTo>
                    <a:pt x="2114956" y="1460500"/>
                  </a:lnTo>
                  <a:lnTo>
                    <a:pt x="2109355" y="1450746"/>
                  </a:lnTo>
                  <a:lnTo>
                    <a:pt x="2109355" y="1460500"/>
                  </a:lnTo>
                  <a:lnTo>
                    <a:pt x="2108301" y="1473200"/>
                  </a:lnTo>
                  <a:lnTo>
                    <a:pt x="2098408" y="1473200"/>
                  </a:lnTo>
                  <a:lnTo>
                    <a:pt x="2098662" y="1460500"/>
                  </a:lnTo>
                  <a:lnTo>
                    <a:pt x="2109355" y="1460500"/>
                  </a:lnTo>
                  <a:lnTo>
                    <a:pt x="2109355" y="1450746"/>
                  </a:lnTo>
                  <a:lnTo>
                    <a:pt x="2063940" y="1371600"/>
                  </a:lnTo>
                  <a:lnTo>
                    <a:pt x="2049360" y="1346200"/>
                  </a:lnTo>
                  <a:lnTo>
                    <a:pt x="2039188" y="1328483"/>
                  </a:lnTo>
                  <a:lnTo>
                    <a:pt x="2039188" y="1485900"/>
                  </a:lnTo>
                  <a:lnTo>
                    <a:pt x="2030628" y="1485900"/>
                  </a:lnTo>
                  <a:lnTo>
                    <a:pt x="2033206" y="1473200"/>
                  </a:lnTo>
                  <a:lnTo>
                    <a:pt x="2039188" y="1485900"/>
                  </a:lnTo>
                  <a:lnTo>
                    <a:pt x="2039188" y="1328483"/>
                  </a:lnTo>
                  <a:lnTo>
                    <a:pt x="2020201" y="1295400"/>
                  </a:lnTo>
                  <a:lnTo>
                    <a:pt x="2012911" y="1282700"/>
                  </a:lnTo>
                  <a:lnTo>
                    <a:pt x="1997379" y="1255649"/>
                  </a:lnTo>
                  <a:lnTo>
                    <a:pt x="1997379" y="1371600"/>
                  </a:lnTo>
                  <a:lnTo>
                    <a:pt x="1984705" y="1371600"/>
                  </a:lnTo>
                  <a:lnTo>
                    <a:pt x="1985264" y="1358900"/>
                  </a:lnTo>
                  <a:lnTo>
                    <a:pt x="1997379" y="1371600"/>
                  </a:lnTo>
                  <a:lnTo>
                    <a:pt x="1997379" y="1255649"/>
                  </a:lnTo>
                  <a:lnTo>
                    <a:pt x="1976996" y="1220139"/>
                  </a:lnTo>
                  <a:lnTo>
                    <a:pt x="1976996" y="1282700"/>
                  </a:lnTo>
                  <a:lnTo>
                    <a:pt x="1972056" y="1295400"/>
                  </a:lnTo>
                  <a:lnTo>
                    <a:pt x="1962213" y="1282700"/>
                  </a:lnTo>
                  <a:lnTo>
                    <a:pt x="1976996" y="1282700"/>
                  </a:lnTo>
                  <a:lnTo>
                    <a:pt x="1976996" y="1220139"/>
                  </a:lnTo>
                  <a:lnTo>
                    <a:pt x="1959038" y="1188847"/>
                  </a:lnTo>
                  <a:lnTo>
                    <a:pt x="1959038" y="1346200"/>
                  </a:lnTo>
                  <a:lnTo>
                    <a:pt x="1958695" y="1358900"/>
                  </a:lnTo>
                  <a:lnTo>
                    <a:pt x="1954098" y="1358900"/>
                  </a:lnTo>
                  <a:lnTo>
                    <a:pt x="1955317" y="1346200"/>
                  </a:lnTo>
                  <a:lnTo>
                    <a:pt x="1959038" y="1346200"/>
                  </a:lnTo>
                  <a:lnTo>
                    <a:pt x="1959038" y="1188847"/>
                  </a:lnTo>
                  <a:lnTo>
                    <a:pt x="1954593" y="1181100"/>
                  </a:lnTo>
                  <a:lnTo>
                    <a:pt x="1947303" y="1168400"/>
                  </a:lnTo>
                  <a:lnTo>
                    <a:pt x="1933867" y="1144993"/>
                  </a:lnTo>
                  <a:lnTo>
                    <a:pt x="1933867" y="1181100"/>
                  </a:lnTo>
                  <a:lnTo>
                    <a:pt x="1928507" y="1181100"/>
                  </a:lnTo>
                  <a:lnTo>
                    <a:pt x="1926755" y="1168400"/>
                  </a:lnTo>
                  <a:lnTo>
                    <a:pt x="1933867" y="1181100"/>
                  </a:lnTo>
                  <a:lnTo>
                    <a:pt x="1933867" y="1144993"/>
                  </a:lnTo>
                  <a:lnTo>
                    <a:pt x="1932724" y="1143000"/>
                  </a:lnTo>
                  <a:lnTo>
                    <a:pt x="1925434" y="1130300"/>
                  </a:lnTo>
                  <a:lnTo>
                    <a:pt x="1925040" y="1130300"/>
                  </a:lnTo>
                  <a:lnTo>
                    <a:pt x="1902790" y="1092200"/>
                  </a:lnTo>
                  <a:lnTo>
                    <a:pt x="1873123" y="1041400"/>
                  </a:lnTo>
                  <a:lnTo>
                    <a:pt x="1865706" y="1028700"/>
                  </a:lnTo>
                  <a:lnTo>
                    <a:pt x="1853476" y="1007770"/>
                  </a:lnTo>
                  <a:lnTo>
                    <a:pt x="1853476" y="1130300"/>
                  </a:lnTo>
                  <a:lnTo>
                    <a:pt x="1849170" y="1143000"/>
                  </a:lnTo>
                  <a:lnTo>
                    <a:pt x="1842363" y="1143000"/>
                  </a:lnTo>
                  <a:lnTo>
                    <a:pt x="1842312" y="1130300"/>
                  </a:lnTo>
                  <a:lnTo>
                    <a:pt x="1843341" y="1130300"/>
                  </a:lnTo>
                  <a:lnTo>
                    <a:pt x="1846097" y="1117600"/>
                  </a:lnTo>
                  <a:lnTo>
                    <a:pt x="1853158" y="1130300"/>
                  </a:lnTo>
                  <a:lnTo>
                    <a:pt x="1853476" y="1130300"/>
                  </a:lnTo>
                  <a:lnTo>
                    <a:pt x="1853476" y="1007770"/>
                  </a:lnTo>
                  <a:lnTo>
                    <a:pt x="1834883" y="975931"/>
                  </a:lnTo>
                  <a:lnTo>
                    <a:pt x="1834883" y="1130300"/>
                  </a:lnTo>
                  <a:lnTo>
                    <a:pt x="1834883" y="1143000"/>
                  </a:lnTo>
                  <a:lnTo>
                    <a:pt x="1827377" y="1143000"/>
                  </a:lnTo>
                  <a:lnTo>
                    <a:pt x="1827377" y="1130300"/>
                  </a:lnTo>
                  <a:lnTo>
                    <a:pt x="1834883" y="1130300"/>
                  </a:lnTo>
                  <a:lnTo>
                    <a:pt x="1834883" y="975931"/>
                  </a:lnTo>
                  <a:lnTo>
                    <a:pt x="1820227" y="950849"/>
                  </a:lnTo>
                  <a:lnTo>
                    <a:pt x="1820227" y="1117600"/>
                  </a:lnTo>
                  <a:lnTo>
                    <a:pt x="1819770" y="1117600"/>
                  </a:lnTo>
                  <a:lnTo>
                    <a:pt x="1819859" y="1130300"/>
                  </a:lnTo>
                  <a:lnTo>
                    <a:pt x="1811680" y="1130300"/>
                  </a:lnTo>
                  <a:lnTo>
                    <a:pt x="1811845" y="1117600"/>
                  </a:lnTo>
                  <a:lnTo>
                    <a:pt x="1812391" y="1104900"/>
                  </a:lnTo>
                  <a:lnTo>
                    <a:pt x="1818640" y="1104900"/>
                  </a:lnTo>
                  <a:lnTo>
                    <a:pt x="1820227" y="1117600"/>
                  </a:lnTo>
                  <a:lnTo>
                    <a:pt x="1820227" y="950849"/>
                  </a:lnTo>
                  <a:lnTo>
                    <a:pt x="1819211" y="949109"/>
                  </a:lnTo>
                  <a:lnTo>
                    <a:pt x="1819211" y="1041400"/>
                  </a:lnTo>
                  <a:lnTo>
                    <a:pt x="1813534" y="1041400"/>
                  </a:lnTo>
                  <a:lnTo>
                    <a:pt x="1812391" y="1028700"/>
                  </a:lnTo>
                  <a:lnTo>
                    <a:pt x="1819211" y="1041400"/>
                  </a:lnTo>
                  <a:lnTo>
                    <a:pt x="1819211" y="949109"/>
                  </a:lnTo>
                  <a:lnTo>
                    <a:pt x="1798942" y="914400"/>
                  </a:lnTo>
                  <a:lnTo>
                    <a:pt x="1797735" y="912342"/>
                  </a:lnTo>
                  <a:lnTo>
                    <a:pt x="1797735" y="1092200"/>
                  </a:lnTo>
                  <a:lnTo>
                    <a:pt x="1796211" y="1104900"/>
                  </a:lnTo>
                  <a:lnTo>
                    <a:pt x="1792782" y="1104900"/>
                  </a:lnTo>
                  <a:lnTo>
                    <a:pt x="1793646" y="1092200"/>
                  </a:lnTo>
                  <a:lnTo>
                    <a:pt x="1797735" y="1092200"/>
                  </a:lnTo>
                  <a:lnTo>
                    <a:pt x="1797735" y="912342"/>
                  </a:lnTo>
                  <a:lnTo>
                    <a:pt x="1791525" y="901700"/>
                  </a:lnTo>
                  <a:lnTo>
                    <a:pt x="1778685" y="879716"/>
                  </a:lnTo>
                  <a:lnTo>
                    <a:pt x="1778685" y="901700"/>
                  </a:lnTo>
                  <a:lnTo>
                    <a:pt x="1775917" y="914400"/>
                  </a:lnTo>
                  <a:lnTo>
                    <a:pt x="1773123" y="901700"/>
                  </a:lnTo>
                  <a:lnTo>
                    <a:pt x="1778685" y="901700"/>
                  </a:lnTo>
                  <a:lnTo>
                    <a:pt x="1778685" y="879716"/>
                  </a:lnTo>
                  <a:lnTo>
                    <a:pt x="1769275" y="863600"/>
                  </a:lnTo>
                  <a:lnTo>
                    <a:pt x="1762213" y="863600"/>
                  </a:lnTo>
                  <a:lnTo>
                    <a:pt x="1762213" y="850900"/>
                  </a:lnTo>
                  <a:lnTo>
                    <a:pt x="1765058" y="850900"/>
                  </a:lnTo>
                  <a:lnTo>
                    <a:pt x="1750301" y="825500"/>
                  </a:lnTo>
                  <a:lnTo>
                    <a:pt x="1720761" y="774700"/>
                  </a:lnTo>
                  <a:lnTo>
                    <a:pt x="1713382" y="762000"/>
                  </a:lnTo>
                  <a:lnTo>
                    <a:pt x="1705991" y="749300"/>
                  </a:lnTo>
                  <a:lnTo>
                    <a:pt x="1700644" y="740105"/>
                  </a:lnTo>
                  <a:lnTo>
                    <a:pt x="1700644" y="914400"/>
                  </a:lnTo>
                  <a:lnTo>
                    <a:pt x="1698269" y="914400"/>
                  </a:lnTo>
                  <a:lnTo>
                    <a:pt x="1696516" y="901700"/>
                  </a:lnTo>
                  <a:lnTo>
                    <a:pt x="1700009" y="901700"/>
                  </a:lnTo>
                  <a:lnTo>
                    <a:pt x="1700644" y="914400"/>
                  </a:lnTo>
                  <a:lnTo>
                    <a:pt x="1700644" y="740105"/>
                  </a:lnTo>
                  <a:lnTo>
                    <a:pt x="1696008" y="732129"/>
                  </a:lnTo>
                  <a:lnTo>
                    <a:pt x="1696008" y="825500"/>
                  </a:lnTo>
                  <a:lnTo>
                    <a:pt x="1689950" y="825500"/>
                  </a:lnTo>
                  <a:lnTo>
                    <a:pt x="1692529" y="812800"/>
                  </a:lnTo>
                  <a:lnTo>
                    <a:pt x="1696008" y="825500"/>
                  </a:lnTo>
                  <a:lnTo>
                    <a:pt x="1696008" y="732129"/>
                  </a:lnTo>
                  <a:lnTo>
                    <a:pt x="1691233" y="723900"/>
                  </a:lnTo>
                  <a:lnTo>
                    <a:pt x="1677530" y="700328"/>
                  </a:lnTo>
                  <a:lnTo>
                    <a:pt x="1677530" y="812800"/>
                  </a:lnTo>
                  <a:lnTo>
                    <a:pt x="1666595" y="812800"/>
                  </a:lnTo>
                  <a:lnTo>
                    <a:pt x="1659204" y="800100"/>
                  </a:lnTo>
                  <a:lnTo>
                    <a:pt x="1655356" y="800100"/>
                  </a:lnTo>
                  <a:lnTo>
                    <a:pt x="1655064" y="787400"/>
                  </a:lnTo>
                  <a:lnTo>
                    <a:pt x="1661185" y="787400"/>
                  </a:lnTo>
                  <a:lnTo>
                    <a:pt x="1668335" y="800100"/>
                  </a:lnTo>
                  <a:lnTo>
                    <a:pt x="1674469" y="800100"/>
                  </a:lnTo>
                  <a:lnTo>
                    <a:pt x="1677530" y="812800"/>
                  </a:lnTo>
                  <a:lnTo>
                    <a:pt x="1677530" y="700328"/>
                  </a:lnTo>
                  <a:lnTo>
                    <a:pt x="1669084" y="685800"/>
                  </a:lnTo>
                  <a:lnTo>
                    <a:pt x="1661693" y="673100"/>
                  </a:lnTo>
                  <a:lnTo>
                    <a:pt x="1654314" y="660400"/>
                  </a:lnTo>
                  <a:lnTo>
                    <a:pt x="1641424" y="638225"/>
                  </a:lnTo>
                  <a:lnTo>
                    <a:pt x="1641424" y="711200"/>
                  </a:lnTo>
                  <a:lnTo>
                    <a:pt x="1641424" y="723900"/>
                  </a:lnTo>
                  <a:lnTo>
                    <a:pt x="1638147" y="723900"/>
                  </a:lnTo>
                  <a:lnTo>
                    <a:pt x="1638147" y="749300"/>
                  </a:lnTo>
                  <a:lnTo>
                    <a:pt x="1638020" y="762000"/>
                  </a:lnTo>
                  <a:lnTo>
                    <a:pt x="1637842" y="762000"/>
                  </a:lnTo>
                  <a:lnTo>
                    <a:pt x="1637842" y="800100"/>
                  </a:lnTo>
                  <a:lnTo>
                    <a:pt x="1628851" y="800100"/>
                  </a:lnTo>
                  <a:lnTo>
                    <a:pt x="1635417" y="787400"/>
                  </a:lnTo>
                  <a:lnTo>
                    <a:pt x="1637842" y="800100"/>
                  </a:lnTo>
                  <a:lnTo>
                    <a:pt x="1637842" y="762000"/>
                  </a:lnTo>
                  <a:lnTo>
                    <a:pt x="1629244" y="762000"/>
                  </a:lnTo>
                  <a:lnTo>
                    <a:pt x="1629422" y="749300"/>
                  </a:lnTo>
                  <a:lnTo>
                    <a:pt x="1638147" y="749300"/>
                  </a:lnTo>
                  <a:lnTo>
                    <a:pt x="1638147" y="723900"/>
                  </a:lnTo>
                  <a:lnTo>
                    <a:pt x="1627987" y="723900"/>
                  </a:lnTo>
                  <a:lnTo>
                    <a:pt x="1627987" y="711200"/>
                  </a:lnTo>
                  <a:lnTo>
                    <a:pt x="1641424" y="711200"/>
                  </a:lnTo>
                  <a:lnTo>
                    <a:pt x="1641424" y="638225"/>
                  </a:lnTo>
                  <a:lnTo>
                    <a:pt x="1625104" y="610158"/>
                  </a:lnTo>
                  <a:lnTo>
                    <a:pt x="1625104" y="698500"/>
                  </a:lnTo>
                  <a:lnTo>
                    <a:pt x="1612798" y="698500"/>
                  </a:lnTo>
                  <a:lnTo>
                    <a:pt x="1619415" y="685800"/>
                  </a:lnTo>
                  <a:lnTo>
                    <a:pt x="1625104" y="698500"/>
                  </a:lnTo>
                  <a:lnTo>
                    <a:pt x="1625104" y="610158"/>
                  </a:lnTo>
                  <a:lnTo>
                    <a:pt x="1624787" y="609600"/>
                  </a:lnTo>
                  <a:lnTo>
                    <a:pt x="1617395" y="596900"/>
                  </a:lnTo>
                  <a:lnTo>
                    <a:pt x="1607324" y="579577"/>
                  </a:lnTo>
                  <a:lnTo>
                    <a:pt x="1607324" y="673100"/>
                  </a:lnTo>
                  <a:lnTo>
                    <a:pt x="1602625" y="673100"/>
                  </a:lnTo>
                  <a:lnTo>
                    <a:pt x="1602625" y="698500"/>
                  </a:lnTo>
                  <a:lnTo>
                    <a:pt x="1599069" y="702779"/>
                  </a:lnTo>
                  <a:lnTo>
                    <a:pt x="1599069" y="774700"/>
                  </a:lnTo>
                  <a:lnTo>
                    <a:pt x="1598866" y="787400"/>
                  </a:lnTo>
                  <a:lnTo>
                    <a:pt x="1594269" y="774700"/>
                  </a:lnTo>
                  <a:lnTo>
                    <a:pt x="1599069" y="774700"/>
                  </a:lnTo>
                  <a:lnTo>
                    <a:pt x="1599069" y="702779"/>
                  </a:lnTo>
                  <a:lnTo>
                    <a:pt x="1592046" y="711200"/>
                  </a:lnTo>
                  <a:lnTo>
                    <a:pt x="1595132" y="711200"/>
                  </a:lnTo>
                  <a:lnTo>
                    <a:pt x="1590992" y="723900"/>
                  </a:lnTo>
                  <a:lnTo>
                    <a:pt x="1581302" y="723900"/>
                  </a:lnTo>
                  <a:lnTo>
                    <a:pt x="1580159" y="711200"/>
                  </a:lnTo>
                  <a:lnTo>
                    <a:pt x="1592046" y="711200"/>
                  </a:lnTo>
                  <a:lnTo>
                    <a:pt x="1592910" y="698500"/>
                  </a:lnTo>
                  <a:lnTo>
                    <a:pt x="1583905" y="698500"/>
                  </a:lnTo>
                  <a:lnTo>
                    <a:pt x="1584312" y="685800"/>
                  </a:lnTo>
                  <a:lnTo>
                    <a:pt x="1596440" y="698500"/>
                  </a:lnTo>
                  <a:lnTo>
                    <a:pt x="1602625" y="698500"/>
                  </a:lnTo>
                  <a:lnTo>
                    <a:pt x="1602625" y="673100"/>
                  </a:lnTo>
                  <a:lnTo>
                    <a:pt x="1602498" y="660400"/>
                  </a:lnTo>
                  <a:lnTo>
                    <a:pt x="1595132" y="673100"/>
                  </a:lnTo>
                  <a:lnTo>
                    <a:pt x="1598358" y="660400"/>
                  </a:lnTo>
                  <a:lnTo>
                    <a:pt x="1602498" y="660400"/>
                  </a:lnTo>
                  <a:lnTo>
                    <a:pt x="1603540" y="660400"/>
                  </a:lnTo>
                  <a:lnTo>
                    <a:pt x="1607324" y="673100"/>
                  </a:lnTo>
                  <a:lnTo>
                    <a:pt x="1607324" y="579577"/>
                  </a:lnTo>
                  <a:lnTo>
                    <a:pt x="1604505" y="574738"/>
                  </a:lnTo>
                  <a:lnTo>
                    <a:pt x="1604505" y="622300"/>
                  </a:lnTo>
                  <a:lnTo>
                    <a:pt x="1601965" y="622300"/>
                  </a:lnTo>
                  <a:lnTo>
                    <a:pt x="1600568" y="618490"/>
                  </a:lnTo>
                  <a:lnTo>
                    <a:pt x="1604505" y="622300"/>
                  </a:lnTo>
                  <a:lnTo>
                    <a:pt x="1604505" y="574738"/>
                  </a:lnTo>
                  <a:lnTo>
                    <a:pt x="1595247" y="558800"/>
                  </a:lnTo>
                  <a:lnTo>
                    <a:pt x="1565719" y="508000"/>
                  </a:lnTo>
                  <a:lnTo>
                    <a:pt x="1562392" y="502285"/>
                  </a:lnTo>
                  <a:lnTo>
                    <a:pt x="1562392" y="636689"/>
                  </a:lnTo>
                  <a:lnTo>
                    <a:pt x="1560918" y="647700"/>
                  </a:lnTo>
                  <a:lnTo>
                    <a:pt x="1540802" y="647700"/>
                  </a:lnTo>
                  <a:lnTo>
                    <a:pt x="1562392" y="636689"/>
                  </a:lnTo>
                  <a:lnTo>
                    <a:pt x="1562392" y="502285"/>
                  </a:lnTo>
                  <a:lnTo>
                    <a:pt x="1561719" y="501129"/>
                  </a:lnTo>
                  <a:lnTo>
                    <a:pt x="1561719" y="635000"/>
                  </a:lnTo>
                  <a:lnTo>
                    <a:pt x="1552054" y="622300"/>
                  </a:lnTo>
                  <a:lnTo>
                    <a:pt x="1558772" y="622300"/>
                  </a:lnTo>
                  <a:lnTo>
                    <a:pt x="1561719" y="635000"/>
                  </a:lnTo>
                  <a:lnTo>
                    <a:pt x="1561719" y="501129"/>
                  </a:lnTo>
                  <a:lnTo>
                    <a:pt x="1550949" y="482600"/>
                  </a:lnTo>
                  <a:lnTo>
                    <a:pt x="1550187" y="482600"/>
                  </a:lnTo>
                  <a:lnTo>
                    <a:pt x="1550187" y="546100"/>
                  </a:lnTo>
                  <a:lnTo>
                    <a:pt x="1533436" y="534746"/>
                  </a:lnTo>
                  <a:lnTo>
                    <a:pt x="1533436" y="584200"/>
                  </a:lnTo>
                  <a:lnTo>
                    <a:pt x="1524787" y="584200"/>
                  </a:lnTo>
                  <a:lnTo>
                    <a:pt x="1524584" y="581025"/>
                  </a:lnTo>
                  <a:lnTo>
                    <a:pt x="1524584" y="584200"/>
                  </a:lnTo>
                  <a:lnTo>
                    <a:pt x="1524101" y="594385"/>
                  </a:lnTo>
                  <a:lnTo>
                    <a:pt x="1523974" y="596900"/>
                  </a:lnTo>
                  <a:lnTo>
                    <a:pt x="1520621" y="584200"/>
                  </a:lnTo>
                  <a:lnTo>
                    <a:pt x="1524584" y="584200"/>
                  </a:lnTo>
                  <a:lnTo>
                    <a:pt x="1524584" y="581025"/>
                  </a:lnTo>
                  <a:lnTo>
                    <a:pt x="1523974" y="571500"/>
                  </a:lnTo>
                  <a:lnTo>
                    <a:pt x="1531467" y="571500"/>
                  </a:lnTo>
                  <a:lnTo>
                    <a:pt x="1533436" y="584200"/>
                  </a:lnTo>
                  <a:lnTo>
                    <a:pt x="1533436" y="534746"/>
                  </a:lnTo>
                  <a:lnTo>
                    <a:pt x="1531467" y="533400"/>
                  </a:lnTo>
                  <a:lnTo>
                    <a:pt x="1530477" y="546100"/>
                  </a:lnTo>
                  <a:lnTo>
                    <a:pt x="1528660" y="546100"/>
                  </a:lnTo>
                  <a:lnTo>
                    <a:pt x="1531467" y="533400"/>
                  </a:lnTo>
                  <a:lnTo>
                    <a:pt x="1526235" y="533400"/>
                  </a:lnTo>
                  <a:lnTo>
                    <a:pt x="1525841" y="520700"/>
                  </a:lnTo>
                  <a:lnTo>
                    <a:pt x="1531467" y="533400"/>
                  </a:lnTo>
                  <a:lnTo>
                    <a:pt x="1544154" y="533400"/>
                  </a:lnTo>
                  <a:lnTo>
                    <a:pt x="1550187" y="546100"/>
                  </a:lnTo>
                  <a:lnTo>
                    <a:pt x="1550187" y="482600"/>
                  </a:lnTo>
                  <a:lnTo>
                    <a:pt x="1542338" y="482600"/>
                  </a:lnTo>
                  <a:lnTo>
                    <a:pt x="1535201" y="482600"/>
                  </a:lnTo>
                  <a:lnTo>
                    <a:pt x="1534007" y="469900"/>
                  </a:lnTo>
                  <a:lnTo>
                    <a:pt x="1542338" y="482600"/>
                  </a:lnTo>
                  <a:lnTo>
                    <a:pt x="1547088" y="469900"/>
                  </a:lnTo>
                  <a:lnTo>
                    <a:pt x="1522336" y="431800"/>
                  </a:lnTo>
                  <a:lnTo>
                    <a:pt x="1520215" y="431800"/>
                  </a:lnTo>
                  <a:lnTo>
                    <a:pt x="1520215" y="469900"/>
                  </a:lnTo>
                  <a:lnTo>
                    <a:pt x="1519656" y="482600"/>
                  </a:lnTo>
                  <a:lnTo>
                    <a:pt x="1501495" y="482600"/>
                  </a:lnTo>
                  <a:lnTo>
                    <a:pt x="1501813" y="469900"/>
                  </a:lnTo>
                  <a:lnTo>
                    <a:pt x="1520215" y="469900"/>
                  </a:lnTo>
                  <a:lnTo>
                    <a:pt x="1520215" y="431800"/>
                  </a:lnTo>
                  <a:lnTo>
                    <a:pt x="1516849" y="431800"/>
                  </a:lnTo>
                  <a:lnTo>
                    <a:pt x="1511985" y="418477"/>
                  </a:lnTo>
                  <a:lnTo>
                    <a:pt x="1505229" y="407352"/>
                  </a:lnTo>
                  <a:lnTo>
                    <a:pt x="1505229" y="419100"/>
                  </a:lnTo>
                  <a:lnTo>
                    <a:pt x="1498765" y="419100"/>
                  </a:lnTo>
                  <a:lnTo>
                    <a:pt x="1498765" y="457200"/>
                  </a:lnTo>
                  <a:lnTo>
                    <a:pt x="1484744" y="457200"/>
                  </a:lnTo>
                  <a:lnTo>
                    <a:pt x="1485760" y="444500"/>
                  </a:lnTo>
                  <a:lnTo>
                    <a:pt x="1495577" y="444500"/>
                  </a:lnTo>
                  <a:lnTo>
                    <a:pt x="1498765" y="457200"/>
                  </a:lnTo>
                  <a:lnTo>
                    <a:pt x="1498765" y="419100"/>
                  </a:lnTo>
                  <a:lnTo>
                    <a:pt x="1487055" y="419100"/>
                  </a:lnTo>
                  <a:lnTo>
                    <a:pt x="1484122" y="431800"/>
                  </a:lnTo>
                  <a:lnTo>
                    <a:pt x="1480896" y="424535"/>
                  </a:lnTo>
                  <a:lnTo>
                    <a:pt x="1480896" y="520700"/>
                  </a:lnTo>
                  <a:lnTo>
                    <a:pt x="1475168" y="520700"/>
                  </a:lnTo>
                  <a:lnTo>
                    <a:pt x="1473390" y="508000"/>
                  </a:lnTo>
                  <a:lnTo>
                    <a:pt x="1480896" y="520700"/>
                  </a:lnTo>
                  <a:lnTo>
                    <a:pt x="1480896" y="424535"/>
                  </a:lnTo>
                  <a:lnTo>
                    <a:pt x="1478483" y="419100"/>
                  </a:lnTo>
                  <a:lnTo>
                    <a:pt x="1479003" y="419100"/>
                  </a:lnTo>
                  <a:lnTo>
                    <a:pt x="1484909" y="406400"/>
                  </a:lnTo>
                  <a:lnTo>
                    <a:pt x="1502829" y="406400"/>
                  </a:lnTo>
                  <a:lnTo>
                    <a:pt x="1505115" y="418477"/>
                  </a:lnTo>
                  <a:lnTo>
                    <a:pt x="1505229" y="419100"/>
                  </a:lnTo>
                  <a:lnTo>
                    <a:pt x="1505229" y="407352"/>
                  </a:lnTo>
                  <a:lnTo>
                    <a:pt x="1481531" y="368300"/>
                  </a:lnTo>
                  <a:lnTo>
                    <a:pt x="1480464" y="355600"/>
                  </a:lnTo>
                  <a:lnTo>
                    <a:pt x="1479308" y="355600"/>
                  </a:lnTo>
                  <a:lnTo>
                    <a:pt x="1468323" y="337019"/>
                  </a:lnTo>
                  <a:lnTo>
                    <a:pt x="1468323" y="342900"/>
                  </a:lnTo>
                  <a:lnTo>
                    <a:pt x="1467777" y="355600"/>
                  </a:lnTo>
                  <a:lnTo>
                    <a:pt x="1459928" y="355600"/>
                  </a:lnTo>
                  <a:lnTo>
                    <a:pt x="1460284" y="342900"/>
                  </a:lnTo>
                  <a:lnTo>
                    <a:pt x="1468323" y="342900"/>
                  </a:lnTo>
                  <a:lnTo>
                    <a:pt x="1468323" y="337019"/>
                  </a:lnTo>
                  <a:lnTo>
                    <a:pt x="1464297" y="330200"/>
                  </a:lnTo>
                  <a:lnTo>
                    <a:pt x="1456791" y="317500"/>
                  </a:lnTo>
                  <a:lnTo>
                    <a:pt x="1456258" y="316598"/>
                  </a:lnTo>
                  <a:lnTo>
                    <a:pt x="1456258" y="444500"/>
                  </a:lnTo>
                  <a:lnTo>
                    <a:pt x="1445323" y="444500"/>
                  </a:lnTo>
                  <a:lnTo>
                    <a:pt x="1445323" y="457200"/>
                  </a:lnTo>
                  <a:lnTo>
                    <a:pt x="1445298" y="482600"/>
                  </a:lnTo>
                  <a:lnTo>
                    <a:pt x="1438427" y="469900"/>
                  </a:lnTo>
                  <a:lnTo>
                    <a:pt x="1435011" y="469900"/>
                  </a:lnTo>
                  <a:lnTo>
                    <a:pt x="1434871" y="457200"/>
                  </a:lnTo>
                  <a:lnTo>
                    <a:pt x="1445323" y="457200"/>
                  </a:lnTo>
                  <a:lnTo>
                    <a:pt x="1445323" y="444500"/>
                  </a:lnTo>
                  <a:lnTo>
                    <a:pt x="1437805" y="444500"/>
                  </a:lnTo>
                  <a:lnTo>
                    <a:pt x="1437805" y="431800"/>
                  </a:lnTo>
                  <a:lnTo>
                    <a:pt x="1451495" y="431800"/>
                  </a:lnTo>
                  <a:lnTo>
                    <a:pt x="1456258" y="444500"/>
                  </a:lnTo>
                  <a:lnTo>
                    <a:pt x="1456258" y="316598"/>
                  </a:lnTo>
                  <a:lnTo>
                    <a:pt x="1449298" y="304800"/>
                  </a:lnTo>
                  <a:lnTo>
                    <a:pt x="1434287" y="279400"/>
                  </a:lnTo>
                  <a:lnTo>
                    <a:pt x="1426781" y="266700"/>
                  </a:lnTo>
                  <a:lnTo>
                    <a:pt x="1423860" y="261759"/>
                  </a:lnTo>
                  <a:lnTo>
                    <a:pt x="1423860" y="444500"/>
                  </a:lnTo>
                  <a:lnTo>
                    <a:pt x="1422831" y="457200"/>
                  </a:lnTo>
                  <a:lnTo>
                    <a:pt x="1410957" y="457200"/>
                  </a:lnTo>
                  <a:lnTo>
                    <a:pt x="1411579" y="444500"/>
                  </a:lnTo>
                  <a:lnTo>
                    <a:pt x="1423860" y="444500"/>
                  </a:lnTo>
                  <a:lnTo>
                    <a:pt x="1423860" y="261759"/>
                  </a:lnTo>
                  <a:lnTo>
                    <a:pt x="1406779" y="232867"/>
                  </a:lnTo>
                  <a:lnTo>
                    <a:pt x="1406779" y="330200"/>
                  </a:lnTo>
                  <a:lnTo>
                    <a:pt x="1404099" y="342900"/>
                  </a:lnTo>
                  <a:lnTo>
                    <a:pt x="1400390" y="330200"/>
                  </a:lnTo>
                  <a:lnTo>
                    <a:pt x="1406779" y="330200"/>
                  </a:lnTo>
                  <a:lnTo>
                    <a:pt x="1406779" y="232867"/>
                  </a:lnTo>
                  <a:lnTo>
                    <a:pt x="1404264" y="228600"/>
                  </a:lnTo>
                  <a:lnTo>
                    <a:pt x="1396758" y="215900"/>
                  </a:lnTo>
                  <a:lnTo>
                    <a:pt x="1394726" y="212471"/>
                  </a:lnTo>
                  <a:lnTo>
                    <a:pt x="1394726" y="406400"/>
                  </a:lnTo>
                  <a:lnTo>
                    <a:pt x="1388364" y="419100"/>
                  </a:lnTo>
                  <a:lnTo>
                    <a:pt x="1382255" y="406400"/>
                  </a:lnTo>
                  <a:lnTo>
                    <a:pt x="1394726" y="406400"/>
                  </a:lnTo>
                  <a:lnTo>
                    <a:pt x="1394726" y="212471"/>
                  </a:lnTo>
                  <a:lnTo>
                    <a:pt x="1389253" y="203200"/>
                  </a:lnTo>
                  <a:lnTo>
                    <a:pt x="1380070" y="203200"/>
                  </a:lnTo>
                  <a:lnTo>
                    <a:pt x="1380070" y="279400"/>
                  </a:lnTo>
                  <a:lnTo>
                    <a:pt x="1364310" y="279400"/>
                  </a:lnTo>
                  <a:lnTo>
                    <a:pt x="1362900" y="266700"/>
                  </a:lnTo>
                  <a:lnTo>
                    <a:pt x="1374648" y="266700"/>
                  </a:lnTo>
                  <a:lnTo>
                    <a:pt x="1380070" y="279400"/>
                  </a:lnTo>
                  <a:lnTo>
                    <a:pt x="1380070" y="203200"/>
                  </a:lnTo>
                  <a:lnTo>
                    <a:pt x="1374355" y="203200"/>
                  </a:lnTo>
                  <a:lnTo>
                    <a:pt x="1378826" y="190500"/>
                  </a:lnTo>
                  <a:lnTo>
                    <a:pt x="1384058" y="190500"/>
                  </a:lnTo>
                  <a:lnTo>
                    <a:pt x="1368856" y="165100"/>
                  </a:lnTo>
                  <a:lnTo>
                    <a:pt x="1353642" y="139700"/>
                  </a:lnTo>
                  <a:lnTo>
                    <a:pt x="1346047" y="127000"/>
                  </a:lnTo>
                  <a:lnTo>
                    <a:pt x="1345311" y="125780"/>
                  </a:lnTo>
                  <a:lnTo>
                    <a:pt x="1345311" y="304800"/>
                  </a:lnTo>
                  <a:lnTo>
                    <a:pt x="1340840" y="317500"/>
                  </a:lnTo>
                  <a:lnTo>
                    <a:pt x="1337449" y="317500"/>
                  </a:lnTo>
                  <a:lnTo>
                    <a:pt x="1336675" y="304800"/>
                  </a:lnTo>
                  <a:lnTo>
                    <a:pt x="1345311" y="304800"/>
                  </a:lnTo>
                  <a:lnTo>
                    <a:pt x="1345311" y="125780"/>
                  </a:lnTo>
                  <a:lnTo>
                    <a:pt x="1330833" y="101600"/>
                  </a:lnTo>
                  <a:lnTo>
                    <a:pt x="1323238" y="88900"/>
                  </a:lnTo>
                  <a:lnTo>
                    <a:pt x="1310462" y="67564"/>
                  </a:lnTo>
                  <a:lnTo>
                    <a:pt x="1310462" y="101600"/>
                  </a:lnTo>
                  <a:lnTo>
                    <a:pt x="1307998" y="114325"/>
                  </a:lnTo>
                  <a:lnTo>
                    <a:pt x="1304505" y="114325"/>
                  </a:lnTo>
                  <a:lnTo>
                    <a:pt x="1302092" y="101600"/>
                  </a:lnTo>
                  <a:lnTo>
                    <a:pt x="1310462" y="101600"/>
                  </a:lnTo>
                  <a:lnTo>
                    <a:pt x="1310462" y="67564"/>
                  </a:lnTo>
                  <a:lnTo>
                    <a:pt x="1300429" y="50800"/>
                  </a:lnTo>
                  <a:lnTo>
                    <a:pt x="1292821" y="38100"/>
                  </a:lnTo>
                  <a:lnTo>
                    <a:pt x="1292720" y="37934"/>
                  </a:lnTo>
                  <a:lnTo>
                    <a:pt x="1292720" y="228600"/>
                  </a:lnTo>
                  <a:lnTo>
                    <a:pt x="1282369" y="228600"/>
                  </a:lnTo>
                  <a:lnTo>
                    <a:pt x="1284630" y="215900"/>
                  </a:lnTo>
                  <a:lnTo>
                    <a:pt x="1288084" y="215900"/>
                  </a:lnTo>
                  <a:lnTo>
                    <a:pt x="1292720" y="228600"/>
                  </a:lnTo>
                  <a:lnTo>
                    <a:pt x="1292720" y="37934"/>
                  </a:lnTo>
                  <a:lnTo>
                    <a:pt x="1287983" y="30022"/>
                  </a:lnTo>
                  <a:lnTo>
                    <a:pt x="1287983" y="50800"/>
                  </a:lnTo>
                  <a:lnTo>
                    <a:pt x="1287983" y="63500"/>
                  </a:lnTo>
                  <a:lnTo>
                    <a:pt x="1287589" y="63500"/>
                  </a:lnTo>
                  <a:lnTo>
                    <a:pt x="1287589" y="152400"/>
                  </a:lnTo>
                  <a:lnTo>
                    <a:pt x="1282077" y="165100"/>
                  </a:lnTo>
                  <a:lnTo>
                    <a:pt x="1269352" y="165100"/>
                  </a:lnTo>
                  <a:lnTo>
                    <a:pt x="1275410" y="152400"/>
                  </a:lnTo>
                  <a:lnTo>
                    <a:pt x="1287589" y="152400"/>
                  </a:lnTo>
                  <a:lnTo>
                    <a:pt x="1287589" y="63500"/>
                  </a:lnTo>
                  <a:lnTo>
                    <a:pt x="1276743" y="63500"/>
                  </a:lnTo>
                  <a:lnTo>
                    <a:pt x="1276743" y="50800"/>
                  </a:lnTo>
                  <a:lnTo>
                    <a:pt x="1287983" y="50800"/>
                  </a:lnTo>
                  <a:lnTo>
                    <a:pt x="1287983" y="30022"/>
                  </a:lnTo>
                  <a:lnTo>
                    <a:pt x="1285214" y="25400"/>
                  </a:lnTo>
                  <a:lnTo>
                    <a:pt x="1275346" y="25400"/>
                  </a:lnTo>
                  <a:lnTo>
                    <a:pt x="1278394" y="12700"/>
                  </a:lnTo>
                  <a:lnTo>
                    <a:pt x="1279944" y="12700"/>
                  </a:lnTo>
                  <a:lnTo>
                    <a:pt x="1270088" y="0"/>
                  </a:lnTo>
                  <a:lnTo>
                    <a:pt x="1269250" y="0"/>
                  </a:lnTo>
                  <a:lnTo>
                    <a:pt x="1269250" y="88900"/>
                  </a:lnTo>
                  <a:lnTo>
                    <a:pt x="1260233" y="88900"/>
                  </a:lnTo>
                  <a:lnTo>
                    <a:pt x="1261110" y="76200"/>
                  </a:lnTo>
                  <a:lnTo>
                    <a:pt x="1250543" y="88900"/>
                  </a:lnTo>
                  <a:lnTo>
                    <a:pt x="1252486" y="76200"/>
                  </a:lnTo>
                  <a:lnTo>
                    <a:pt x="1256068" y="76200"/>
                  </a:lnTo>
                  <a:lnTo>
                    <a:pt x="1257998" y="63500"/>
                  </a:lnTo>
                  <a:lnTo>
                    <a:pt x="1261135" y="75920"/>
                  </a:lnTo>
                  <a:lnTo>
                    <a:pt x="1261198" y="76200"/>
                  </a:lnTo>
                  <a:lnTo>
                    <a:pt x="1267663" y="76200"/>
                  </a:lnTo>
                  <a:lnTo>
                    <a:pt x="1269250" y="88900"/>
                  </a:lnTo>
                  <a:lnTo>
                    <a:pt x="1269250" y="0"/>
                  </a:lnTo>
                  <a:lnTo>
                    <a:pt x="1252385" y="0"/>
                  </a:lnTo>
                  <a:lnTo>
                    <a:pt x="1252385" y="38100"/>
                  </a:lnTo>
                  <a:lnTo>
                    <a:pt x="1238897" y="38100"/>
                  </a:lnTo>
                  <a:lnTo>
                    <a:pt x="1226172" y="25400"/>
                  </a:lnTo>
                  <a:lnTo>
                    <a:pt x="1252385" y="38100"/>
                  </a:lnTo>
                  <a:lnTo>
                    <a:pt x="1252385" y="0"/>
                  </a:lnTo>
                  <a:lnTo>
                    <a:pt x="1206068" y="0"/>
                  </a:lnTo>
                  <a:lnTo>
                    <a:pt x="1206068" y="139700"/>
                  </a:lnTo>
                  <a:lnTo>
                    <a:pt x="1205572" y="152400"/>
                  </a:lnTo>
                  <a:lnTo>
                    <a:pt x="1202156" y="152400"/>
                  </a:lnTo>
                  <a:lnTo>
                    <a:pt x="1202156" y="177800"/>
                  </a:lnTo>
                  <a:lnTo>
                    <a:pt x="1200619" y="190500"/>
                  </a:lnTo>
                  <a:lnTo>
                    <a:pt x="1196467" y="190500"/>
                  </a:lnTo>
                  <a:lnTo>
                    <a:pt x="1198067" y="177800"/>
                  </a:lnTo>
                  <a:lnTo>
                    <a:pt x="1202156" y="177800"/>
                  </a:lnTo>
                  <a:lnTo>
                    <a:pt x="1202156" y="152400"/>
                  </a:lnTo>
                  <a:lnTo>
                    <a:pt x="1198067" y="152400"/>
                  </a:lnTo>
                  <a:lnTo>
                    <a:pt x="1198778" y="139700"/>
                  </a:lnTo>
                  <a:lnTo>
                    <a:pt x="1206068" y="139700"/>
                  </a:lnTo>
                  <a:lnTo>
                    <a:pt x="1206068" y="0"/>
                  </a:lnTo>
                  <a:lnTo>
                    <a:pt x="1199959" y="0"/>
                  </a:lnTo>
                  <a:lnTo>
                    <a:pt x="1199959" y="63500"/>
                  </a:lnTo>
                  <a:lnTo>
                    <a:pt x="1194346" y="74320"/>
                  </a:lnTo>
                  <a:lnTo>
                    <a:pt x="1194346" y="177800"/>
                  </a:lnTo>
                  <a:lnTo>
                    <a:pt x="1184224" y="177800"/>
                  </a:lnTo>
                  <a:lnTo>
                    <a:pt x="1185519" y="165100"/>
                  </a:lnTo>
                  <a:lnTo>
                    <a:pt x="1194346" y="177800"/>
                  </a:lnTo>
                  <a:lnTo>
                    <a:pt x="1194346" y="74320"/>
                  </a:lnTo>
                  <a:lnTo>
                    <a:pt x="1193368" y="76200"/>
                  </a:lnTo>
                  <a:lnTo>
                    <a:pt x="1186853" y="76200"/>
                  </a:lnTo>
                  <a:lnTo>
                    <a:pt x="1173607" y="63500"/>
                  </a:lnTo>
                  <a:lnTo>
                    <a:pt x="1199959" y="63500"/>
                  </a:lnTo>
                  <a:lnTo>
                    <a:pt x="1199959" y="0"/>
                  </a:lnTo>
                  <a:lnTo>
                    <a:pt x="1191221" y="0"/>
                  </a:lnTo>
                  <a:lnTo>
                    <a:pt x="1191221" y="25400"/>
                  </a:lnTo>
                  <a:lnTo>
                    <a:pt x="1190586" y="38100"/>
                  </a:lnTo>
                  <a:lnTo>
                    <a:pt x="1185113" y="38100"/>
                  </a:lnTo>
                  <a:lnTo>
                    <a:pt x="1178712" y="25400"/>
                  </a:lnTo>
                  <a:lnTo>
                    <a:pt x="1191221" y="25400"/>
                  </a:lnTo>
                  <a:lnTo>
                    <a:pt x="1191221" y="0"/>
                  </a:lnTo>
                  <a:lnTo>
                    <a:pt x="1187475" y="0"/>
                  </a:lnTo>
                  <a:lnTo>
                    <a:pt x="1126921" y="96761"/>
                  </a:lnTo>
                  <a:lnTo>
                    <a:pt x="1126921" y="279400"/>
                  </a:lnTo>
                  <a:lnTo>
                    <a:pt x="1120063" y="292100"/>
                  </a:lnTo>
                  <a:lnTo>
                    <a:pt x="1114831" y="279400"/>
                  </a:lnTo>
                  <a:lnTo>
                    <a:pt x="1126921" y="279400"/>
                  </a:lnTo>
                  <a:lnTo>
                    <a:pt x="1126921" y="96761"/>
                  </a:lnTo>
                  <a:lnTo>
                    <a:pt x="1115923" y="114325"/>
                  </a:lnTo>
                  <a:lnTo>
                    <a:pt x="1117942" y="114325"/>
                  </a:lnTo>
                  <a:lnTo>
                    <a:pt x="1118895" y="121297"/>
                  </a:lnTo>
                  <a:lnTo>
                    <a:pt x="1119606" y="127000"/>
                  </a:lnTo>
                  <a:lnTo>
                    <a:pt x="1118857" y="121297"/>
                  </a:lnTo>
                  <a:lnTo>
                    <a:pt x="1116355" y="115404"/>
                  </a:lnTo>
                  <a:lnTo>
                    <a:pt x="1116355" y="254000"/>
                  </a:lnTo>
                  <a:lnTo>
                    <a:pt x="1115669" y="266700"/>
                  </a:lnTo>
                  <a:lnTo>
                    <a:pt x="1111923" y="266700"/>
                  </a:lnTo>
                  <a:lnTo>
                    <a:pt x="1111923" y="304800"/>
                  </a:lnTo>
                  <a:lnTo>
                    <a:pt x="1111923" y="317500"/>
                  </a:lnTo>
                  <a:lnTo>
                    <a:pt x="1104430" y="317500"/>
                  </a:lnTo>
                  <a:lnTo>
                    <a:pt x="1104430" y="304800"/>
                  </a:lnTo>
                  <a:lnTo>
                    <a:pt x="1111923" y="304800"/>
                  </a:lnTo>
                  <a:lnTo>
                    <a:pt x="1111923" y="266700"/>
                  </a:lnTo>
                  <a:lnTo>
                    <a:pt x="1103744" y="266700"/>
                  </a:lnTo>
                  <a:lnTo>
                    <a:pt x="1104430" y="254000"/>
                  </a:lnTo>
                  <a:lnTo>
                    <a:pt x="1116355" y="254000"/>
                  </a:lnTo>
                  <a:lnTo>
                    <a:pt x="1116355" y="115404"/>
                  </a:lnTo>
                  <a:lnTo>
                    <a:pt x="1115898" y="114325"/>
                  </a:lnTo>
                  <a:lnTo>
                    <a:pt x="1115644" y="114757"/>
                  </a:lnTo>
                  <a:lnTo>
                    <a:pt x="1076198" y="190500"/>
                  </a:lnTo>
                  <a:lnTo>
                    <a:pt x="1078433" y="190500"/>
                  </a:lnTo>
                  <a:lnTo>
                    <a:pt x="1082281" y="203200"/>
                  </a:lnTo>
                  <a:lnTo>
                    <a:pt x="1089469" y="203200"/>
                  </a:lnTo>
                  <a:lnTo>
                    <a:pt x="1089393" y="215900"/>
                  </a:lnTo>
                  <a:lnTo>
                    <a:pt x="1085481" y="215900"/>
                  </a:lnTo>
                  <a:lnTo>
                    <a:pt x="1083830" y="228600"/>
                  </a:lnTo>
                  <a:lnTo>
                    <a:pt x="1086383" y="228600"/>
                  </a:lnTo>
                  <a:lnTo>
                    <a:pt x="1088885" y="240004"/>
                  </a:lnTo>
                  <a:lnTo>
                    <a:pt x="1083830" y="228600"/>
                  </a:lnTo>
                  <a:lnTo>
                    <a:pt x="1080084" y="228600"/>
                  </a:lnTo>
                  <a:lnTo>
                    <a:pt x="1080084" y="292100"/>
                  </a:lnTo>
                  <a:lnTo>
                    <a:pt x="1076337" y="279400"/>
                  </a:lnTo>
                  <a:lnTo>
                    <a:pt x="1079258" y="279400"/>
                  </a:lnTo>
                  <a:lnTo>
                    <a:pt x="1080084" y="292100"/>
                  </a:lnTo>
                  <a:lnTo>
                    <a:pt x="1080084" y="228600"/>
                  </a:lnTo>
                  <a:lnTo>
                    <a:pt x="1068844" y="228600"/>
                  </a:lnTo>
                  <a:lnTo>
                    <a:pt x="1068844" y="330200"/>
                  </a:lnTo>
                  <a:lnTo>
                    <a:pt x="1064691" y="330200"/>
                  </a:lnTo>
                  <a:lnTo>
                    <a:pt x="1064691" y="406400"/>
                  </a:lnTo>
                  <a:lnTo>
                    <a:pt x="1051991" y="406400"/>
                  </a:lnTo>
                  <a:lnTo>
                    <a:pt x="1062202" y="393700"/>
                  </a:lnTo>
                  <a:lnTo>
                    <a:pt x="1064691" y="406400"/>
                  </a:lnTo>
                  <a:lnTo>
                    <a:pt x="1064691" y="330200"/>
                  </a:lnTo>
                  <a:lnTo>
                    <a:pt x="1056906" y="330200"/>
                  </a:lnTo>
                  <a:lnTo>
                    <a:pt x="1055738" y="317500"/>
                  </a:lnTo>
                  <a:lnTo>
                    <a:pt x="1068844" y="330200"/>
                  </a:lnTo>
                  <a:lnTo>
                    <a:pt x="1068844" y="228600"/>
                  </a:lnTo>
                  <a:lnTo>
                    <a:pt x="1056005" y="228600"/>
                  </a:lnTo>
                  <a:lnTo>
                    <a:pt x="1044981" y="247738"/>
                  </a:lnTo>
                  <a:lnTo>
                    <a:pt x="1044981" y="355600"/>
                  </a:lnTo>
                  <a:lnTo>
                    <a:pt x="1043622" y="368300"/>
                  </a:lnTo>
                  <a:lnTo>
                    <a:pt x="1031443" y="368300"/>
                  </a:lnTo>
                  <a:lnTo>
                    <a:pt x="1039647" y="355600"/>
                  </a:lnTo>
                  <a:lnTo>
                    <a:pt x="1044981" y="355600"/>
                  </a:lnTo>
                  <a:lnTo>
                    <a:pt x="1044981" y="247738"/>
                  </a:lnTo>
                  <a:lnTo>
                    <a:pt x="1040752" y="255066"/>
                  </a:lnTo>
                  <a:lnTo>
                    <a:pt x="1040752" y="304800"/>
                  </a:lnTo>
                  <a:lnTo>
                    <a:pt x="1037183" y="317500"/>
                  </a:lnTo>
                  <a:lnTo>
                    <a:pt x="1028344" y="317500"/>
                  </a:lnTo>
                  <a:lnTo>
                    <a:pt x="1028344" y="368300"/>
                  </a:lnTo>
                  <a:lnTo>
                    <a:pt x="1025766" y="381000"/>
                  </a:lnTo>
                  <a:lnTo>
                    <a:pt x="1024458" y="381000"/>
                  </a:lnTo>
                  <a:lnTo>
                    <a:pt x="1024458" y="495300"/>
                  </a:lnTo>
                  <a:lnTo>
                    <a:pt x="1017612" y="495300"/>
                  </a:lnTo>
                  <a:lnTo>
                    <a:pt x="1018286" y="482600"/>
                  </a:lnTo>
                  <a:lnTo>
                    <a:pt x="1024458" y="495300"/>
                  </a:lnTo>
                  <a:lnTo>
                    <a:pt x="1024458" y="381000"/>
                  </a:lnTo>
                  <a:lnTo>
                    <a:pt x="1017587" y="381000"/>
                  </a:lnTo>
                  <a:lnTo>
                    <a:pt x="1016419" y="377037"/>
                  </a:lnTo>
                  <a:lnTo>
                    <a:pt x="1016419" y="419100"/>
                  </a:lnTo>
                  <a:lnTo>
                    <a:pt x="1004316" y="428180"/>
                  </a:lnTo>
                  <a:lnTo>
                    <a:pt x="1004316" y="444500"/>
                  </a:lnTo>
                  <a:lnTo>
                    <a:pt x="1003109" y="447725"/>
                  </a:lnTo>
                  <a:lnTo>
                    <a:pt x="1003109" y="533400"/>
                  </a:lnTo>
                  <a:lnTo>
                    <a:pt x="991514" y="533400"/>
                  </a:lnTo>
                  <a:lnTo>
                    <a:pt x="990447" y="520700"/>
                  </a:lnTo>
                  <a:lnTo>
                    <a:pt x="1001890" y="520700"/>
                  </a:lnTo>
                  <a:lnTo>
                    <a:pt x="1003109" y="533400"/>
                  </a:lnTo>
                  <a:lnTo>
                    <a:pt x="1003109" y="447725"/>
                  </a:lnTo>
                  <a:lnTo>
                    <a:pt x="999553" y="457200"/>
                  </a:lnTo>
                  <a:lnTo>
                    <a:pt x="990015" y="457200"/>
                  </a:lnTo>
                  <a:lnTo>
                    <a:pt x="990701" y="444500"/>
                  </a:lnTo>
                  <a:lnTo>
                    <a:pt x="995807" y="431800"/>
                  </a:lnTo>
                  <a:lnTo>
                    <a:pt x="1001141" y="444500"/>
                  </a:lnTo>
                  <a:lnTo>
                    <a:pt x="1004316" y="444500"/>
                  </a:lnTo>
                  <a:lnTo>
                    <a:pt x="1004316" y="428180"/>
                  </a:lnTo>
                  <a:lnTo>
                    <a:pt x="999490" y="431800"/>
                  </a:lnTo>
                  <a:lnTo>
                    <a:pt x="999363" y="419100"/>
                  </a:lnTo>
                  <a:lnTo>
                    <a:pt x="1016419" y="419100"/>
                  </a:lnTo>
                  <a:lnTo>
                    <a:pt x="1016419" y="377037"/>
                  </a:lnTo>
                  <a:lnTo>
                    <a:pt x="1013853" y="368300"/>
                  </a:lnTo>
                  <a:lnTo>
                    <a:pt x="1028344" y="368300"/>
                  </a:lnTo>
                  <a:lnTo>
                    <a:pt x="1028344" y="317500"/>
                  </a:lnTo>
                  <a:lnTo>
                    <a:pt x="1023391" y="317500"/>
                  </a:lnTo>
                  <a:lnTo>
                    <a:pt x="1022032" y="304800"/>
                  </a:lnTo>
                  <a:lnTo>
                    <a:pt x="1040752" y="304800"/>
                  </a:lnTo>
                  <a:lnTo>
                    <a:pt x="1040752" y="255066"/>
                  </a:lnTo>
                  <a:lnTo>
                    <a:pt x="984580" y="352526"/>
                  </a:lnTo>
                  <a:lnTo>
                    <a:pt x="984580" y="482600"/>
                  </a:lnTo>
                  <a:lnTo>
                    <a:pt x="978484" y="495300"/>
                  </a:lnTo>
                  <a:lnTo>
                    <a:pt x="977011" y="492988"/>
                  </a:lnTo>
                  <a:lnTo>
                    <a:pt x="977011" y="520700"/>
                  </a:lnTo>
                  <a:lnTo>
                    <a:pt x="976947" y="533400"/>
                  </a:lnTo>
                  <a:lnTo>
                    <a:pt x="973340" y="533400"/>
                  </a:lnTo>
                  <a:lnTo>
                    <a:pt x="973340" y="571500"/>
                  </a:lnTo>
                  <a:lnTo>
                    <a:pt x="964577" y="571500"/>
                  </a:lnTo>
                  <a:lnTo>
                    <a:pt x="957846" y="558800"/>
                  </a:lnTo>
                  <a:lnTo>
                    <a:pt x="970775" y="558800"/>
                  </a:lnTo>
                  <a:lnTo>
                    <a:pt x="973340" y="571500"/>
                  </a:lnTo>
                  <a:lnTo>
                    <a:pt x="973340" y="533400"/>
                  </a:lnTo>
                  <a:lnTo>
                    <a:pt x="973201" y="533400"/>
                  </a:lnTo>
                  <a:lnTo>
                    <a:pt x="970902" y="520700"/>
                  </a:lnTo>
                  <a:lnTo>
                    <a:pt x="977011" y="520700"/>
                  </a:lnTo>
                  <a:lnTo>
                    <a:pt x="977011" y="492988"/>
                  </a:lnTo>
                  <a:lnTo>
                    <a:pt x="970432" y="482600"/>
                  </a:lnTo>
                  <a:lnTo>
                    <a:pt x="963828" y="482600"/>
                  </a:lnTo>
                  <a:lnTo>
                    <a:pt x="962101" y="469900"/>
                  </a:lnTo>
                  <a:lnTo>
                    <a:pt x="968044" y="469900"/>
                  </a:lnTo>
                  <a:lnTo>
                    <a:pt x="972210" y="482600"/>
                  </a:lnTo>
                  <a:lnTo>
                    <a:pt x="984580" y="482600"/>
                  </a:lnTo>
                  <a:lnTo>
                    <a:pt x="984580" y="352526"/>
                  </a:lnTo>
                  <a:lnTo>
                    <a:pt x="976833" y="365975"/>
                  </a:lnTo>
                  <a:lnTo>
                    <a:pt x="976833" y="431800"/>
                  </a:lnTo>
                  <a:lnTo>
                    <a:pt x="973505" y="431800"/>
                  </a:lnTo>
                  <a:lnTo>
                    <a:pt x="971575" y="424472"/>
                  </a:lnTo>
                  <a:lnTo>
                    <a:pt x="976833" y="431800"/>
                  </a:lnTo>
                  <a:lnTo>
                    <a:pt x="976833" y="365975"/>
                  </a:lnTo>
                  <a:lnTo>
                    <a:pt x="955294" y="403352"/>
                  </a:lnTo>
                  <a:lnTo>
                    <a:pt x="955294" y="444500"/>
                  </a:lnTo>
                  <a:lnTo>
                    <a:pt x="950861" y="457200"/>
                  </a:lnTo>
                  <a:lnTo>
                    <a:pt x="948169" y="445503"/>
                  </a:lnTo>
                  <a:lnTo>
                    <a:pt x="948169" y="596900"/>
                  </a:lnTo>
                  <a:lnTo>
                    <a:pt x="938568" y="596900"/>
                  </a:lnTo>
                  <a:lnTo>
                    <a:pt x="939622" y="584200"/>
                  </a:lnTo>
                  <a:lnTo>
                    <a:pt x="946213" y="584200"/>
                  </a:lnTo>
                  <a:lnTo>
                    <a:pt x="948169" y="596900"/>
                  </a:lnTo>
                  <a:lnTo>
                    <a:pt x="948169" y="445503"/>
                  </a:lnTo>
                  <a:lnTo>
                    <a:pt x="947940" y="444500"/>
                  </a:lnTo>
                  <a:lnTo>
                    <a:pt x="955294" y="444500"/>
                  </a:lnTo>
                  <a:lnTo>
                    <a:pt x="955294" y="403352"/>
                  </a:lnTo>
                  <a:lnTo>
                    <a:pt x="945235" y="420801"/>
                  </a:lnTo>
                  <a:lnTo>
                    <a:pt x="945235" y="520700"/>
                  </a:lnTo>
                  <a:lnTo>
                    <a:pt x="942124" y="508000"/>
                  </a:lnTo>
                  <a:lnTo>
                    <a:pt x="940523" y="508000"/>
                  </a:lnTo>
                  <a:lnTo>
                    <a:pt x="943356" y="495300"/>
                  </a:lnTo>
                  <a:lnTo>
                    <a:pt x="945235" y="520700"/>
                  </a:lnTo>
                  <a:lnTo>
                    <a:pt x="945235" y="420801"/>
                  </a:lnTo>
                  <a:lnTo>
                    <a:pt x="926515" y="453275"/>
                  </a:lnTo>
                  <a:lnTo>
                    <a:pt x="926515" y="622300"/>
                  </a:lnTo>
                  <a:lnTo>
                    <a:pt x="920889" y="622300"/>
                  </a:lnTo>
                  <a:lnTo>
                    <a:pt x="918121" y="609600"/>
                  </a:lnTo>
                  <a:lnTo>
                    <a:pt x="916940" y="609600"/>
                  </a:lnTo>
                  <a:lnTo>
                    <a:pt x="916051" y="596900"/>
                  </a:lnTo>
                  <a:lnTo>
                    <a:pt x="926515" y="622300"/>
                  </a:lnTo>
                  <a:lnTo>
                    <a:pt x="926515" y="453275"/>
                  </a:lnTo>
                  <a:lnTo>
                    <a:pt x="909612" y="482600"/>
                  </a:lnTo>
                  <a:lnTo>
                    <a:pt x="914209" y="482600"/>
                  </a:lnTo>
                  <a:lnTo>
                    <a:pt x="913396" y="495300"/>
                  </a:lnTo>
                  <a:lnTo>
                    <a:pt x="909116" y="495300"/>
                  </a:lnTo>
                  <a:lnTo>
                    <a:pt x="906945" y="482600"/>
                  </a:lnTo>
                  <a:lnTo>
                    <a:pt x="906132" y="482600"/>
                  </a:lnTo>
                  <a:lnTo>
                    <a:pt x="889431" y="508000"/>
                  </a:lnTo>
                  <a:lnTo>
                    <a:pt x="920902" y="508000"/>
                  </a:lnTo>
                  <a:lnTo>
                    <a:pt x="915162" y="518312"/>
                  </a:lnTo>
                  <a:lnTo>
                    <a:pt x="915162" y="594385"/>
                  </a:lnTo>
                  <a:lnTo>
                    <a:pt x="913396" y="589445"/>
                  </a:lnTo>
                  <a:lnTo>
                    <a:pt x="913396" y="660400"/>
                  </a:lnTo>
                  <a:lnTo>
                    <a:pt x="899566" y="660400"/>
                  </a:lnTo>
                  <a:lnTo>
                    <a:pt x="899566" y="685800"/>
                  </a:lnTo>
                  <a:lnTo>
                    <a:pt x="883424" y="685800"/>
                  </a:lnTo>
                  <a:lnTo>
                    <a:pt x="882281" y="673100"/>
                  </a:lnTo>
                  <a:lnTo>
                    <a:pt x="898423" y="673100"/>
                  </a:lnTo>
                  <a:lnTo>
                    <a:pt x="899566" y="685800"/>
                  </a:lnTo>
                  <a:lnTo>
                    <a:pt x="899566" y="660400"/>
                  </a:lnTo>
                  <a:lnTo>
                    <a:pt x="898626" y="660400"/>
                  </a:lnTo>
                  <a:lnTo>
                    <a:pt x="903566" y="647700"/>
                  </a:lnTo>
                  <a:lnTo>
                    <a:pt x="913396" y="660400"/>
                  </a:lnTo>
                  <a:lnTo>
                    <a:pt x="913396" y="589445"/>
                  </a:lnTo>
                  <a:lnTo>
                    <a:pt x="911529" y="584200"/>
                  </a:lnTo>
                  <a:lnTo>
                    <a:pt x="914260" y="584200"/>
                  </a:lnTo>
                  <a:lnTo>
                    <a:pt x="915162" y="594385"/>
                  </a:lnTo>
                  <a:lnTo>
                    <a:pt x="915162" y="518312"/>
                  </a:lnTo>
                  <a:lnTo>
                    <a:pt x="913828" y="520700"/>
                  </a:lnTo>
                  <a:lnTo>
                    <a:pt x="905916" y="520700"/>
                  </a:lnTo>
                  <a:lnTo>
                    <a:pt x="905916" y="609600"/>
                  </a:lnTo>
                  <a:lnTo>
                    <a:pt x="904011" y="622300"/>
                  </a:lnTo>
                  <a:lnTo>
                    <a:pt x="887183" y="622300"/>
                  </a:lnTo>
                  <a:lnTo>
                    <a:pt x="890574" y="609600"/>
                  </a:lnTo>
                  <a:lnTo>
                    <a:pt x="905916" y="609600"/>
                  </a:lnTo>
                  <a:lnTo>
                    <a:pt x="905916" y="520700"/>
                  </a:lnTo>
                  <a:lnTo>
                    <a:pt x="887425" y="520700"/>
                  </a:lnTo>
                  <a:lnTo>
                    <a:pt x="881519" y="527291"/>
                  </a:lnTo>
                  <a:lnTo>
                    <a:pt x="881519" y="685800"/>
                  </a:lnTo>
                  <a:lnTo>
                    <a:pt x="881367" y="698500"/>
                  </a:lnTo>
                  <a:lnTo>
                    <a:pt x="875411" y="698500"/>
                  </a:lnTo>
                  <a:lnTo>
                    <a:pt x="875550" y="685800"/>
                  </a:lnTo>
                  <a:lnTo>
                    <a:pt x="881519" y="685800"/>
                  </a:lnTo>
                  <a:lnTo>
                    <a:pt x="881519" y="527291"/>
                  </a:lnTo>
                  <a:lnTo>
                    <a:pt x="876566" y="532815"/>
                  </a:lnTo>
                  <a:lnTo>
                    <a:pt x="876566" y="571500"/>
                  </a:lnTo>
                  <a:lnTo>
                    <a:pt x="872197" y="558800"/>
                  </a:lnTo>
                  <a:lnTo>
                    <a:pt x="872197" y="685800"/>
                  </a:lnTo>
                  <a:lnTo>
                    <a:pt x="872197" y="698500"/>
                  </a:lnTo>
                  <a:lnTo>
                    <a:pt x="868184" y="698500"/>
                  </a:lnTo>
                  <a:lnTo>
                    <a:pt x="868184" y="762000"/>
                  </a:lnTo>
                  <a:lnTo>
                    <a:pt x="855141" y="762000"/>
                  </a:lnTo>
                  <a:lnTo>
                    <a:pt x="857262" y="749300"/>
                  </a:lnTo>
                  <a:lnTo>
                    <a:pt x="857211" y="736600"/>
                  </a:lnTo>
                  <a:lnTo>
                    <a:pt x="863269" y="749300"/>
                  </a:lnTo>
                  <a:lnTo>
                    <a:pt x="867308" y="749300"/>
                  </a:lnTo>
                  <a:lnTo>
                    <a:pt x="868184" y="762000"/>
                  </a:lnTo>
                  <a:lnTo>
                    <a:pt x="868184" y="698500"/>
                  </a:lnTo>
                  <a:lnTo>
                    <a:pt x="864717" y="698500"/>
                  </a:lnTo>
                  <a:lnTo>
                    <a:pt x="864717" y="685800"/>
                  </a:lnTo>
                  <a:lnTo>
                    <a:pt x="872197" y="685800"/>
                  </a:lnTo>
                  <a:lnTo>
                    <a:pt x="872197" y="558800"/>
                  </a:lnTo>
                  <a:lnTo>
                    <a:pt x="875398" y="558800"/>
                  </a:lnTo>
                  <a:lnTo>
                    <a:pt x="876566" y="571500"/>
                  </a:lnTo>
                  <a:lnTo>
                    <a:pt x="876566" y="532815"/>
                  </a:lnTo>
                  <a:lnTo>
                    <a:pt x="876033" y="533400"/>
                  </a:lnTo>
                  <a:lnTo>
                    <a:pt x="856602" y="567131"/>
                  </a:lnTo>
                  <a:lnTo>
                    <a:pt x="856602" y="723900"/>
                  </a:lnTo>
                  <a:lnTo>
                    <a:pt x="842225" y="723900"/>
                  </a:lnTo>
                  <a:lnTo>
                    <a:pt x="850925" y="711200"/>
                  </a:lnTo>
                  <a:lnTo>
                    <a:pt x="856602" y="723900"/>
                  </a:lnTo>
                  <a:lnTo>
                    <a:pt x="856602" y="567131"/>
                  </a:lnTo>
                  <a:lnTo>
                    <a:pt x="844219" y="588619"/>
                  </a:lnTo>
                  <a:lnTo>
                    <a:pt x="844219" y="673100"/>
                  </a:lnTo>
                  <a:lnTo>
                    <a:pt x="844130" y="685800"/>
                  </a:lnTo>
                  <a:lnTo>
                    <a:pt x="841209" y="685800"/>
                  </a:lnTo>
                  <a:lnTo>
                    <a:pt x="838479" y="698500"/>
                  </a:lnTo>
                  <a:lnTo>
                    <a:pt x="831342" y="685800"/>
                  </a:lnTo>
                  <a:lnTo>
                    <a:pt x="819759" y="685800"/>
                  </a:lnTo>
                  <a:lnTo>
                    <a:pt x="820394" y="673100"/>
                  </a:lnTo>
                  <a:lnTo>
                    <a:pt x="844219" y="673100"/>
                  </a:lnTo>
                  <a:lnTo>
                    <a:pt x="844219" y="588619"/>
                  </a:lnTo>
                  <a:lnTo>
                    <a:pt x="817511" y="634961"/>
                  </a:lnTo>
                  <a:lnTo>
                    <a:pt x="817511" y="749300"/>
                  </a:lnTo>
                  <a:lnTo>
                    <a:pt x="815428" y="762000"/>
                  </a:lnTo>
                  <a:lnTo>
                    <a:pt x="808507" y="749300"/>
                  </a:lnTo>
                  <a:lnTo>
                    <a:pt x="817511" y="749300"/>
                  </a:lnTo>
                  <a:lnTo>
                    <a:pt x="817511" y="634961"/>
                  </a:lnTo>
                  <a:lnTo>
                    <a:pt x="801725" y="662355"/>
                  </a:lnTo>
                  <a:lnTo>
                    <a:pt x="801725" y="685800"/>
                  </a:lnTo>
                  <a:lnTo>
                    <a:pt x="799680" y="698500"/>
                  </a:lnTo>
                  <a:lnTo>
                    <a:pt x="797280" y="698500"/>
                  </a:lnTo>
                  <a:lnTo>
                    <a:pt x="797280" y="863600"/>
                  </a:lnTo>
                  <a:lnTo>
                    <a:pt x="791108" y="863600"/>
                  </a:lnTo>
                  <a:lnTo>
                    <a:pt x="782688" y="850900"/>
                  </a:lnTo>
                  <a:lnTo>
                    <a:pt x="794080" y="850900"/>
                  </a:lnTo>
                  <a:lnTo>
                    <a:pt x="797280" y="863600"/>
                  </a:lnTo>
                  <a:lnTo>
                    <a:pt x="797280" y="698500"/>
                  </a:lnTo>
                  <a:lnTo>
                    <a:pt x="793534" y="698500"/>
                  </a:lnTo>
                  <a:lnTo>
                    <a:pt x="793534" y="685800"/>
                  </a:lnTo>
                  <a:lnTo>
                    <a:pt x="801725" y="685800"/>
                  </a:lnTo>
                  <a:lnTo>
                    <a:pt x="801725" y="662355"/>
                  </a:lnTo>
                  <a:lnTo>
                    <a:pt x="782904" y="695020"/>
                  </a:lnTo>
                  <a:lnTo>
                    <a:pt x="782904" y="762000"/>
                  </a:lnTo>
                  <a:lnTo>
                    <a:pt x="780859" y="762000"/>
                  </a:lnTo>
                  <a:lnTo>
                    <a:pt x="778548" y="749300"/>
                  </a:lnTo>
                  <a:lnTo>
                    <a:pt x="782904" y="762000"/>
                  </a:lnTo>
                  <a:lnTo>
                    <a:pt x="782904" y="695020"/>
                  </a:lnTo>
                  <a:lnTo>
                    <a:pt x="771588" y="714654"/>
                  </a:lnTo>
                  <a:lnTo>
                    <a:pt x="771588" y="812800"/>
                  </a:lnTo>
                  <a:lnTo>
                    <a:pt x="768985" y="820534"/>
                  </a:lnTo>
                  <a:lnTo>
                    <a:pt x="768985" y="863600"/>
                  </a:lnTo>
                  <a:lnTo>
                    <a:pt x="768972" y="876300"/>
                  </a:lnTo>
                  <a:lnTo>
                    <a:pt x="765009" y="876300"/>
                  </a:lnTo>
                  <a:lnTo>
                    <a:pt x="765009" y="889000"/>
                  </a:lnTo>
                  <a:lnTo>
                    <a:pt x="762787" y="901700"/>
                  </a:lnTo>
                  <a:lnTo>
                    <a:pt x="761034" y="901700"/>
                  </a:lnTo>
                  <a:lnTo>
                    <a:pt x="756983" y="889000"/>
                  </a:lnTo>
                  <a:lnTo>
                    <a:pt x="752322" y="889000"/>
                  </a:lnTo>
                  <a:lnTo>
                    <a:pt x="752906" y="876300"/>
                  </a:lnTo>
                  <a:lnTo>
                    <a:pt x="765009" y="889000"/>
                  </a:lnTo>
                  <a:lnTo>
                    <a:pt x="765009" y="876300"/>
                  </a:lnTo>
                  <a:lnTo>
                    <a:pt x="755586" y="876300"/>
                  </a:lnTo>
                  <a:lnTo>
                    <a:pt x="760717" y="863600"/>
                  </a:lnTo>
                  <a:lnTo>
                    <a:pt x="768985" y="863600"/>
                  </a:lnTo>
                  <a:lnTo>
                    <a:pt x="768985" y="820534"/>
                  </a:lnTo>
                  <a:lnTo>
                    <a:pt x="767308" y="825500"/>
                  </a:lnTo>
                  <a:lnTo>
                    <a:pt x="759866" y="825500"/>
                  </a:lnTo>
                  <a:lnTo>
                    <a:pt x="762558" y="812800"/>
                  </a:lnTo>
                  <a:lnTo>
                    <a:pt x="759815" y="812800"/>
                  </a:lnTo>
                  <a:lnTo>
                    <a:pt x="759815" y="863600"/>
                  </a:lnTo>
                  <a:lnTo>
                    <a:pt x="750506" y="863600"/>
                  </a:lnTo>
                  <a:lnTo>
                    <a:pt x="748233" y="850900"/>
                  </a:lnTo>
                  <a:lnTo>
                    <a:pt x="759193" y="850900"/>
                  </a:lnTo>
                  <a:lnTo>
                    <a:pt x="759815" y="863600"/>
                  </a:lnTo>
                  <a:lnTo>
                    <a:pt x="759815" y="812800"/>
                  </a:lnTo>
                  <a:lnTo>
                    <a:pt x="756285" y="812800"/>
                  </a:lnTo>
                  <a:lnTo>
                    <a:pt x="756285" y="838200"/>
                  </a:lnTo>
                  <a:lnTo>
                    <a:pt x="748398" y="838200"/>
                  </a:lnTo>
                  <a:lnTo>
                    <a:pt x="748588" y="825500"/>
                  </a:lnTo>
                  <a:lnTo>
                    <a:pt x="753186" y="825500"/>
                  </a:lnTo>
                  <a:lnTo>
                    <a:pt x="756285" y="838200"/>
                  </a:lnTo>
                  <a:lnTo>
                    <a:pt x="756285" y="812800"/>
                  </a:lnTo>
                  <a:lnTo>
                    <a:pt x="752322" y="812800"/>
                  </a:lnTo>
                  <a:lnTo>
                    <a:pt x="756958" y="800100"/>
                  </a:lnTo>
                  <a:lnTo>
                    <a:pt x="765759" y="800100"/>
                  </a:lnTo>
                  <a:lnTo>
                    <a:pt x="771588" y="812800"/>
                  </a:lnTo>
                  <a:lnTo>
                    <a:pt x="771588" y="714654"/>
                  </a:lnTo>
                  <a:lnTo>
                    <a:pt x="771055" y="715581"/>
                  </a:lnTo>
                  <a:lnTo>
                    <a:pt x="771055" y="762000"/>
                  </a:lnTo>
                  <a:lnTo>
                    <a:pt x="769073" y="774700"/>
                  </a:lnTo>
                  <a:lnTo>
                    <a:pt x="755434" y="774700"/>
                  </a:lnTo>
                  <a:lnTo>
                    <a:pt x="756094" y="762000"/>
                  </a:lnTo>
                  <a:lnTo>
                    <a:pt x="771055" y="762000"/>
                  </a:lnTo>
                  <a:lnTo>
                    <a:pt x="771055" y="715581"/>
                  </a:lnTo>
                  <a:lnTo>
                    <a:pt x="729665" y="787400"/>
                  </a:lnTo>
                  <a:lnTo>
                    <a:pt x="732155" y="800100"/>
                  </a:lnTo>
                  <a:lnTo>
                    <a:pt x="723214" y="800100"/>
                  </a:lnTo>
                  <a:lnTo>
                    <a:pt x="707390" y="827671"/>
                  </a:lnTo>
                  <a:lnTo>
                    <a:pt x="707390" y="914400"/>
                  </a:lnTo>
                  <a:lnTo>
                    <a:pt x="707390" y="927100"/>
                  </a:lnTo>
                  <a:lnTo>
                    <a:pt x="696150" y="927100"/>
                  </a:lnTo>
                  <a:lnTo>
                    <a:pt x="696747" y="914400"/>
                  </a:lnTo>
                  <a:lnTo>
                    <a:pt x="707390" y="914400"/>
                  </a:lnTo>
                  <a:lnTo>
                    <a:pt x="707390" y="827671"/>
                  </a:lnTo>
                  <a:lnTo>
                    <a:pt x="679475" y="876300"/>
                  </a:lnTo>
                  <a:lnTo>
                    <a:pt x="685914" y="876300"/>
                  </a:lnTo>
                  <a:lnTo>
                    <a:pt x="688644" y="889000"/>
                  </a:lnTo>
                  <a:lnTo>
                    <a:pt x="675627" y="889000"/>
                  </a:lnTo>
                  <a:lnTo>
                    <a:pt x="627570" y="965200"/>
                  </a:lnTo>
                  <a:lnTo>
                    <a:pt x="636803" y="965200"/>
                  </a:lnTo>
                  <a:lnTo>
                    <a:pt x="636206" y="977900"/>
                  </a:lnTo>
                  <a:lnTo>
                    <a:pt x="626135" y="977900"/>
                  </a:lnTo>
                  <a:lnTo>
                    <a:pt x="625233" y="965200"/>
                  </a:lnTo>
                  <a:lnTo>
                    <a:pt x="539394" y="1113459"/>
                  </a:lnTo>
                  <a:lnTo>
                    <a:pt x="539394" y="1308100"/>
                  </a:lnTo>
                  <a:lnTo>
                    <a:pt x="538822" y="1320800"/>
                  </a:lnTo>
                  <a:lnTo>
                    <a:pt x="529285" y="1320800"/>
                  </a:lnTo>
                  <a:lnTo>
                    <a:pt x="524891" y="1309649"/>
                  </a:lnTo>
                  <a:lnTo>
                    <a:pt x="524891" y="1320800"/>
                  </a:lnTo>
                  <a:lnTo>
                    <a:pt x="523836" y="1333500"/>
                  </a:lnTo>
                  <a:lnTo>
                    <a:pt x="518033" y="1333500"/>
                  </a:lnTo>
                  <a:lnTo>
                    <a:pt x="516343" y="1320800"/>
                  </a:lnTo>
                  <a:lnTo>
                    <a:pt x="524891" y="1320800"/>
                  </a:lnTo>
                  <a:lnTo>
                    <a:pt x="524891" y="1309649"/>
                  </a:lnTo>
                  <a:lnTo>
                    <a:pt x="524281" y="1308100"/>
                  </a:lnTo>
                  <a:lnTo>
                    <a:pt x="539394" y="1308100"/>
                  </a:lnTo>
                  <a:lnTo>
                    <a:pt x="539394" y="1113459"/>
                  </a:lnTo>
                  <a:lnTo>
                    <a:pt x="528548" y="1132192"/>
                  </a:lnTo>
                  <a:lnTo>
                    <a:pt x="528548" y="1231900"/>
                  </a:lnTo>
                  <a:lnTo>
                    <a:pt x="527621" y="1244142"/>
                  </a:lnTo>
                  <a:lnTo>
                    <a:pt x="527583" y="1244600"/>
                  </a:lnTo>
                  <a:lnTo>
                    <a:pt x="511632" y="1244600"/>
                  </a:lnTo>
                  <a:lnTo>
                    <a:pt x="512610" y="1231900"/>
                  </a:lnTo>
                  <a:lnTo>
                    <a:pt x="528548" y="1231900"/>
                  </a:lnTo>
                  <a:lnTo>
                    <a:pt x="528548" y="1132192"/>
                  </a:lnTo>
                  <a:lnTo>
                    <a:pt x="520090" y="1146797"/>
                  </a:lnTo>
                  <a:lnTo>
                    <a:pt x="520090" y="1206500"/>
                  </a:lnTo>
                  <a:lnTo>
                    <a:pt x="518134" y="1219200"/>
                  </a:lnTo>
                  <a:lnTo>
                    <a:pt x="512851" y="1219200"/>
                  </a:lnTo>
                  <a:lnTo>
                    <a:pt x="508368" y="1206500"/>
                  </a:lnTo>
                  <a:lnTo>
                    <a:pt x="520090" y="1206500"/>
                  </a:lnTo>
                  <a:lnTo>
                    <a:pt x="520090" y="1146797"/>
                  </a:lnTo>
                  <a:lnTo>
                    <a:pt x="479590" y="1216748"/>
                  </a:lnTo>
                  <a:lnTo>
                    <a:pt x="479590" y="1333500"/>
                  </a:lnTo>
                  <a:lnTo>
                    <a:pt x="471398" y="1333500"/>
                  </a:lnTo>
                  <a:lnTo>
                    <a:pt x="471398" y="1320800"/>
                  </a:lnTo>
                  <a:lnTo>
                    <a:pt x="477545" y="1320800"/>
                  </a:lnTo>
                  <a:lnTo>
                    <a:pt x="479590" y="1333500"/>
                  </a:lnTo>
                  <a:lnTo>
                    <a:pt x="479590" y="1216748"/>
                  </a:lnTo>
                  <a:lnTo>
                    <a:pt x="478167" y="1219200"/>
                  </a:lnTo>
                  <a:lnTo>
                    <a:pt x="478726" y="1231900"/>
                  </a:lnTo>
                  <a:lnTo>
                    <a:pt x="475119" y="1231900"/>
                  </a:lnTo>
                  <a:lnTo>
                    <a:pt x="448932" y="1276845"/>
                  </a:lnTo>
                  <a:lnTo>
                    <a:pt x="448932" y="1320800"/>
                  </a:lnTo>
                  <a:lnTo>
                    <a:pt x="448348" y="1333500"/>
                  </a:lnTo>
                  <a:lnTo>
                    <a:pt x="441934" y="1333500"/>
                  </a:lnTo>
                  <a:lnTo>
                    <a:pt x="441934" y="1447800"/>
                  </a:lnTo>
                  <a:lnTo>
                    <a:pt x="441439" y="1460500"/>
                  </a:lnTo>
                  <a:lnTo>
                    <a:pt x="433933" y="1460500"/>
                  </a:lnTo>
                  <a:lnTo>
                    <a:pt x="434619" y="1447800"/>
                  </a:lnTo>
                  <a:lnTo>
                    <a:pt x="441934" y="1447800"/>
                  </a:lnTo>
                  <a:lnTo>
                    <a:pt x="441934" y="1333500"/>
                  </a:lnTo>
                  <a:lnTo>
                    <a:pt x="437248" y="1333500"/>
                  </a:lnTo>
                  <a:lnTo>
                    <a:pt x="437680" y="1346200"/>
                  </a:lnTo>
                  <a:lnTo>
                    <a:pt x="436816" y="1346200"/>
                  </a:lnTo>
                  <a:lnTo>
                    <a:pt x="436816" y="1397000"/>
                  </a:lnTo>
                  <a:lnTo>
                    <a:pt x="434759" y="1391589"/>
                  </a:lnTo>
                  <a:lnTo>
                    <a:pt x="434759" y="1422400"/>
                  </a:lnTo>
                  <a:lnTo>
                    <a:pt x="431774" y="1435100"/>
                  </a:lnTo>
                  <a:lnTo>
                    <a:pt x="430187" y="1435100"/>
                  </a:lnTo>
                  <a:lnTo>
                    <a:pt x="430187" y="1460500"/>
                  </a:lnTo>
                  <a:lnTo>
                    <a:pt x="426745" y="1473200"/>
                  </a:lnTo>
                  <a:lnTo>
                    <a:pt x="419277" y="1473200"/>
                  </a:lnTo>
                  <a:lnTo>
                    <a:pt x="422681" y="1460500"/>
                  </a:lnTo>
                  <a:lnTo>
                    <a:pt x="430187" y="1460500"/>
                  </a:lnTo>
                  <a:lnTo>
                    <a:pt x="430187" y="1435100"/>
                  </a:lnTo>
                  <a:lnTo>
                    <a:pt x="426593" y="1435100"/>
                  </a:lnTo>
                  <a:lnTo>
                    <a:pt x="426440" y="1422400"/>
                  </a:lnTo>
                  <a:lnTo>
                    <a:pt x="434759" y="1422400"/>
                  </a:lnTo>
                  <a:lnTo>
                    <a:pt x="434759" y="1391589"/>
                  </a:lnTo>
                  <a:lnTo>
                    <a:pt x="431990" y="1384300"/>
                  </a:lnTo>
                  <a:lnTo>
                    <a:pt x="431800" y="1397000"/>
                  </a:lnTo>
                  <a:lnTo>
                    <a:pt x="430784" y="1397000"/>
                  </a:lnTo>
                  <a:lnTo>
                    <a:pt x="430187" y="1409700"/>
                  </a:lnTo>
                  <a:lnTo>
                    <a:pt x="430187" y="1397000"/>
                  </a:lnTo>
                  <a:lnTo>
                    <a:pt x="430187" y="1384300"/>
                  </a:lnTo>
                  <a:lnTo>
                    <a:pt x="431990" y="1384300"/>
                  </a:lnTo>
                  <a:lnTo>
                    <a:pt x="435648" y="1384300"/>
                  </a:lnTo>
                  <a:lnTo>
                    <a:pt x="436816" y="1397000"/>
                  </a:lnTo>
                  <a:lnTo>
                    <a:pt x="436816" y="1346200"/>
                  </a:lnTo>
                  <a:lnTo>
                    <a:pt x="424662" y="1346200"/>
                  </a:lnTo>
                  <a:lnTo>
                    <a:pt x="426440" y="1333500"/>
                  </a:lnTo>
                  <a:lnTo>
                    <a:pt x="436232" y="1333500"/>
                  </a:lnTo>
                  <a:lnTo>
                    <a:pt x="433933" y="1320800"/>
                  </a:lnTo>
                  <a:lnTo>
                    <a:pt x="448932" y="1320800"/>
                  </a:lnTo>
                  <a:lnTo>
                    <a:pt x="448932" y="1276845"/>
                  </a:lnTo>
                  <a:lnTo>
                    <a:pt x="414883" y="1335278"/>
                  </a:lnTo>
                  <a:lnTo>
                    <a:pt x="414883" y="1435100"/>
                  </a:lnTo>
                  <a:lnTo>
                    <a:pt x="403974" y="1435100"/>
                  </a:lnTo>
                  <a:lnTo>
                    <a:pt x="407428" y="1422400"/>
                  </a:lnTo>
                  <a:lnTo>
                    <a:pt x="412305" y="1422400"/>
                  </a:lnTo>
                  <a:lnTo>
                    <a:pt x="414883" y="1435100"/>
                  </a:lnTo>
                  <a:lnTo>
                    <a:pt x="414883" y="1335278"/>
                  </a:lnTo>
                  <a:lnTo>
                    <a:pt x="409600" y="1344345"/>
                  </a:lnTo>
                  <a:lnTo>
                    <a:pt x="409600" y="1397000"/>
                  </a:lnTo>
                  <a:lnTo>
                    <a:pt x="402094" y="1409700"/>
                  </a:lnTo>
                  <a:lnTo>
                    <a:pt x="405282" y="1397000"/>
                  </a:lnTo>
                  <a:lnTo>
                    <a:pt x="409600" y="1397000"/>
                  </a:lnTo>
                  <a:lnTo>
                    <a:pt x="409600" y="1344345"/>
                  </a:lnTo>
                  <a:lnTo>
                    <a:pt x="393509" y="1371955"/>
                  </a:lnTo>
                  <a:lnTo>
                    <a:pt x="393509" y="1447800"/>
                  </a:lnTo>
                  <a:lnTo>
                    <a:pt x="391160" y="1460500"/>
                  </a:lnTo>
                  <a:lnTo>
                    <a:pt x="385241" y="1460500"/>
                  </a:lnTo>
                  <a:lnTo>
                    <a:pt x="383641" y="1447800"/>
                  </a:lnTo>
                  <a:lnTo>
                    <a:pt x="393509" y="1447800"/>
                  </a:lnTo>
                  <a:lnTo>
                    <a:pt x="393509" y="1371955"/>
                  </a:lnTo>
                  <a:lnTo>
                    <a:pt x="392734" y="1373289"/>
                  </a:lnTo>
                  <a:lnTo>
                    <a:pt x="392734" y="1435100"/>
                  </a:lnTo>
                  <a:lnTo>
                    <a:pt x="370255" y="1435100"/>
                  </a:lnTo>
                  <a:lnTo>
                    <a:pt x="376250" y="1422400"/>
                  </a:lnTo>
                  <a:lnTo>
                    <a:pt x="389902" y="1422400"/>
                  </a:lnTo>
                  <a:lnTo>
                    <a:pt x="392734" y="1435100"/>
                  </a:lnTo>
                  <a:lnTo>
                    <a:pt x="392734" y="1373289"/>
                  </a:lnTo>
                  <a:lnTo>
                    <a:pt x="353072" y="1441348"/>
                  </a:lnTo>
                  <a:lnTo>
                    <a:pt x="353072" y="1587500"/>
                  </a:lnTo>
                  <a:lnTo>
                    <a:pt x="347370" y="1587500"/>
                  </a:lnTo>
                  <a:lnTo>
                    <a:pt x="346227" y="1574800"/>
                  </a:lnTo>
                  <a:lnTo>
                    <a:pt x="353072" y="1587500"/>
                  </a:lnTo>
                  <a:lnTo>
                    <a:pt x="353072" y="1441348"/>
                  </a:lnTo>
                  <a:lnTo>
                    <a:pt x="317639" y="1502156"/>
                  </a:lnTo>
                  <a:lnTo>
                    <a:pt x="317639" y="1638300"/>
                  </a:lnTo>
                  <a:lnTo>
                    <a:pt x="314782" y="1638300"/>
                  </a:lnTo>
                  <a:lnTo>
                    <a:pt x="314782" y="1727200"/>
                  </a:lnTo>
                  <a:lnTo>
                    <a:pt x="306590" y="1727200"/>
                  </a:lnTo>
                  <a:lnTo>
                    <a:pt x="306590" y="1714500"/>
                  </a:lnTo>
                  <a:lnTo>
                    <a:pt x="312737" y="1714500"/>
                  </a:lnTo>
                  <a:lnTo>
                    <a:pt x="314782" y="1727200"/>
                  </a:lnTo>
                  <a:lnTo>
                    <a:pt x="314782" y="1638300"/>
                  </a:lnTo>
                  <a:lnTo>
                    <a:pt x="306590" y="1638300"/>
                  </a:lnTo>
                  <a:lnTo>
                    <a:pt x="309778" y="1625600"/>
                  </a:lnTo>
                  <a:lnTo>
                    <a:pt x="313588" y="1625600"/>
                  </a:lnTo>
                  <a:lnTo>
                    <a:pt x="317639" y="1638300"/>
                  </a:lnTo>
                  <a:lnTo>
                    <a:pt x="317639" y="1502156"/>
                  </a:lnTo>
                  <a:lnTo>
                    <a:pt x="299085" y="1533994"/>
                  </a:lnTo>
                  <a:lnTo>
                    <a:pt x="299085" y="1663700"/>
                  </a:lnTo>
                  <a:lnTo>
                    <a:pt x="280530" y="1663700"/>
                  </a:lnTo>
                  <a:lnTo>
                    <a:pt x="272719" y="1651000"/>
                  </a:lnTo>
                  <a:lnTo>
                    <a:pt x="297827" y="1651000"/>
                  </a:lnTo>
                  <a:lnTo>
                    <a:pt x="299085" y="1663700"/>
                  </a:lnTo>
                  <a:lnTo>
                    <a:pt x="299085" y="1533994"/>
                  </a:lnTo>
                  <a:lnTo>
                    <a:pt x="260502" y="1600200"/>
                  </a:lnTo>
                  <a:lnTo>
                    <a:pt x="261556" y="1600200"/>
                  </a:lnTo>
                  <a:lnTo>
                    <a:pt x="261442" y="1612900"/>
                  </a:lnTo>
                  <a:lnTo>
                    <a:pt x="257111" y="1612900"/>
                  </a:lnTo>
                  <a:lnTo>
                    <a:pt x="244767" y="1633524"/>
                  </a:lnTo>
                  <a:lnTo>
                    <a:pt x="244767" y="1714500"/>
                  </a:lnTo>
                  <a:lnTo>
                    <a:pt x="241376" y="1714500"/>
                  </a:lnTo>
                  <a:lnTo>
                    <a:pt x="239090" y="1701800"/>
                  </a:lnTo>
                  <a:lnTo>
                    <a:pt x="236880" y="1701800"/>
                  </a:lnTo>
                  <a:lnTo>
                    <a:pt x="238404" y="1689100"/>
                  </a:lnTo>
                  <a:lnTo>
                    <a:pt x="239141" y="1689100"/>
                  </a:lnTo>
                  <a:lnTo>
                    <a:pt x="244767" y="1714500"/>
                  </a:lnTo>
                  <a:lnTo>
                    <a:pt x="244767" y="1633524"/>
                  </a:lnTo>
                  <a:lnTo>
                    <a:pt x="219557" y="1675625"/>
                  </a:lnTo>
                  <a:lnTo>
                    <a:pt x="219557" y="1892300"/>
                  </a:lnTo>
                  <a:lnTo>
                    <a:pt x="208508" y="1892300"/>
                  </a:lnTo>
                  <a:lnTo>
                    <a:pt x="209194" y="1879600"/>
                  </a:lnTo>
                  <a:lnTo>
                    <a:pt x="216573" y="1879600"/>
                  </a:lnTo>
                  <a:lnTo>
                    <a:pt x="219557" y="1892300"/>
                  </a:lnTo>
                  <a:lnTo>
                    <a:pt x="219557" y="1675625"/>
                  </a:lnTo>
                  <a:lnTo>
                    <a:pt x="216674" y="1680451"/>
                  </a:lnTo>
                  <a:lnTo>
                    <a:pt x="216674" y="1841500"/>
                  </a:lnTo>
                  <a:lnTo>
                    <a:pt x="213779" y="1854200"/>
                  </a:lnTo>
                  <a:lnTo>
                    <a:pt x="212661" y="1841500"/>
                  </a:lnTo>
                  <a:lnTo>
                    <a:pt x="212940" y="1841500"/>
                  </a:lnTo>
                  <a:lnTo>
                    <a:pt x="216674" y="1841500"/>
                  </a:lnTo>
                  <a:lnTo>
                    <a:pt x="216674" y="1680451"/>
                  </a:lnTo>
                  <a:lnTo>
                    <a:pt x="203542" y="1702384"/>
                  </a:lnTo>
                  <a:lnTo>
                    <a:pt x="203542" y="1892300"/>
                  </a:lnTo>
                  <a:lnTo>
                    <a:pt x="201701" y="1905000"/>
                  </a:lnTo>
                  <a:lnTo>
                    <a:pt x="197954" y="1892300"/>
                  </a:lnTo>
                  <a:lnTo>
                    <a:pt x="203542" y="1892300"/>
                  </a:lnTo>
                  <a:lnTo>
                    <a:pt x="203542" y="1702384"/>
                  </a:lnTo>
                  <a:lnTo>
                    <a:pt x="188595" y="1727352"/>
                  </a:lnTo>
                  <a:lnTo>
                    <a:pt x="188595" y="1866900"/>
                  </a:lnTo>
                  <a:lnTo>
                    <a:pt x="182994" y="1854200"/>
                  </a:lnTo>
                  <a:lnTo>
                    <a:pt x="188087" y="1854200"/>
                  </a:lnTo>
                  <a:lnTo>
                    <a:pt x="188595" y="1866900"/>
                  </a:lnTo>
                  <a:lnTo>
                    <a:pt x="188595" y="1727352"/>
                  </a:lnTo>
                  <a:lnTo>
                    <a:pt x="168681" y="1760613"/>
                  </a:lnTo>
                  <a:lnTo>
                    <a:pt x="168681" y="1803400"/>
                  </a:lnTo>
                  <a:lnTo>
                    <a:pt x="163830" y="1810677"/>
                  </a:lnTo>
                  <a:lnTo>
                    <a:pt x="163830" y="1905000"/>
                  </a:lnTo>
                  <a:lnTo>
                    <a:pt x="160820" y="1910803"/>
                  </a:lnTo>
                  <a:lnTo>
                    <a:pt x="160820" y="1930400"/>
                  </a:lnTo>
                  <a:lnTo>
                    <a:pt x="159283" y="1943100"/>
                  </a:lnTo>
                  <a:lnTo>
                    <a:pt x="156413" y="1943100"/>
                  </a:lnTo>
                  <a:lnTo>
                    <a:pt x="156756" y="1930400"/>
                  </a:lnTo>
                  <a:lnTo>
                    <a:pt x="160820" y="1930400"/>
                  </a:lnTo>
                  <a:lnTo>
                    <a:pt x="160820" y="1910803"/>
                  </a:lnTo>
                  <a:lnTo>
                    <a:pt x="157238" y="1917700"/>
                  </a:lnTo>
                  <a:lnTo>
                    <a:pt x="150406" y="1905000"/>
                  </a:lnTo>
                  <a:lnTo>
                    <a:pt x="163830" y="1905000"/>
                  </a:lnTo>
                  <a:lnTo>
                    <a:pt x="163830" y="1810677"/>
                  </a:lnTo>
                  <a:lnTo>
                    <a:pt x="160502" y="1815668"/>
                  </a:lnTo>
                  <a:lnTo>
                    <a:pt x="160502" y="1879600"/>
                  </a:lnTo>
                  <a:lnTo>
                    <a:pt x="151815" y="1879600"/>
                  </a:lnTo>
                  <a:lnTo>
                    <a:pt x="146113" y="1866900"/>
                  </a:lnTo>
                  <a:lnTo>
                    <a:pt x="159918" y="1866900"/>
                  </a:lnTo>
                  <a:lnTo>
                    <a:pt x="160502" y="1879600"/>
                  </a:lnTo>
                  <a:lnTo>
                    <a:pt x="160502" y="1815668"/>
                  </a:lnTo>
                  <a:lnTo>
                    <a:pt x="160210" y="1816100"/>
                  </a:lnTo>
                  <a:lnTo>
                    <a:pt x="151879" y="1816100"/>
                  </a:lnTo>
                  <a:lnTo>
                    <a:pt x="143637" y="1803400"/>
                  </a:lnTo>
                  <a:lnTo>
                    <a:pt x="168681" y="1803400"/>
                  </a:lnTo>
                  <a:lnTo>
                    <a:pt x="168681" y="1760613"/>
                  </a:lnTo>
                  <a:lnTo>
                    <a:pt x="127850" y="1828800"/>
                  </a:lnTo>
                  <a:lnTo>
                    <a:pt x="127228" y="1828800"/>
                  </a:lnTo>
                  <a:lnTo>
                    <a:pt x="126492" y="1841500"/>
                  </a:lnTo>
                  <a:lnTo>
                    <a:pt x="125603" y="1841500"/>
                  </a:lnTo>
                  <a:lnTo>
                    <a:pt x="120751" y="1848764"/>
                  </a:lnTo>
                  <a:lnTo>
                    <a:pt x="120751" y="2057400"/>
                  </a:lnTo>
                  <a:lnTo>
                    <a:pt x="116878" y="2057400"/>
                  </a:lnTo>
                  <a:lnTo>
                    <a:pt x="108051" y="2044700"/>
                  </a:lnTo>
                  <a:lnTo>
                    <a:pt x="118262" y="2044700"/>
                  </a:lnTo>
                  <a:lnTo>
                    <a:pt x="120751" y="2057400"/>
                  </a:lnTo>
                  <a:lnTo>
                    <a:pt x="120751" y="1848764"/>
                  </a:lnTo>
                  <a:lnTo>
                    <a:pt x="74701" y="1917700"/>
                  </a:lnTo>
                  <a:lnTo>
                    <a:pt x="81356" y="1930400"/>
                  </a:lnTo>
                  <a:lnTo>
                    <a:pt x="71043" y="1930400"/>
                  </a:lnTo>
                  <a:lnTo>
                    <a:pt x="70599" y="1931123"/>
                  </a:lnTo>
                  <a:lnTo>
                    <a:pt x="70599" y="2006600"/>
                  </a:lnTo>
                  <a:lnTo>
                    <a:pt x="70142" y="2017255"/>
                  </a:lnTo>
                  <a:lnTo>
                    <a:pt x="70053" y="2019300"/>
                  </a:lnTo>
                  <a:lnTo>
                    <a:pt x="51866" y="2019300"/>
                  </a:lnTo>
                  <a:lnTo>
                    <a:pt x="52171" y="2006600"/>
                  </a:lnTo>
                  <a:lnTo>
                    <a:pt x="70599" y="2006600"/>
                  </a:lnTo>
                  <a:lnTo>
                    <a:pt x="70599" y="1931123"/>
                  </a:lnTo>
                  <a:lnTo>
                    <a:pt x="39687" y="1981200"/>
                  </a:lnTo>
                  <a:lnTo>
                    <a:pt x="55587" y="1981200"/>
                  </a:lnTo>
                  <a:lnTo>
                    <a:pt x="51866" y="1993900"/>
                  </a:lnTo>
                  <a:lnTo>
                    <a:pt x="37033" y="1993900"/>
                  </a:lnTo>
                  <a:lnTo>
                    <a:pt x="37033" y="2057400"/>
                  </a:lnTo>
                  <a:lnTo>
                    <a:pt x="36944" y="2061210"/>
                  </a:lnTo>
                  <a:lnTo>
                    <a:pt x="36842" y="2065578"/>
                  </a:lnTo>
                  <a:lnTo>
                    <a:pt x="36741" y="2070100"/>
                  </a:lnTo>
                  <a:lnTo>
                    <a:pt x="34112" y="2070100"/>
                  </a:lnTo>
                  <a:lnTo>
                    <a:pt x="30187" y="2057400"/>
                  </a:lnTo>
                  <a:lnTo>
                    <a:pt x="37033" y="2057400"/>
                  </a:lnTo>
                  <a:lnTo>
                    <a:pt x="37033" y="1993900"/>
                  </a:lnTo>
                  <a:lnTo>
                    <a:pt x="36245" y="1993900"/>
                  </a:lnTo>
                  <a:lnTo>
                    <a:pt x="12014" y="2032000"/>
                  </a:lnTo>
                  <a:lnTo>
                    <a:pt x="19113" y="2032000"/>
                  </a:lnTo>
                  <a:lnTo>
                    <a:pt x="18161" y="2044700"/>
                  </a:lnTo>
                  <a:lnTo>
                    <a:pt x="16738" y="2044700"/>
                  </a:lnTo>
                  <a:lnTo>
                    <a:pt x="18161" y="2057400"/>
                  </a:lnTo>
                  <a:lnTo>
                    <a:pt x="13665" y="2057400"/>
                  </a:lnTo>
                  <a:lnTo>
                    <a:pt x="11328" y="2044700"/>
                  </a:lnTo>
                  <a:lnTo>
                    <a:pt x="8420" y="2044700"/>
                  </a:lnTo>
                  <a:lnTo>
                    <a:pt x="0" y="2057400"/>
                  </a:lnTo>
                  <a:lnTo>
                    <a:pt x="41300" y="2120900"/>
                  </a:lnTo>
                  <a:lnTo>
                    <a:pt x="57861" y="2120900"/>
                  </a:lnTo>
                  <a:lnTo>
                    <a:pt x="52870" y="2108200"/>
                  </a:lnTo>
                  <a:lnTo>
                    <a:pt x="61302" y="2108200"/>
                  </a:lnTo>
                  <a:lnTo>
                    <a:pt x="66852" y="2120900"/>
                  </a:lnTo>
                  <a:lnTo>
                    <a:pt x="261785" y="2120900"/>
                  </a:lnTo>
                  <a:lnTo>
                    <a:pt x="253809" y="2108200"/>
                  </a:lnTo>
                  <a:lnTo>
                    <a:pt x="247789" y="2108200"/>
                  </a:lnTo>
                  <a:lnTo>
                    <a:pt x="248056" y="2095500"/>
                  </a:lnTo>
                  <a:lnTo>
                    <a:pt x="257898" y="2095500"/>
                  </a:lnTo>
                  <a:lnTo>
                    <a:pt x="285978" y="2120900"/>
                  </a:lnTo>
                  <a:lnTo>
                    <a:pt x="314071" y="2120900"/>
                  </a:lnTo>
                  <a:lnTo>
                    <a:pt x="316484" y="2108200"/>
                  </a:lnTo>
                  <a:lnTo>
                    <a:pt x="319874" y="2120900"/>
                  </a:lnTo>
                  <a:lnTo>
                    <a:pt x="557555" y="2120900"/>
                  </a:lnTo>
                  <a:lnTo>
                    <a:pt x="561987" y="2108200"/>
                  </a:lnTo>
                  <a:lnTo>
                    <a:pt x="568921" y="2108200"/>
                  </a:lnTo>
                  <a:lnTo>
                    <a:pt x="574840" y="2120900"/>
                  </a:lnTo>
                  <a:lnTo>
                    <a:pt x="604481" y="2120900"/>
                  </a:lnTo>
                  <a:lnTo>
                    <a:pt x="604850" y="2118398"/>
                  </a:lnTo>
                  <a:lnTo>
                    <a:pt x="606513" y="2118398"/>
                  </a:lnTo>
                  <a:lnTo>
                    <a:pt x="608114" y="2113750"/>
                  </a:lnTo>
                  <a:lnTo>
                    <a:pt x="605116" y="2116620"/>
                  </a:lnTo>
                  <a:lnTo>
                    <a:pt x="606399" y="2108200"/>
                  </a:lnTo>
                  <a:lnTo>
                    <a:pt x="624408" y="2108200"/>
                  </a:lnTo>
                  <a:lnTo>
                    <a:pt x="624979" y="2120900"/>
                  </a:lnTo>
                  <a:lnTo>
                    <a:pt x="673493" y="2120900"/>
                  </a:lnTo>
                  <a:lnTo>
                    <a:pt x="677265" y="2108200"/>
                  </a:lnTo>
                  <a:lnTo>
                    <a:pt x="682980" y="2120900"/>
                  </a:lnTo>
                  <a:lnTo>
                    <a:pt x="946365" y="2120900"/>
                  </a:lnTo>
                  <a:lnTo>
                    <a:pt x="954595" y="2120900"/>
                  </a:lnTo>
                  <a:lnTo>
                    <a:pt x="1210437" y="2120900"/>
                  </a:lnTo>
                  <a:lnTo>
                    <a:pt x="1211719" y="2108200"/>
                  </a:lnTo>
                  <a:lnTo>
                    <a:pt x="1220546" y="2120900"/>
                  </a:lnTo>
                  <a:lnTo>
                    <a:pt x="1231785" y="2120900"/>
                  </a:lnTo>
                  <a:lnTo>
                    <a:pt x="1232827" y="2108200"/>
                  </a:lnTo>
                  <a:lnTo>
                    <a:pt x="1241806" y="2108200"/>
                  </a:lnTo>
                  <a:lnTo>
                    <a:pt x="1246771" y="2120900"/>
                  </a:lnTo>
                  <a:lnTo>
                    <a:pt x="1289850" y="2120900"/>
                  </a:lnTo>
                  <a:lnTo>
                    <a:pt x="1289850" y="2108200"/>
                  </a:lnTo>
                  <a:lnTo>
                    <a:pt x="1292313" y="2120900"/>
                  </a:lnTo>
                  <a:lnTo>
                    <a:pt x="1332928" y="2120900"/>
                  </a:lnTo>
                  <a:lnTo>
                    <a:pt x="1329207" y="2108200"/>
                  </a:lnTo>
                  <a:lnTo>
                    <a:pt x="1328775" y="2108200"/>
                  </a:lnTo>
                  <a:lnTo>
                    <a:pt x="1329486" y="2095500"/>
                  </a:lnTo>
                  <a:lnTo>
                    <a:pt x="1340421" y="2095500"/>
                  </a:lnTo>
                  <a:lnTo>
                    <a:pt x="1343621" y="2108200"/>
                  </a:lnTo>
                  <a:lnTo>
                    <a:pt x="1337157" y="2108200"/>
                  </a:lnTo>
                  <a:lnTo>
                    <a:pt x="1332928" y="2120900"/>
                  </a:lnTo>
                  <a:lnTo>
                    <a:pt x="1455381" y="2120900"/>
                  </a:lnTo>
                  <a:lnTo>
                    <a:pt x="1451952" y="2108200"/>
                  </a:lnTo>
                  <a:lnTo>
                    <a:pt x="1452473" y="2095500"/>
                  </a:lnTo>
                  <a:lnTo>
                    <a:pt x="1455610" y="2095500"/>
                  </a:lnTo>
                  <a:lnTo>
                    <a:pt x="1460512" y="2108200"/>
                  </a:lnTo>
                  <a:lnTo>
                    <a:pt x="1468564" y="2108200"/>
                  </a:lnTo>
                  <a:lnTo>
                    <a:pt x="1467777" y="2120900"/>
                  </a:lnTo>
                  <a:lnTo>
                    <a:pt x="1602016" y="2120900"/>
                  </a:lnTo>
                  <a:lnTo>
                    <a:pt x="1592935" y="2108200"/>
                  </a:lnTo>
                  <a:lnTo>
                    <a:pt x="1600962" y="2108200"/>
                  </a:lnTo>
                  <a:lnTo>
                    <a:pt x="1609674" y="2120900"/>
                  </a:lnTo>
                  <a:lnTo>
                    <a:pt x="1783575" y="2120900"/>
                  </a:lnTo>
                  <a:lnTo>
                    <a:pt x="1778685" y="2108200"/>
                  </a:lnTo>
                  <a:lnTo>
                    <a:pt x="1797405" y="2108200"/>
                  </a:lnTo>
                  <a:lnTo>
                    <a:pt x="1794040" y="2120900"/>
                  </a:lnTo>
                  <a:lnTo>
                    <a:pt x="2416264" y="2120900"/>
                  </a:lnTo>
                  <a:lnTo>
                    <a:pt x="2457564" y="2057400"/>
                  </a:lnTo>
                  <a:close/>
                </a:path>
              </a:pathLst>
            </a:custGeom>
            <a:solidFill>
              <a:srgbClr val="1D3E91"/>
            </a:solidFill>
          </p:spPr>
          <p:txBody>
            <a:bodyPr wrap="square" lIns="0" tIns="0" rIns="0" bIns="0" rtlCol="0"/>
            <a:lstStyle/>
            <a:p>
              <a:endParaRPr/>
            </a:p>
          </p:txBody>
        </p:sp>
        <p:sp>
          <p:nvSpPr>
            <p:cNvPr id="7" name="object 7">
              <a:extLst>
                <a:ext uri="{FF2B5EF4-FFF2-40B4-BE49-F238E27FC236}">
                  <a16:creationId xmlns:a16="http://schemas.microsoft.com/office/drawing/2014/main" id="{CAC3D334-94DE-0A1A-419C-653D90D243E5}"/>
                </a:ext>
              </a:extLst>
            </p:cNvPr>
            <p:cNvSpPr/>
            <p:nvPr/>
          </p:nvSpPr>
          <p:spPr>
            <a:xfrm>
              <a:off x="5920879" y="4306049"/>
              <a:ext cx="936625" cy="1528445"/>
            </a:xfrm>
            <a:custGeom>
              <a:avLst/>
              <a:gdLst/>
              <a:ahLst/>
              <a:cxnLst/>
              <a:rect l="l" t="t" r="r" b="b"/>
              <a:pathLst>
                <a:path w="936625" h="1528445">
                  <a:moveTo>
                    <a:pt x="8750" y="5651"/>
                  </a:moveTo>
                  <a:lnTo>
                    <a:pt x="6870" y="1016"/>
                  </a:lnTo>
                  <a:lnTo>
                    <a:pt x="1168" y="0"/>
                  </a:lnTo>
                  <a:lnTo>
                    <a:pt x="6832" y="7454"/>
                  </a:lnTo>
                  <a:lnTo>
                    <a:pt x="8750" y="5651"/>
                  </a:lnTo>
                  <a:close/>
                </a:path>
                <a:path w="936625" h="1528445">
                  <a:moveTo>
                    <a:pt x="19951" y="22098"/>
                  </a:moveTo>
                  <a:lnTo>
                    <a:pt x="17399" y="22148"/>
                  </a:lnTo>
                  <a:lnTo>
                    <a:pt x="15176" y="22313"/>
                  </a:lnTo>
                  <a:lnTo>
                    <a:pt x="13233" y="22593"/>
                  </a:lnTo>
                  <a:lnTo>
                    <a:pt x="13652" y="19519"/>
                  </a:lnTo>
                  <a:lnTo>
                    <a:pt x="10198" y="14909"/>
                  </a:lnTo>
                  <a:lnTo>
                    <a:pt x="3911" y="13182"/>
                  </a:lnTo>
                  <a:lnTo>
                    <a:pt x="3048" y="16738"/>
                  </a:lnTo>
                  <a:lnTo>
                    <a:pt x="0" y="18211"/>
                  </a:lnTo>
                  <a:lnTo>
                    <a:pt x="1168" y="23723"/>
                  </a:lnTo>
                  <a:lnTo>
                    <a:pt x="2679" y="24333"/>
                  </a:lnTo>
                  <a:lnTo>
                    <a:pt x="3987" y="24739"/>
                  </a:lnTo>
                  <a:lnTo>
                    <a:pt x="5194" y="25031"/>
                  </a:lnTo>
                  <a:lnTo>
                    <a:pt x="266" y="27889"/>
                  </a:lnTo>
                  <a:lnTo>
                    <a:pt x="1663" y="31902"/>
                  </a:lnTo>
                  <a:lnTo>
                    <a:pt x="5219" y="32715"/>
                  </a:lnTo>
                  <a:lnTo>
                    <a:pt x="7594" y="30619"/>
                  </a:lnTo>
                  <a:lnTo>
                    <a:pt x="10439" y="28702"/>
                  </a:lnTo>
                  <a:lnTo>
                    <a:pt x="15049" y="27406"/>
                  </a:lnTo>
                  <a:lnTo>
                    <a:pt x="15328" y="28486"/>
                  </a:lnTo>
                  <a:lnTo>
                    <a:pt x="15786" y="29502"/>
                  </a:lnTo>
                  <a:lnTo>
                    <a:pt x="19951" y="29184"/>
                  </a:lnTo>
                  <a:lnTo>
                    <a:pt x="19951" y="22098"/>
                  </a:lnTo>
                  <a:close/>
                </a:path>
                <a:path w="936625" h="1528445">
                  <a:moveTo>
                    <a:pt x="20358" y="60642"/>
                  </a:moveTo>
                  <a:lnTo>
                    <a:pt x="16281" y="56489"/>
                  </a:lnTo>
                  <a:lnTo>
                    <a:pt x="8115" y="57696"/>
                  </a:lnTo>
                  <a:lnTo>
                    <a:pt x="9398" y="65913"/>
                  </a:lnTo>
                  <a:lnTo>
                    <a:pt x="15646" y="66649"/>
                  </a:lnTo>
                  <a:lnTo>
                    <a:pt x="19710" y="65278"/>
                  </a:lnTo>
                  <a:lnTo>
                    <a:pt x="20358" y="60642"/>
                  </a:lnTo>
                  <a:close/>
                </a:path>
                <a:path w="936625" h="1528445">
                  <a:moveTo>
                    <a:pt x="27940" y="63652"/>
                  </a:moveTo>
                  <a:lnTo>
                    <a:pt x="26073" y="59029"/>
                  </a:lnTo>
                  <a:lnTo>
                    <a:pt x="20358" y="58000"/>
                  </a:lnTo>
                  <a:lnTo>
                    <a:pt x="26022" y="65455"/>
                  </a:lnTo>
                  <a:lnTo>
                    <a:pt x="27940" y="63652"/>
                  </a:lnTo>
                  <a:close/>
                </a:path>
                <a:path w="936625" h="1528445">
                  <a:moveTo>
                    <a:pt x="39230" y="75272"/>
                  </a:moveTo>
                  <a:lnTo>
                    <a:pt x="38696" y="73507"/>
                  </a:lnTo>
                  <a:lnTo>
                    <a:pt x="38061" y="71755"/>
                  </a:lnTo>
                  <a:lnTo>
                    <a:pt x="38061" y="77025"/>
                  </a:lnTo>
                  <a:lnTo>
                    <a:pt x="39230" y="75272"/>
                  </a:lnTo>
                  <a:close/>
                </a:path>
                <a:path w="936625" h="1528445">
                  <a:moveTo>
                    <a:pt x="45059" y="108102"/>
                  </a:moveTo>
                  <a:lnTo>
                    <a:pt x="33947" y="111734"/>
                  </a:lnTo>
                  <a:lnTo>
                    <a:pt x="36385" y="102374"/>
                  </a:lnTo>
                  <a:lnTo>
                    <a:pt x="28600" y="102819"/>
                  </a:lnTo>
                  <a:lnTo>
                    <a:pt x="28409" y="108458"/>
                  </a:lnTo>
                  <a:lnTo>
                    <a:pt x="31267" y="108559"/>
                  </a:lnTo>
                  <a:lnTo>
                    <a:pt x="30327" y="110845"/>
                  </a:lnTo>
                  <a:lnTo>
                    <a:pt x="29641" y="110769"/>
                  </a:lnTo>
                  <a:lnTo>
                    <a:pt x="28816" y="110744"/>
                  </a:lnTo>
                  <a:lnTo>
                    <a:pt x="27673" y="110832"/>
                  </a:lnTo>
                  <a:lnTo>
                    <a:pt x="27673" y="112725"/>
                  </a:lnTo>
                  <a:lnTo>
                    <a:pt x="28219" y="112725"/>
                  </a:lnTo>
                  <a:lnTo>
                    <a:pt x="29019" y="112826"/>
                  </a:lnTo>
                  <a:lnTo>
                    <a:pt x="28790" y="113157"/>
                  </a:lnTo>
                  <a:lnTo>
                    <a:pt x="28600" y="113372"/>
                  </a:lnTo>
                  <a:lnTo>
                    <a:pt x="29337" y="113334"/>
                  </a:lnTo>
                  <a:lnTo>
                    <a:pt x="29997" y="113245"/>
                  </a:lnTo>
                  <a:lnTo>
                    <a:pt x="30708" y="113195"/>
                  </a:lnTo>
                  <a:lnTo>
                    <a:pt x="31965" y="113588"/>
                  </a:lnTo>
                  <a:lnTo>
                    <a:pt x="32931" y="113677"/>
                  </a:lnTo>
                  <a:lnTo>
                    <a:pt x="32854" y="113017"/>
                  </a:lnTo>
                  <a:lnTo>
                    <a:pt x="38023" y="112433"/>
                  </a:lnTo>
                  <a:lnTo>
                    <a:pt x="42392" y="111086"/>
                  </a:lnTo>
                  <a:lnTo>
                    <a:pt x="45059" y="108102"/>
                  </a:lnTo>
                  <a:close/>
                </a:path>
                <a:path w="936625" h="1528445">
                  <a:moveTo>
                    <a:pt x="49441" y="91071"/>
                  </a:moveTo>
                  <a:lnTo>
                    <a:pt x="45542" y="90525"/>
                  </a:lnTo>
                  <a:lnTo>
                    <a:pt x="41097" y="90055"/>
                  </a:lnTo>
                  <a:lnTo>
                    <a:pt x="36830" y="89890"/>
                  </a:lnTo>
                  <a:lnTo>
                    <a:pt x="36830" y="89636"/>
                  </a:lnTo>
                  <a:lnTo>
                    <a:pt x="28600" y="89636"/>
                  </a:lnTo>
                  <a:lnTo>
                    <a:pt x="28524" y="90043"/>
                  </a:lnTo>
                  <a:lnTo>
                    <a:pt x="22644" y="90627"/>
                  </a:lnTo>
                  <a:lnTo>
                    <a:pt x="18681" y="92417"/>
                  </a:lnTo>
                  <a:lnTo>
                    <a:pt x="19951" y="96380"/>
                  </a:lnTo>
                  <a:lnTo>
                    <a:pt x="23152" y="96139"/>
                  </a:lnTo>
                  <a:lnTo>
                    <a:pt x="26022" y="95796"/>
                  </a:lnTo>
                  <a:lnTo>
                    <a:pt x="28740" y="95389"/>
                  </a:lnTo>
                  <a:lnTo>
                    <a:pt x="30226" y="98158"/>
                  </a:lnTo>
                  <a:lnTo>
                    <a:pt x="34099" y="98615"/>
                  </a:lnTo>
                  <a:lnTo>
                    <a:pt x="36830" y="100190"/>
                  </a:lnTo>
                  <a:lnTo>
                    <a:pt x="36830" y="93903"/>
                  </a:lnTo>
                  <a:lnTo>
                    <a:pt x="41122" y="92989"/>
                  </a:lnTo>
                  <a:lnTo>
                    <a:pt x="45148" y="91986"/>
                  </a:lnTo>
                  <a:lnTo>
                    <a:pt x="49441" y="91071"/>
                  </a:lnTo>
                  <a:close/>
                </a:path>
                <a:path w="936625" h="1528445">
                  <a:moveTo>
                    <a:pt x="51549" y="120675"/>
                  </a:moveTo>
                  <a:lnTo>
                    <a:pt x="49390" y="120015"/>
                  </a:lnTo>
                  <a:lnTo>
                    <a:pt x="46291" y="119697"/>
                  </a:lnTo>
                  <a:lnTo>
                    <a:pt x="45961" y="119367"/>
                  </a:lnTo>
                  <a:lnTo>
                    <a:pt x="45567" y="119024"/>
                  </a:lnTo>
                  <a:lnTo>
                    <a:pt x="45046" y="118643"/>
                  </a:lnTo>
                  <a:lnTo>
                    <a:pt x="43395" y="119481"/>
                  </a:lnTo>
                  <a:lnTo>
                    <a:pt x="41732" y="119418"/>
                  </a:lnTo>
                  <a:lnTo>
                    <a:pt x="38188" y="119354"/>
                  </a:lnTo>
                  <a:lnTo>
                    <a:pt x="37642" y="122072"/>
                  </a:lnTo>
                  <a:lnTo>
                    <a:pt x="38849" y="124167"/>
                  </a:lnTo>
                  <a:lnTo>
                    <a:pt x="43434" y="125031"/>
                  </a:lnTo>
                  <a:lnTo>
                    <a:pt x="43078" y="124447"/>
                  </a:lnTo>
                  <a:lnTo>
                    <a:pt x="42989" y="123977"/>
                  </a:lnTo>
                  <a:lnTo>
                    <a:pt x="43078" y="123571"/>
                  </a:lnTo>
                  <a:lnTo>
                    <a:pt x="44792" y="123647"/>
                  </a:lnTo>
                  <a:lnTo>
                    <a:pt x="46736" y="123151"/>
                  </a:lnTo>
                  <a:lnTo>
                    <a:pt x="47205" y="122059"/>
                  </a:lnTo>
                  <a:lnTo>
                    <a:pt x="48361" y="122021"/>
                  </a:lnTo>
                  <a:lnTo>
                    <a:pt x="49707" y="122059"/>
                  </a:lnTo>
                  <a:lnTo>
                    <a:pt x="51333" y="122199"/>
                  </a:lnTo>
                  <a:lnTo>
                    <a:pt x="51549" y="120675"/>
                  </a:lnTo>
                  <a:close/>
                </a:path>
                <a:path w="936625" h="1528445">
                  <a:moveTo>
                    <a:pt x="936574" y="1526438"/>
                  </a:moveTo>
                  <a:lnTo>
                    <a:pt x="933234" y="1524723"/>
                  </a:lnTo>
                  <a:lnTo>
                    <a:pt x="930643" y="1525689"/>
                  </a:lnTo>
                  <a:lnTo>
                    <a:pt x="925334" y="1526374"/>
                  </a:lnTo>
                  <a:lnTo>
                    <a:pt x="922299" y="1527136"/>
                  </a:lnTo>
                  <a:lnTo>
                    <a:pt x="926528" y="1528343"/>
                  </a:lnTo>
                  <a:lnTo>
                    <a:pt x="928966" y="1527873"/>
                  </a:lnTo>
                  <a:lnTo>
                    <a:pt x="933729" y="1527365"/>
                  </a:lnTo>
                  <a:lnTo>
                    <a:pt x="936574" y="1526438"/>
                  </a:lnTo>
                  <a:close/>
                </a:path>
              </a:pathLst>
            </a:custGeom>
            <a:solidFill>
              <a:srgbClr val="007E8B"/>
            </a:solidFill>
          </p:spPr>
          <p:txBody>
            <a:bodyPr wrap="square" lIns="0" tIns="0" rIns="0" bIns="0" rtlCol="0"/>
            <a:lstStyle/>
            <a:p>
              <a:endParaRPr/>
            </a:p>
          </p:txBody>
        </p:sp>
        <p:pic>
          <p:nvPicPr>
            <p:cNvPr id="8" name="object 8">
              <a:extLst>
                <a:ext uri="{FF2B5EF4-FFF2-40B4-BE49-F238E27FC236}">
                  <a16:creationId xmlns:a16="http://schemas.microsoft.com/office/drawing/2014/main" id="{560BD465-B7F2-3790-BD2E-61A46DF93639}"/>
                </a:ext>
              </a:extLst>
            </p:cNvPr>
            <p:cNvPicPr/>
            <p:nvPr/>
          </p:nvPicPr>
          <p:blipFill>
            <a:blip r:embed="rId2" cstate="print"/>
            <a:stretch>
              <a:fillRect/>
            </a:stretch>
          </p:blipFill>
          <p:spPr>
            <a:xfrm>
              <a:off x="6869140" y="5821362"/>
              <a:ext cx="164301" cy="92114"/>
            </a:xfrm>
            <a:prstGeom prst="rect">
              <a:avLst/>
            </a:prstGeom>
          </p:spPr>
        </p:pic>
      </p:grpSp>
      <p:sp>
        <p:nvSpPr>
          <p:cNvPr id="9" name="object 9" descr="$PPTXTitle">
            <a:extLst>
              <a:ext uri="{FF2B5EF4-FFF2-40B4-BE49-F238E27FC236}">
                <a16:creationId xmlns:a16="http://schemas.microsoft.com/office/drawing/2014/main" id="{3B6D20BB-123B-10ED-BD69-E931A036BE24}"/>
              </a:ext>
            </a:extLst>
          </p:cNvPr>
          <p:cNvSpPr txBox="1">
            <a:spLocks noGrp="1"/>
          </p:cNvSpPr>
          <p:nvPr>
            <p:ph type="title"/>
          </p:nvPr>
        </p:nvSpPr>
        <p:spPr>
          <a:xfrm>
            <a:off x="1089137" y="471753"/>
            <a:ext cx="6988809" cy="3348353"/>
          </a:xfrm>
          <a:prstGeom prst="rect">
            <a:avLst/>
          </a:prstGeom>
        </p:spPr>
        <p:txBody>
          <a:bodyPr vert="horz" wrap="square" lIns="0" tIns="379730" rIns="0" bIns="0" rtlCol="0" anchor="t">
            <a:spAutoFit/>
          </a:bodyPr>
          <a:lstStyle/>
          <a:p>
            <a:pPr marL="12700">
              <a:lnSpc>
                <a:spcPct val="100000"/>
              </a:lnSpc>
              <a:spcBef>
                <a:spcPts val="2990"/>
              </a:spcBef>
            </a:pPr>
            <a:r>
              <a:rPr sz="9000" spc="215" dirty="0">
                <a:solidFill>
                  <a:srgbClr val="000632"/>
                </a:solidFill>
              </a:rPr>
              <a:t>KRISEKLAR</a:t>
            </a:r>
            <a:r>
              <a:rPr lang="da-DK" sz="2400" spc="215" dirty="0">
                <a:solidFill>
                  <a:srgbClr val="231F20"/>
                </a:solidFill>
                <a:latin typeface="KBH Tekst"/>
              </a:rPr>
              <a:t>p</a:t>
            </a:r>
            <a:r>
              <a:rPr lang="da-DK" sz="2400" dirty="0">
                <a:solidFill>
                  <a:srgbClr val="231F20"/>
                </a:solidFill>
                <a:latin typeface="KBH Tekst"/>
                <a:cs typeface="KBH Tekst"/>
              </a:rPr>
              <a:t>å kontoret</a:t>
            </a:r>
            <a:br>
              <a:rPr lang="da-DK" sz="2400" dirty="0">
                <a:solidFill>
                  <a:srgbClr val="231F20"/>
                </a:solidFill>
                <a:latin typeface="KBH Tekst"/>
                <a:cs typeface="KBH Tekst"/>
              </a:rPr>
            </a:br>
            <a:br>
              <a:rPr lang="da-DK" sz="2400" b="0" dirty="0">
                <a:solidFill>
                  <a:srgbClr val="231F20"/>
                </a:solidFill>
                <a:latin typeface="KBH Tekst"/>
                <a:cs typeface="KBH Tekst"/>
              </a:rPr>
            </a:br>
            <a:r>
              <a:rPr sz="2400" b="0" dirty="0">
                <a:solidFill>
                  <a:srgbClr val="231F20"/>
                </a:solidFill>
                <a:latin typeface="KBH Tekst"/>
                <a:cs typeface="KBH Tekst"/>
              </a:rPr>
              <a:t>Et</a:t>
            </a:r>
            <a:r>
              <a:rPr sz="2400" b="0" spc="-35" dirty="0">
                <a:solidFill>
                  <a:srgbClr val="231F20"/>
                </a:solidFill>
                <a:latin typeface="KBH Tekst"/>
                <a:cs typeface="KBH Tekst"/>
              </a:rPr>
              <a:t> </a:t>
            </a:r>
            <a:r>
              <a:rPr sz="2400" b="0" spc="-40" dirty="0" err="1">
                <a:solidFill>
                  <a:srgbClr val="231F20"/>
                </a:solidFill>
                <a:latin typeface="KBH Tekst"/>
                <a:cs typeface="KBH Tekst"/>
              </a:rPr>
              <a:t>dialogspil</a:t>
            </a:r>
            <a:r>
              <a:rPr sz="2400" b="0" spc="-35" dirty="0">
                <a:solidFill>
                  <a:srgbClr val="231F20"/>
                </a:solidFill>
                <a:latin typeface="KBH Tekst"/>
                <a:cs typeface="KBH Tekst"/>
              </a:rPr>
              <a:t> </a:t>
            </a:r>
            <a:r>
              <a:rPr sz="2400" b="0" dirty="0">
                <a:solidFill>
                  <a:srgbClr val="231F20"/>
                </a:solidFill>
                <a:latin typeface="KBH Tekst"/>
                <a:cs typeface="KBH Tekst"/>
              </a:rPr>
              <a:t>om</a:t>
            </a:r>
            <a:r>
              <a:rPr lang="en-US" sz="2400" b="0" dirty="0">
                <a:solidFill>
                  <a:srgbClr val="231F20"/>
                </a:solidFill>
                <a:latin typeface="KBH Tekst"/>
                <a:cs typeface="KBH Tekst"/>
              </a:rPr>
              <a:t>,</a:t>
            </a:r>
            <a:r>
              <a:rPr sz="2400" b="0" spc="-35" dirty="0">
                <a:solidFill>
                  <a:srgbClr val="231F20"/>
                </a:solidFill>
                <a:latin typeface="KBH Tekst"/>
                <a:cs typeface="KBH Tekst"/>
              </a:rPr>
              <a:t> </a:t>
            </a:r>
            <a:r>
              <a:rPr sz="2400" b="0" dirty="0" err="1">
                <a:solidFill>
                  <a:srgbClr val="231F20"/>
                </a:solidFill>
                <a:latin typeface="KBH Tekst"/>
                <a:cs typeface="KBH Tekst"/>
              </a:rPr>
              <a:t>hvordan</a:t>
            </a:r>
            <a:r>
              <a:rPr sz="2400" b="0" spc="-35" dirty="0">
                <a:solidFill>
                  <a:srgbClr val="231F20"/>
                </a:solidFill>
                <a:latin typeface="KBH Tekst"/>
                <a:cs typeface="KBH Tekst"/>
              </a:rPr>
              <a:t> </a:t>
            </a:r>
            <a:r>
              <a:rPr sz="2400" b="0" spc="-25" dirty="0">
                <a:solidFill>
                  <a:srgbClr val="231F20"/>
                </a:solidFill>
                <a:latin typeface="KBH Tekst"/>
                <a:cs typeface="KBH Tekst"/>
              </a:rPr>
              <a:t>vi </a:t>
            </a:r>
            <a:r>
              <a:rPr sz="2400" b="0" dirty="0" err="1">
                <a:solidFill>
                  <a:srgbClr val="231F20"/>
                </a:solidFill>
                <a:latin typeface="KBH Tekst"/>
                <a:cs typeface="KBH Tekst"/>
              </a:rPr>
              <a:t>håndterer</a:t>
            </a:r>
            <a:r>
              <a:rPr sz="2400" b="0" spc="25" dirty="0">
                <a:solidFill>
                  <a:srgbClr val="231F20"/>
                </a:solidFill>
                <a:latin typeface="KBH Tekst"/>
                <a:cs typeface="KBH Tekst"/>
              </a:rPr>
              <a:t> </a:t>
            </a:r>
            <a:r>
              <a:rPr sz="2400" b="0" dirty="0" err="1">
                <a:solidFill>
                  <a:srgbClr val="231F20"/>
                </a:solidFill>
                <a:latin typeface="KBH Tekst"/>
                <a:cs typeface="KBH Tekst"/>
              </a:rPr>
              <a:t>krisesituationer</a:t>
            </a:r>
            <a:endParaRPr sz="2400" dirty="0">
              <a:latin typeface="KBH Tekst"/>
              <a:cs typeface="KBH Tekst"/>
            </a:endParaRPr>
          </a:p>
        </p:txBody>
      </p:sp>
      <p:sp>
        <p:nvSpPr>
          <p:cNvPr id="10" name="object 10">
            <a:extLst>
              <a:ext uri="{FF2B5EF4-FFF2-40B4-BE49-F238E27FC236}">
                <a16:creationId xmlns:a16="http://schemas.microsoft.com/office/drawing/2014/main" id="{99AE7426-F495-932A-8C39-32F077AD6907}"/>
              </a:ext>
            </a:extLst>
          </p:cNvPr>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grpSp>
        <p:nvGrpSpPr>
          <p:cNvPr id="20" name="Gruppe 19">
            <a:extLst>
              <a:ext uri="{FF2B5EF4-FFF2-40B4-BE49-F238E27FC236}">
                <a16:creationId xmlns:a16="http://schemas.microsoft.com/office/drawing/2014/main" id="{F90B2E22-E4D9-3054-5CEA-C63125E557F0}"/>
              </a:ext>
            </a:extLst>
          </p:cNvPr>
          <p:cNvGrpSpPr/>
          <p:nvPr/>
        </p:nvGrpSpPr>
        <p:grpSpPr>
          <a:xfrm>
            <a:off x="9032395" y="3834408"/>
            <a:ext cx="2375262" cy="4074683"/>
            <a:chOff x="9032395" y="3834408"/>
            <a:chExt cx="2375262" cy="4074683"/>
          </a:xfrm>
        </p:grpSpPr>
        <p:pic>
          <p:nvPicPr>
            <p:cNvPr id="3" name="object 3">
              <a:extLst>
                <a:ext uri="{FF2B5EF4-FFF2-40B4-BE49-F238E27FC236}">
                  <a16:creationId xmlns:a16="http://schemas.microsoft.com/office/drawing/2014/main" id="{AE267E73-FBBF-9F50-9BB7-1921CF3EE4B2}"/>
                </a:ext>
              </a:extLst>
            </p:cNvPr>
            <p:cNvPicPr/>
            <p:nvPr/>
          </p:nvPicPr>
          <p:blipFill>
            <a:blip r:embed="rId3" cstate="print"/>
            <a:stretch>
              <a:fillRect/>
            </a:stretch>
          </p:blipFill>
          <p:spPr>
            <a:xfrm>
              <a:off x="9032395" y="3914192"/>
              <a:ext cx="1659608" cy="3645813"/>
            </a:xfrm>
            <a:prstGeom prst="rect">
              <a:avLst/>
            </a:prstGeom>
          </p:spPr>
        </p:pic>
        <p:pic>
          <p:nvPicPr>
            <p:cNvPr id="17" name="Grafik 16">
              <a:extLst>
                <a:ext uri="{FF2B5EF4-FFF2-40B4-BE49-F238E27FC236}">
                  <a16:creationId xmlns:a16="http://schemas.microsoft.com/office/drawing/2014/main" id="{1D3A422F-3A18-C18C-581C-6ABC6F4446C3}"/>
                </a:ext>
              </a:extLst>
            </p:cNvPr>
            <p:cNvPicPr>
              <a:picLocks noChangeAspect="1"/>
            </p:cNvPicPr>
            <p:nvPr/>
          </p:nvPicPr>
          <p:blipFill>
            <a:blip r:embed="rId4">
              <a:extLst>
                <a:ext uri="{96DAC541-7B7A-43D3-8B79-37D633B846F1}">
                  <asvg:svgBlip xmlns:asvg="http://schemas.microsoft.com/office/drawing/2016/SVG/main" r:embed="rId5"/>
                </a:ext>
              </a:extLst>
            </a:blip>
            <a:srcRect l="-1" t="17172" r="83999" b="44889"/>
            <a:stretch>
              <a:fillRect/>
            </a:stretch>
          </p:blipFill>
          <p:spPr>
            <a:xfrm rot="1395124">
              <a:off x="9509137" y="3834408"/>
              <a:ext cx="1898520" cy="4074683"/>
            </a:xfrm>
            <a:prstGeom prst="rect">
              <a:avLst/>
            </a:prstGeom>
          </p:spPr>
        </p:pic>
        <p:sp>
          <p:nvSpPr>
            <p:cNvPr id="18" name="Ellipse 17">
              <a:extLst>
                <a:ext uri="{FF2B5EF4-FFF2-40B4-BE49-F238E27FC236}">
                  <a16:creationId xmlns:a16="http://schemas.microsoft.com/office/drawing/2014/main" id="{062F5BD1-35C6-3039-8926-9FCE78CB8DFA}"/>
                </a:ext>
              </a:extLst>
            </p:cNvPr>
            <p:cNvSpPr/>
            <p:nvPr/>
          </p:nvSpPr>
          <p:spPr>
            <a:xfrm>
              <a:off x="9034811" y="5506590"/>
              <a:ext cx="1248312" cy="1281022"/>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19" name="Billede 18" descr="Et billede, der indeholder kunst, design&#10;&#10;AI-genereret indhold kan være ukorrekt.">
              <a:extLst>
                <a:ext uri="{FF2B5EF4-FFF2-40B4-BE49-F238E27FC236}">
                  <a16:creationId xmlns:a16="http://schemas.microsoft.com/office/drawing/2014/main" id="{3601966D-29A8-B3B8-5D87-58045DDD593B}"/>
                </a:ext>
              </a:extLst>
            </p:cNvPr>
            <p:cNvPicPr>
              <a:picLocks noChangeAspect="1"/>
            </p:cNvPicPr>
            <p:nvPr/>
          </p:nvPicPr>
          <p:blipFill>
            <a:blip r:embed="rId6"/>
            <a:stretch>
              <a:fillRect/>
            </a:stretch>
          </p:blipFill>
          <p:spPr>
            <a:xfrm>
              <a:off x="9164546" y="5629768"/>
              <a:ext cx="1032057" cy="1046913"/>
            </a:xfrm>
            <a:prstGeom prst="rect">
              <a:avLst/>
            </a:prstGeom>
          </p:spPr>
        </p:pic>
      </p:grpSp>
      <p:sp>
        <p:nvSpPr>
          <p:cNvPr id="11" name="Tekstfelt 10">
            <a:extLst>
              <a:ext uri="{FF2B5EF4-FFF2-40B4-BE49-F238E27FC236}">
                <a16:creationId xmlns:a16="http://schemas.microsoft.com/office/drawing/2014/main" id="{073D295C-9CD6-EB2D-331E-57FD05E00E80}"/>
              </a:ext>
            </a:extLst>
          </p:cNvPr>
          <p:cNvSpPr txBox="1"/>
          <p:nvPr/>
        </p:nvSpPr>
        <p:spPr>
          <a:xfrm>
            <a:off x="275300" y="7091097"/>
            <a:ext cx="1248312" cy="276999"/>
          </a:xfrm>
          <a:prstGeom prst="rect">
            <a:avLst/>
          </a:prstGeom>
          <a:noFill/>
        </p:spPr>
        <p:txBody>
          <a:bodyPr wrap="square" rtlCol="0">
            <a:spAutoFit/>
          </a:bodyPr>
          <a:lstStyle/>
          <a:p>
            <a:r>
              <a:rPr lang="da-DK" sz="1200" dirty="0">
                <a:latin typeface="KBH Tekst" panose="00000500000000000000" pitchFamily="2" charset="0"/>
              </a:rPr>
              <a:t>April 2026</a:t>
            </a:r>
          </a:p>
        </p:txBody>
      </p:sp>
    </p:spTree>
    <p:extLst>
      <p:ext uri="{BB962C8B-B14F-4D97-AF65-F5344CB8AC3E}">
        <p14:creationId xmlns:p14="http://schemas.microsoft.com/office/powerpoint/2010/main" val="2936778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A258BF9-4BFC-7DDF-5B7F-216931CA8BF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F473EFB-DBFC-2B42-6AB8-098209673711}"/>
              </a:ext>
            </a:extLst>
          </p:cNvPr>
          <p:cNvSpPr txBox="1"/>
          <p:nvPr/>
        </p:nvSpPr>
        <p:spPr>
          <a:xfrm>
            <a:off x="1151868" y="871442"/>
            <a:ext cx="8408147" cy="2382704"/>
          </a:xfrm>
          <a:prstGeom prst="rect">
            <a:avLst/>
          </a:prstGeom>
        </p:spPr>
        <p:txBody>
          <a:bodyPr vert="horz" wrap="square" lIns="0" tIns="12700" rIns="0" bIns="0" rtlCol="0" anchor="t">
            <a:spAutoFit/>
          </a:bodyPr>
          <a:lstStyle/>
          <a:p>
            <a:pPr marL="12700">
              <a:lnSpc>
                <a:spcPct val="100000"/>
              </a:lnSpc>
              <a:spcBef>
                <a:spcPts val="100"/>
              </a:spcBef>
            </a:pPr>
            <a:r>
              <a:rPr lang="da-DK" sz="1400" b="1" spc="-10" dirty="0">
                <a:solidFill>
                  <a:srgbClr val="231F20"/>
                </a:solidFill>
                <a:latin typeface="KBH Tekst"/>
                <a:cs typeface="KBH"/>
              </a:rPr>
              <a:t>Sårbarheder og opmærksomhedspunkter</a:t>
            </a:r>
            <a:endParaRPr sz="1400">
              <a:latin typeface="KBH Tekst"/>
              <a:cs typeface="KBH"/>
            </a:endParaRPr>
          </a:p>
          <a:p>
            <a:endParaRPr lang="da-DK" sz="1400" dirty="0">
              <a:latin typeface="KBH Tekst"/>
            </a:endParaRPr>
          </a:p>
          <a:p>
            <a:r>
              <a:rPr lang="da-DK" sz="1400" dirty="0">
                <a:latin typeface="KBH Tekst"/>
              </a:rPr>
              <a:t>I skal nu med udgangspunkt i scenariet drøfte, hvilke sårbarheder og opmærksomhedspunkter netop jeres område har i krisesituationen. Sårbarheder og opmærksomhedspunkter dækker fx over kritiske funktioner og opgaver, der opstår, når I går i nøddrift under en krisehændelse. Det kan fx også dække over, at en kælder ofte oversvømmes, en elevator går i nødstop eller at borgere i målgruppen er kraftigt påvirket af situationen. Tænk også på, hvordan I tidligere har håndteret uventede hændelser og erfaringer herfra. Skriv alle jeres pointer ned og tag dem med til opsamlingen bagefter. Skriv alle jeres pointer ned herunder og tag dem med til opsamlingen bagefter.</a:t>
            </a:r>
          </a:p>
          <a:p>
            <a:endParaRPr lang="da-DK" sz="1400" dirty="0">
              <a:latin typeface="KBH Tekst"/>
            </a:endParaRPr>
          </a:p>
          <a:p>
            <a:endParaRPr lang="da-DK" sz="1400" dirty="0">
              <a:latin typeface="KBH Tekst"/>
            </a:endParaRPr>
          </a:p>
          <a:p>
            <a:endParaRPr lang="da-DK" sz="1400" dirty="0">
              <a:latin typeface="KBH Tekst"/>
            </a:endParaRPr>
          </a:p>
        </p:txBody>
      </p:sp>
      <p:sp>
        <p:nvSpPr>
          <p:cNvPr id="3" name="object 3">
            <a:extLst>
              <a:ext uri="{FF2B5EF4-FFF2-40B4-BE49-F238E27FC236}">
                <a16:creationId xmlns:a16="http://schemas.microsoft.com/office/drawing/2014/main" id="{E7AA1E19-CB5E-9888-8A5E-DD44C0C90B5D}"/>
              </a:ext>
            </a:extLst>
          </p:cNvPr>
          <p:cNvSpPr/>
          <p:nvPr/>
        </p:nvSpPr>
        <p:spPr>
          <a:xfrm>
            <a:off x="0" y="5364055"/>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a:p>
        </p:txBody>
      </p:sp>
      <p:grpSp>
        <p:nvGrpSpPr>
          <p:cNvPr id="4" name="object 4">
            <a:extLst>
              <a:ext uri="{FF2B5EF4-FFF2-40B4-BE49-F238E27FC236}">
                <a16:creationId xmlns:a16="http://schemas.microsoft.com/office/drawing/2014/main" id="{1396330D-741D-CE4B-4F2F-8DB3512CD4E0}"/>
              </a:ext>
            </a:extLst>
          </p:cNvPr>
          <p:cNvGrpSpPr/>
          <p:nvPr/>
        </p:nvGrpSpPr>
        <p:grpSpPr>
          <a:xfrm>
            <a:off x="9267556" y="217378"/>
            <a:ext cx="1064895" cy="1308100"/>
            <a:chOff x="9267556" y="217378"/>
            <a:chExt cx="1064895" cy="1308100"/>
          </a:xfrm>
        </p:grpSpPr>
        <p:sp>
          <p:nvSpPr>
            <p:cNvPr id="5" name="object 5">
              <a:extLst>
                <a:ext uri="{FF2B5EF4-FFF2-40B4-BE49-F238E27FC236}">
                  <a16:creationId xmlns:a16="http://schemas.microsoft.com/office/drawing/2014/main" id="{817BD2D8-F7E3-8428-294D-796131945D3C}"/>
                </a:ext>
              </a:extLst>
            </p:cNvPr>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1D3E91">
                <a:alpha val="39999"/>
              </a:srgbClr>
            </a:solidFill>
          </p:spPr>
          <p:txBody>
            <a:bodyPr wrap="square" lIns="0" tIns="0" rIns="0" bIns="0" rtlCol="0"/>
            <a:lstStyle/>
            <a:p>
              <a:endParaRPr/>
            </a:p>
          </p:txBody>
        </p:sp>
        <p:sp>
          <p:nvSpPr>
            <p:cNvPr id="6" name="object 6">
              <a:extLst>
                <a:ext uri="{FF2B5EF4-FFF2-40B4-BE49-F238E27FC236}">
                  <a16:creationId xmlns:a16="http://schemas.microsoft.com/office/drawing/2014/main" id="{D21B003F-3353-E565-48A2-7200B8A6A9A0}"/>
                </a:ext>
              </a:extLst>
            </p:cNvPr>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a:extLst>
              <a:ext uri="{FF2B5EF4-FFF2-40B4-BE49-F238E27FC236}">
                <a16:creationId xmlns:a16="http://schemas.microsoft.com/office/drawing/2014/main" id="{6BB5F7B3-4FC9-4942-9852-8FDC2ADA8A73}"/>
              </a:ext>
            </a:extLst>
          </p:cNvPr>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endParaRPr sz="1200" dirty="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sp>
        <p:nvSpPr>
          <p:cNvPr id="9" name="Tekstfelt 8">
            <a:extLst>
              <a:ext uri="{FF2B5EF4-FFF2-40B4-BE49-F238E27FC236}">
                <a16:creationId xmlns:a16="http://schemas.microsoft.com/office/drawing/2014/main" id="{576DF43E-2829-FC02-E0CA-EA8C2B090BB5}"/>
              </a:ext>
            </a:extLst>
          </p:cNvPr>
          <p:cNvSpPr txBox="1"/>
          <p:nvPr/>
        </p:nvSpPr>
        <p:spPr>
          <a:xfrm>
            <a:off x="1121489" y="3019425"/>
            <a:ext cx="8408147" cy="3810000"/>
          </a:xfrm>
          <a:prstGeom prst="rect">
            <a:avLst/>
          </a:prstGeom>
          <a:noFill/>
          <a:ln w="3175">
            <a:solidFill>
              <a:schemeClr val="tx1"/>
            </a:solidFill>
          </a:ln>
        </p:spPr>
        <p:txBody>
          <a:bodyPr wrap="square" rtlCol="0">
            <a:spAutoFit/>
          </a:bodyPr>
          <a:lstStyle/>
          <a:p>
            <a:endParaRPr lang="da-DK"/>
          </a:p>
        </p:txBody>
      </p:sp>
    </p:spTree>
    <p:extLst>
      <p:ext uri="{BB962C8B-B14F-4D97-AF65-F5344CB8AC3E}">
        <p14:creationId xmlns:p14="http://schemas.microsoft.com/office/powerpoint/2010/main" val="133968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080E1831-4FDD-3ACB-1486-0F5E968D56B1}"/>
              </a:ext>
            </a:extLst>
          </p:cNvPr>
          <p:cNvSpPr/>
          <p:nvPr/>
        </p:nvSpPr>
        <p:spPr>
          <a:xfrm>
            <a:off x="0" y="0"/>
            <a:ext cx="10693400" cy="756054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000632"/>
                </a:solidFill>
                <a:latin typeface="KBH Tekst"/>
                <a:cs typeface="KBH Tekst"/>
              </a:rPr>
              <a:t>Scenarie</a:t>
            </a:r>
            <a:r>
              <a:rPr sz="1200" spc="15">
                <a:solidFill>
                  <a:srgbClr val="000632"/>
                </a:solidFill>
                <a:latin typeface="KBH Tekst"/>
                <a:cs typeface="KBH Tekst"/>
              </a:rPr>
              <a:t> </a:t>
            </a:r>
            <a:r>
              <a:rPr sz="1200" spc="-25">
                <a:solidFill>
                  <a:srgbClr val="000632"/>
                </a:solidFill>
                <a:latin typeface="KBH Tekst"/>
                <a:cs typeface="KBH Tekst"/>
              </a:rPr>
              <a:t>#1</a:t>
            </a:r>
            <a:endParaRPr sz="1200">
              <a:latin typeface="KBH Tekst"/>
              <a:cs typeface="KBH Tekst"/>
            </a:endParaRPr>
          </a:p>
          <a:p>
            <a:pPr marL="12700">
              <a:lnSpc>
                <a:spcPct val="100000"/>
              </a:lnSpc>
            </a:pPr>
            <a:r>
              <a:rPr sz="1200" b="1" spc="-10">
                <a:solidFill>
                  <a:srgbClr val="000632"/>
                </a:solidFill>
                <a:latin typeface="KBH"/>
                <a:cs typeface="KBH"/>
              </a:rPr>
              <a:t>Strømsvigt</a:t>
            </a:r>
            <a:endParaRPr sz="1200">
              <a:latin typeface="KBH"/>
              <a:cs typeface="KBH"/>
            </a:endParaRPr>
          </a:p>
        </p:txBody>
      </p:sp>
      <p:pic>
        <p:nvPicPr>
          <p:cNvPr id="6" name="Grafik 5">
            <a:extLst>
              <a:ext uri="{FF2B5EF4-FFF2-40B4-BE49-F238E27FC236}">
                <a16:creationId xmlns:a16="http://schemas.microsoft.com/office/drawing/2014/main" id="{9E0ED50D-667B-2DE4-C39E-55F391C7244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22900" y="3526786"/>
            <a:ext cx="1587954" cy="2235839"/>
          </a:xfrm>
          <a:prstGeom prst="rect">
            <a:avLst/>
          </a:prstGeom>
        </p:spPr>
      </p:pic>
      <p:sp>
        <p:nvSpPr>
          <p:cNvPr id="7" name="object 2">
            <a:extLst>
              <a:ext uri="{FF2B5EF4-FFF2-40B4-BE49-F238E27FC236}">
                <a16:creationId xmlns:a16="http://schemas.microsoft.com/office/drawing/2014/main" id="{189E72C2-6646-DF47-4FE8-D80E969125AC}"/>
              </a:ext>
            </a:extLst>
          </p:cNvPr>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endParaRPr/>
          </a:p>
        </p:txBody>
      </p:sp>
      <p:sp>
        <p:nvSpPr>
          <p:cNvPr id="10" name="object 3" descr="$PPTXTitle">
            <a:extLst>
              <a:ext uri="{FF2B5EF4-FFF2-40B4-BE49-F238E27FC236}">
                <a16:creationId xmlns:a16="http://schemas.microsoft.com/office/drawing/2014/main" id="{62C4EF40-26E5-D898-4D15-4FF15B5F735D}"/>
              </a:ext>
            </a:extLst>
          </p:cNvPr>
          <p:cNvSpPr txBox="1">
            <a:spLocks/>
          </p:cNvSpPr>
          <p:nvPr/>
        </p:nvSpPr>
        <p:spPr>
          <a:xfrm>
            <a:off x="716751" y="727612"/>
            <a:ext cx="9526322" cy="1511214"/>
          </a:xfrm>
          <a:prstGeom prst="rect">
            <a:avLst/>
          </a:prstGeom>
        </p:spPr>
        <p:txBody>
          <a:bodyPr vert="horz" wrap="square" lIns="0" tIns="417099" rIns="0" bIns="0" rtlCol="0" anchor="t">
            <a:spAutoFit/>
          </a:bodyPr>
          <a:lstStyle>
            <a:lvl1pPr>
              <a:defRPr sz="6500" b="1" i="0">
                <a:solidFill>
                  <a:srgbClr val="007E8B"/>
                </a:solidFill>
                <a:latin typeface="KBH"/>
                <a:ea typeface="+mj-ea"/>
                <a:cs typeface="KBH"/>
              </a:defRPr>
            </a:lvl1pPr>
          </a:lstStyle>
          <a:p>
            <a:pPr marL="12700" marR="5080">
              <a:lnSpc>
                <a:spcPts val="8500"/>
              </a:lnSpc>
              <a:spcBef>
                <a:spcPts val="1800"/>
              </a:spcBef>
            </a:pPr>
            <a:r>
              <a:rPr lang="en-US" sz="8000" spc="-10" dirty="0" err="1">
                <a:solidFill>
                  <a:srgbClr val="1D3E91"/>
                </a:solidFill>
              </a:rPr>
              <a:t>Opgaver</a:t>
            </a:r>
            <a:r>
              <a:rPr lang="en-US" sz="8000" spc="-10" dirty="0">
                <a:solidFill>
                  <a:srgbClr val="1D3E91"/>
                </a:solidFill>
              </a:rPr>
              <a:t> </a:t>
            </a:r>
            <a:r>
              <a:rPr lang="en-US" sz="8000" spc="-10" dirty="0" err="1">
                <a:solidFill>
                  <a:srgbClr val="1D3E91"/>
                </a:solidFill>
              </a:rPr>
              <a:t>og</a:t>
            </a:r>
            <a:r>
              <a:rPr lang="en-US" sz="8000" spc="-10" dirty="0">
                <a:solidFill>
                  <a:srgbClr val="1D3E91"/>
                </a:solidFill>
              </a:rPr>
              <a:t> </a:t>
            </a:r>
            <a:r>
              <a:rPr lang="en-US" sz="8000" spc="-10" dirty="0" err="1">
                <a:solidFill>
                  <a:srgbClr val="1D3E91"/>
                </a:solidFill>
              </a:rPr>
              <a:t>funktioner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11FD431-F4F3-11B1-F028-0308001F4AE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007BBE1-964B-2F84-50BB-0884D10C9AEE}"/>
              </a:ext>
            </a:extLst>
          </p:cNvPr>
          <p:cNvSpPr txBox="1"/>
          <p:nvPr/>
        </p:nvSpPr>
        <p:spPr>
          <a:xfrm>
            <a:off x="1133779" y="1105948"/>
            <a:ext cx="8251521" cy="1690206"/>
          </a:xfrm>
          <a:prstGeom prst="rect">
            <a:avLst/>
          </a:prstGeom>
        </p:spPr>
        <p:txBody>
          <a:bodyPr vert="horz" wrap="square" lIns="0" tIns="12700" rIns="0" bIns="0" rtlCol="0" anchor="t">
            <a:spAutoFit/>
          </a:bodyPr>
          <a:lstStyle/>
          <a:p>
            <a:pPr marL="12700">
              <a:lnSpc>
                <a:spcPct val="100000"/>
              </a:lnSpc>
              <a:spcBef>
                <a:spcPts val="100"/>
              </a:spcBef>
            </a:pPr>
            <a:r>
              <a:rPr lang="da-DK" sz="1800" b="1" spc="-10" dirty="0">
                <a:solidFill>
                  <a:srgbClr val="231F20"/>
                </a:solidFill>
                <a:latin typeface="KBH Tekst"/>
                <a:cs typeface="KBH"/>
              </a:rPr>
              <a:t>Opgaver og funktioner</a:t>
            </a:r>
            <a:endParaRPr sz="1800">
              <a:latin typeface="KBH Tekst"/>
              <a:cs typeface="KBH"/>
            </a:endParaRPr>
          </a:p>
          <a:p>
            <a:endParaRPr lang="da-DK" sz="1300" dirty="0">
              <a:latin typeface="KBH Tekst"/>
            </a:endParaRPr>
          </a:p>
          <a:p>
            <a:r>
              <a:rPr lang="da-DK" sz="1300" dirty="0">
                <a:latin typeface="KBH Tekst"/>
              </a:rPr>
              <a:t>Med udgangspunkt i scenariet skal I nu beskrive de opgaver og funktioner, der er på jeres område i krisesituationen. I skal altså tale om og beskrive de opgaver og tilhørende funktioner, der er nødvendige for, at I kan opretholde jeres nøddrift. Det kan være alt lige fra, at der skal hentes ekstra håndsprit i depotet til information af borgere, personale og øvrig ledelse. Hvad </a:t>
            </a:r>
            <a:r>
              <a:rPr lang="da-DK" sz="1300" u="sng" dirty="0">
                <a:latin typeface="KBH Tekst"/>
              </a:rPr>
              <a:t>skal</a:t>
            </a:r>
            <a:r>
              <a:rPr lang="da-DK" sz="1300" dirty="0">
                <a:latin typeface="KBH Tekst"/>
              </a:rPr>
              <a:t> gøres, og hvilke funktioner </a:t>
            </a:r>
            <a:r>
              <a:rPr lang="da-DK" sz="1300" u="sng" dirty="0">
                <a:latin typeface="KBH Tekst"/>
              </a:rPr>
              <a:t>skal</a:t>
            </a:r>
            <a:r>
              <a:rPr lang="da-DK" sz="1300" dirty="0">
                <a:latin typeface="KBH Tekst"/>
              </a:rPr>
              <a:t> der til? Hvad lukkes ned, og hvem har mandatet til at lukke det ned? Tænk også på, hvordan I kan forberede jer før en krise, og hvad der skal til, når krisen er ovre, og I skal genoprette jeres normale drift. Skriv alle jeres pointer ned herunder og tag dem med til opsamlingen bagefter.</a:t>
            </a:r>
          </a:p>
        </p:txBody>
      </p:sp>
      <p:sp>
        <p:nvSpPr>
          <p:cNvPr id="3" name="object 3">
            <a:extLst>
              <a:ext uri="{FF2B5EF4-FFF2-40B4-BE49-F238E27FC236}">
                <a16:creationId xmlns:a16="http://schemas.microsoft.com/office/drawing/2014/main" id="{D2F900A2-92BA-B310-60FD-3AF6ED946B78}"/>
              </a:ext>
            </a:extLst>
          </p:cNvPr>
          <p:cNvSpPr/>
          <p:nvPr/>
        </p:nvSpPr>
        <p:spPr>
          <a:xfrm>
            <a:off x="0" y="5364055"/>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a:p>
        </p:txBody>
      </p:sp>
      <p:grpSp>
        <p:nvGrpSpPr>
          <p:cNvPr id="4" name="object 4">
            <a:extLst>
              <a:ext uri="{FF2B5EF4-FFF2-40B4-BE49-F238E27FC236}">
                <a16:creationId xmlns:a16="http://schemas.microsoft.com/office/drawing/2014/main" id="{8CA18481-F85C-CEBE-0BF1-34C0CF47664C}"/>
              </a:ext>
            </a:extLst>
          </p:cNvPr>
          <p:cNvGrpSpPr/>
          <p:nvPr/>
        </p:nvGrpSpPr>
        <p:grpSpPr>
          <a:xfrm>
            <a:off x="9267556" y="217378"/>
            <a:ext cx="1064895" cy="1308100"/>
            <a:chOff x="9267556" y="217378"/>
            <a:chExt cx="1064895" cy="1308100"/>
          </a:xfrm>
        </p:grpSpPr>
        <p:sp>
          <p:nvSpPr>
            <p:cNvPr id="5" name="object 5">
              <a:extLst>
                <a:ext uri="{FF2B5EF4-FFF2-40B4-BE49-F238E27FC236}">
                  <a16:creationId xmlns:a16="http://schemas.microsoft.com/office/drawing/2014/main" id="{DF01D354-BC5C-1D67-1A79-82C802C8615A}"/>
                </a:ext>
              </a:extLst>
            </p:cNvPr>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1D3E91">
                <a:alpha val="39999"/>
              </a:srgbClr>
            </a:solidFill>
          </p:spPr>
          <p:txBody>
            <a:bodyPr wrap="square" lIns="0" tIns="0" rIns="0" bIns="0" rtlCol="0"/>
            <a:lstStyle/>
            <a:p>
              <a:endParaRPr/>
            </a:p>
          </p:txBody>
        </p:sp>
        <p:sp>
          <p:nvSpPr>
            <p:cNvPr id="6" name="object 6">
              <a:extLst>
                <a:ext uri="{FF2B5EF4-FFF2-40B4-BE49-F238E27FC236}">
                  <a16:creationId xmlns:a16="http://schemas.microsoft.com/office/drawing/2014/main" id="{ADEAC2F9-F549-8B79-D84E-27DE07F62334}"/>
                </a:ext>
              </a:extLst>
            </p:cNvPr>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a:extLst>
              <a:ext uri="{FF2B5EF4-FFF2-40B4-BE49-F238E27FC236}">
                <a16:creationId xmlns:a16="http://schemas.microsoft.com/office/drawing/2014/main" id="{6A65F0F7-6539-54EE-5B82-184FEA36A155}"/>
              </a:ext>
            </a:extLst>
          </p:cNvPr>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endParaRPr sz="1200" dirty="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grpSp>
        <p:nvGrpSpPr>
          <p:cNvPr id="10" name="Gruppe 9">
            <a:extLst>
              <a:ext uri="{FF2B5EF4-FFF2-40B4-BE49-F238E27FC236}">
                <a16:creationId xmlns:a16="http://schemas.microsoft.com/office/drawing/2014/main" id="{4408A224-BD27-1778-5691-8D36F2223CFE}"/>
              </a:ext>
            </a:extLst>
          </p:cNvPr>
          <p:cNvGrpSpPr/>
          <p:nvPr/>
        </p:nvGrpSpPr>
        <p:grpSpPr>
          <a:xfrm>
            <a:off x="1157950" y="3171825"/>
            <a:ext cx="8227350" cy="3657600"/>
            <a:chOff x="1157950" y="3171825"/>
            <a:chExt cx="8227350" cy="3657600"/>
          </a:xfrm>
        </p:grpSpPr>
        <p:sp>
          <p:nvSpPr>
            <p:cNvPr id="11" name="Tekstfelt 10">
              <a:extLst>
                <a:ext uri="{FF2B5EF4-FFF2-40B4-BE49-F238E27FC236}">
                  <a16:creationId xmlns:a16="http://schemas.microsoft.com/office/drawing/2014/main" id="{DC2175D4-919C-6FBE-D5C5-AD46B76CDDA3}"/>
                </a:ext>
              </a:extLst>
            </p:cNvPr>
            <p:cNvSpPr txBox="1"/>
            <p:nvPr/>
          </p:nvSpPr>
          <p:spPr>
            <a:xfrm>
              <a:off x="1157950" y="3171825"/>
              <a:ext cx="8227350" cy="3657600"/>
            </a:xfrm>
            <a:prstGeom prst="rect">
              <a:avLst/>
            </a:prstGeom>
            <a:noFill/>
            <a:ln w="3175">
              <a:solidFill>
                <a:schemeClr val="tx1"/>
              </a:solidFill>
            </a:ln>
          </p:spPr>
          <p:txBody>
            <a:bodyPr wrap="square" rtlCol="0">
              <a:spAutoFit/>
            </a:bodyPr>
            <a:lstStyle/>
            <a:p>
              <a:endParaRPr lang="da-DK" dirty="0"/>
            </a:p>
          </p:txBody>
        </p:sp>
        <p:sp>
          <p:nvSpPr>
            <p:cNvPr id="12" name="Tekstfelt 11">
              <a:extLst>
                <a:ext uri="{FF2B5EF4-FFF2-40B4-BE49-F238E27FC236}">
                  <a16:creationId xmlns:a16="http://schemas.microsoft.com/office/drawing/2014/main" id="{B5FBFBC4-562C-39E1-04C5-4804DF70143B}"/>
                </a:ext>
              </a:extLst>
            </p:cNvPr>
            <p:cNvSpPr txBox="1"/>
            <p:nvPr/>
          </p:nvSpPr>
          <p:spPr>
            <a:xfrm>
              <a:off x="1308100" y="3248025"/>
              <a:ext cx="7959446" cy="338554"/>
            </a:xfrm>
            <a:prstGeom prst="rect">
              <a:avLst/>
            </a:prstGeom>
            <a:noFill/>
          </p:spPr>
          <p:txBody>
            <a:bodyPr wrap="square" rtlCol="0">
              <a:spAutoFit/>
            </a:bodyPr>
            <a:lstStyle/>
            <a:p>
              <a:r>
                <a:rPr lang="da-DK" sz="1600" dirty="0">
                  <a:latin typeface="KBH Tekst" panose="00000500000000000000" pitchFamily="2" charset="0"/>
                </a:rPr>
                <a:t>Før:			         Under:		            Efter:</a:t>
              </a:r>
            </a:p>
          </p:txBody>
        </p:sp>
        <p:cxnSp>
          <p:nvCxnSpPr>
            <p:cNvPr id="13" name="Lige forbindelse 12">
              <a:extLst>
                <a:ext uri="{FF2B5EF4-FFF2-40B4-BE49-F238E27FC236}">
                  <a16:creationId xmlns:a16="http://schemas.microsoft.com/office/drawing/2014/main" id="{3B9CAD27-EF2E-0804-B8C0-D34AF4C68D39}"/>
                </a:ext>
              </a:extLst>
            </p:cNvPr>
            <p:cNvCxnSpPr/>
            <p:nvPr/>
          </p:nvCxnSpPr>
          <p:spPr>
            <a:xfrm>
              <a:off x="3136900" y="3248025"/>
              <a:ext cx="0" cy="3429000"/>
            </a:xfrm>
            <a:prstGeom prst="line">
              <a:avLst/>
            </a:prstGeom>
          </p:spPr>
          <p:style>
            <a:lnRef idx="1">
              <a:schemeClr val="dk1"/>
            </a:lnRef>
            <a:fillRef idx="0">
              <a:schemeClr val="dk1"/>
            </a:fillRef>
            <a:effectRef idx="0">
              <a:schemeClr val="dk1"/>
            </a:effectRef>
            <a:fontRef idx="minor">
              <a:schemeClr val="tx1"/>
            </a:fontRef>
          </p:style>
        </p:cxnSp>
        <p:cxnSp>
          <p:nvCxnSpPr>
            <p:cNvPr id="14" name="Lige forbindelse 13">
              <a:extLst>
                <a:ext uri="{FF2B5EF4-FFF2-40B4-BE49-F238E27FC236}">
                  <a16:creationId xmlns:a16="http://schemas.microsoft.com/office/drawing/2014/main" id="{C993CE9F-FDB1-E3EF-9ACB-42A440008371}"/>
                </a:ext>
              </a:extLst>
            </p:cNvPr>
            <p:cNvCxnSpPr/>
            <p:nvPr/>
          </p:nvCxnSpPr>
          <p:spPr>
            <a:xfrm>
              <a:off x="7327900" y="3248025"/>
              <a:ext cx="0" cy="3429000"/>
            </a:xfrm>
            <a:prstGeom prst="line">
              <a:avLst/>
            </a:prstGeom>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937291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96A07954-563B-2A24-8DD0-E5DC7FC25911}"/>
              </a:ext>
            </a:extLst>
          </p:cNvPr>
          <p:cNvSpPr/>
          <p:nvPr/>
        </p:nvSpPr>
        <p:spPr>
          <a:xfrm>
            <a:off x="0" y="0"/>
            <a:ext cx="10693400" cy="756285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object 2"/>
          <p:cNvSpPr/>
          <p:nvPr/>
        </p:nvSpPr>
        <p:spPr>
          <a:xfrm>
            <a:off x="0" y="380936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r>
              <a:rPr lang="da-DK"/>
              <a:t> </a:t>
            </a:r>
            <a:endParaRPr/>
          </a:p>
        </p:txBody>
      </p:sp>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sz="8500" spc="-30">
                <a:solidFill>
                  <a:srgbClr val="1D3E91"/>
                </a:solidFill>
              </a:rPr>
              <a:t>Dialogkort</a:t>
            </a:r>
            <a:endParaRPr sz="8500">
              <a:solidFill>
                <a:srgbClr val="1D3E91"/>
              </a:solidFill>
            </a:endParaRPr>
          </a:p>
        </p:txBody>
      </p:sp>
      <p:sp>
        <p:nvSpPr>
          <p:cNvPr id="5" name="object 5"/>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r>
              <a:rPr sz="1200" b="1" spc="-10" dirty="0" err="1">
                <a:solidFill>
                  <a:srgbClr val="000632"/>
                </a:solidFill>
                <a:latin typeface="KBH"/>
                <a:cs typeface="KBH"/>
              </a:rPr>
              <a:t>Strømsvigt</a:t>
            </a:r>
            <a:endParaRPr sz="1200" dirty="0">
              <a:latin typeface="KBH"/>
              <a:cs typeface="KBH"/>
            </a:endParaRPr>
          </a:p>
        </p:txBody>
      </p:sp>
      <p:pic>
        <p:nvPicPr>
          <p:cNvPr id="7" name="Grafik 6">
            <a:extLst>
              <a:ext uri="{FF2B5EF4-FFF2-40B4-BE49-F238E27FC236}">
                <a16:creationId xmlns:a16="http://schemas.microsoft.com/office/drawing/2014/main" id="{5E8F8A75-58A7-87D5-51A4-AF99D7674A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194300" y="3946977"/>
            <a:ext cx="2297430" cy="208164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51677" y="1168798"/>
            <a:ext cx="9270307" cy="4352474"/>
          </a:xfrm>
          <a:prstGeom prst="rect">
            <a:avLst/>
          </a:prstGeom>
        </p:spPr>
        <p:txBody>
          <a:bodyPr vert="horz" wrap="square" lIns="0" tIns="12700" rIns="0" bIns="0" rtlCol="0" anchor="t">
            <a:spAutoFit/>
          </a:bodyPr>
          <a:lstStyle/>
          <a:p>
            <a:pPr marL="12700">
              <a:lnSpc>
                <a:spcPct val="100000"/>
              </a:lnSpc>
              <a:spcBef>
                <a:spcPts val="100"/>
              </a:spcBef>
            </a:pPr>
            <a:r>
              <a:rPr sz="1800" b="1" spc="-10" dirty="0" err="1">
                <a:solidFill>
                  <a:srgbClr val="231F20"/>
                </a:solidFill>
                <a:latin typeface="KBH Tekst"/>
                <a:cs typeface="KBH"/>
              </a:rPr>
              <a:t>Dialogkort</a:t>
            </a:r>
            <a:endParaRPr sz="1800">
              <a:latin typeface="KBH Tekst"/>
              <a:cs typeface="KBH"/>
            </a:endParaRPr>
          </a:p>
          <a:p>
            <a:pPr rtl="0" fontAlgn="base"/>
            <a:endParaRPr lang="da-DK" sz="1300" dirty="0">
              <a:latin typeface="KBH Tekst"/>
            </a:endParaRPr>
          </a:p>
          <a:p>
            <a:pPr rtl="0" fontAlgn="base"/>
            <a:endParaRPr lang="da-DK" sz="1300" dirty="0">
              <a:latin typeface="KBH Tekst"/>
            </a:endParaRPr>
          </a:p>
          <a:p>
            <a:pPr marL="285750" indent="-285750" rtl="0" fontAlgn="base">
              <a:buFont typeface="Courier New" panose="02070309020205020404" pitchFamily="49" charset="0"/>
              <a:buChar char="o"/>
            </a:pPr>
            <a:r>
              <a:rPr lang="da-DK" sz="1400" dirty="0">
                <a:latin typeface="KBH Tekst"/>
              </a:rPr>
              <a:t>Hvad vil du være allermest nervøs for, hvis du er på arbejde, når krisen opstår? </a:t>
            </a:r>
          </a:p>
          <a:p>
            <a:pPr marL="285750" indent="-285750" rtl="0" fontAlgn="base">
              <a:buFont typeface="Courier New" panose="02070309020205020404" pitchFamily="49" charset="0"/>
              <a:buChar char="o"/>
            </a:pPr>
            <a:endParaRPr lang="da-DK" sz="1400" dirty="0">
              <a:latin typeface="KBH Tekst"/>
            </a:endParaRPr>
          </a:p>
          <a:p>
            <a:pPr marL="285750" indent="-285750" rtl="0" fontAlgn="base">
              <a:buFont typeface="Courier New" panose="02070309020205020404" pitchFamily="49" charset="0"/>
              <a:buChar char="o"/>
            </a:pPr>
            <a:r>
              <a:rPr lang="da-DK" sz="1400" dirty="0">
                <a:latin typeface="KBH Tekst"/>
              </a:rPr>
              <a:t>Hvilke kvalifikationer/kompetencer/egenskaber har dine kollegaer, som gør dem gode at være på hold med i en krisesituation? </a:t>
            </a:r>
          </a:p>
          <a:p>
            <a:pPr marL="285750" indent="-285750" rtl="0" fontAlgn="base">
              <a:buFont typeface="Courier New" panose="02070309020205020404" pitchFamily="49" charset="0"/>
              <a:buChar char="o"/>
            </a:pPr>
            <a:endParaRPr lang="da-DK" sz="1400" dirty="0">
              <a:latin typeface="KBH Tekst"/>
            </a:endParaRPr>
          </a:p>
          <a:p>
            <a:pPr marL="285750" indent="-285750" rtl="0" fontAlgn="base">
              <a:buFont typeface="Courier New" panose="02070309020205020404" pitchFamily="49" charset="0"/>
              <a:buChar char="o"/>
            </a:pPr>
            <a:r>
              <a:rPr lang="da-DK" sz="1400" dirty="0">
                <a:latin typeface="KBH Tekst"/>
              </a:rPr>
              <a:t>Hvad har du med dig af erfaringer fra andre situationer, som kan hjælpe dig og jer med at håndtere krisen? </a:t>
            </a:r>
          </a:p>
          <a:p>
            <a:pPr marL="285750" indent="-285750" rtl="0" fontAlgn="base">
              <a:buFont typeface="Courier New" panose="02070309020205020404" pitchFamily="49" charset="0"/>
              <a:buChar char="o"/>
            </a:pPr>
            <a:endParaRPr lang="da-DK" sz="1400" dirty="0">
              <a:latin typeface="KBH Tekst"/>
            </a:endParaRPr>
          </a:p>
          <a:p>
            <a:pPr marL="285750" indent="-285750" rtl="0" fontAlgn="base">
              <a:buFont typeface="Courier New" panose="02070309020205020404" pitchFamily="49" charset="0"/>
              <a:buChar char="o"/>
            </a:pPr>
            <a:r>
              <a:rPr lang="da-DK" sz="1400">
                <a:latin typeface="KBH Tekst"/>
              </a:rPr>
              <a:t>Hvis nu krisen kræver, at du er på arbejde under krisen og måske uden for vanlig arbejdstid, har du så en plan </a:t>
            </a:r>
            <a:r>
              <a:rPr lang="da-DK" sz="1400" dirty="0">
                <a:latin typeface="KBH Tekst"/>
              </a:rPr>
              <a:t>for, hvordan det kan hænge sammen for dig privat, eller har du behov for, at det i videst mulige omfang ikke bliver nødvendigt?</a:t>
            </a:r>
          </a:p>
          <a:p>
            <a:pPr marL="285750" indent="-285750" rtl="0" fontAlgn="base">
              <a:buFont typeface="Courier New" panose="02070309020205020404" pitchFamily="49" charset="0"/>
              <a:buChar char="o"/>
            </a:pPr>
            <a:endParaRPr lang="da-DK" sz="1400" dirty="0">
              <a:latin typeface="KBH Tekst"/>
            </a:endParaRPr>
          </a:p>
          <a:p>
            <a:pPr marL="285750" indent="-285750" rtl="0" fontAlgn="base">
              <a:buFont typeface="Courier New" panose="02070309020205020404" pitchFamily="49" charset="0"/>
              <a:buChar char="o"/>
            </a:pPr>
            <a:r>
              <a:rPr lang="da-DK" sz="1400" dirty="0">
                <a:latin typeface="KBH Tekst"/>
              </a:rPr>
              <a:t>Hvilke fagkompetencer har du, som kan være relevante andre steder i organisationen, hvis der er brug for det under krisen? Hvordan vil det være for dig fx at skulle arbejde på en anden lokation eller med en anden målgruppe?</a:t>
            </a:r>
          </a:p>
          <a:p>
            <a:pPr marL="285750" indent="-285750" rtl="0" fontAlgn="base">
              <a:buFont typeface="Courier New" panose="02070309020205020404" pitchFamily="49" charset="0"/>
              <a:buChar char="o"/>
            </a:pPr>
            <a:endParaRPr lang="da-DK" sz="1400" dirty="0">
              <a:latin typeface="KBH Tekst"/>
            </a:endParaRPr>
          </a:p>
          <a:p>
            <a:pPr marL="285750" indent="-285750" rtl="0" fontAlgn="base">
              <a:buFont typeface="Courier New" panose="02070309020205020404" pitchFamily="49" charset="0"/>
              <a:buChar char="o"/>
            </a:pPr>
            <a:r>
              <a:rPr lang="da-DK" sz="1400" dirty="0">
                <a:latin typeface="KBH Tekst"/>
              </a:rPr>
              <a:t>Hvis nu du i din funktion ikke skal medvirke til nøddrift, er der så andre måder du kan hjælpe på under krisen (passe venners børn, hvis de er i nøddrift, hjælpe en nabo, være der for en pårørende eller andet)?</a:t>
            </a:r>
          </a:p>
          <a:p>
            <a:pPr marL="285750" indent="-285750" rtl="0" fontAlgn="base">
              <a:buFont typeface="Courier New" panose="02070309020205020404" pitchFamily="49" charset="0"/>
              <a:buChar char="o"/>
            </a:pPr>
            <a:endParaRPr lang="da-DK" sz="1400" dirty="0">
              <a:latin typeface="KBH Tekst"/>
            </a:endParaRPr>
          </a:p>
          <a:p>
            <a:pPr marL="285750" indent="-285750" rtl="0" fontAlgn="base">
              <a:buFont typeface="Courier New" panose="02070309020205020404" pitchFamily="49" charset="0"/>
              <a:buChar char="o"/>
            </a:pPr>
            <a:endParaRPr lang="da-DK" sz="1400" dirty="0">
              <a:latin typeface="KBH Tekst"/>
            </a:endParaRPr>
          </a:p>
        </p:txBody>
      </p:sp>
      <p:sp>
        <p:nvSpPr>
          <p:cNvPr id="3" name="object 3"/>
          <p:cNvSpPr/>
          <p:nvPr/>
        </p:nvSpPr>
        <p:spPr>
          <a:xfrm>
            <a:off x="0" y="6022134"/>
            <a:ext cx="9960368" cy="1538386"/>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a:p>
        </p:txBody>
      </p:sp>
      <p:grpSp>
        <p:nvGrpSpPr>
          <p:cNvPr id="4" name="object 4"/>
          <p:cNvGrpSpPr/>
          <p:nvPr/>
        </p:nvGrpSpPr>
        <p:grpSpPr>
          <a:xfrm>
            <a:off x="9267556" y="217378"/>
            <a:ext cx="1064895" cy="1308100"/>
            <a:chOff x="9267556" y="217378"/>
            <a:chExt cx="1064895" cy="1308100"/>
          </a:xfrm>
        </p:grpSpPr>
        <p:sp>
          <p:nvSpPr>
            <p:cNvPr id="5" name="object 5"/>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1D3E91">
                <a:alpha val="39999"/>
              </a:srgbClr>
            </a:solidFill>
          </p:spPr>
          <p:txBody>
            <a:bodyPr wrap="square" lIns="0" tIns="0" rIns="0" bIns="0" rtlCol="0"/>
            <a:lstStyle/>
            <a:p>
              <a:endParaRPr/>
            </a:p>
          </p:txBody>
        </p:sp>
        <p:sp>
          <p:nvSpPr>
            <p:cNvPr id="6" name="object 6"/>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000632"/>
                </a:solidFill>
                <a:latin typeface="KBH Tekst"/>
                <a:cs typeface="KBH Tekst"/>
              </a:rPr>
              <a:t>Scenarie</a:t>
            </a:r>
            <a:endParaRPr sz="120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9DC6724-03D1-5552-9AFD-FC14BCCB9BB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4D37D8-4BC2-0C24-A512-21E99FD90BDD}"/>
              </a:ext>
            </a:extLst>
          </p:cNvPr>
          <p:cNvSpPr txBox="1"/>
          <p:nvPr/>
        </p:nvSpPr>
        <p:spPr>
          <a:xfrm>
            <a:off x="1384881" y="1328605"/>
            <a:ext cx="8590153" cy="1674817"/>
          </a:xfrm>
          <a:prstGeom prst="rect">
            <a:avLst/>
          </a:prstGeom>
        </p:spPr>
        <p:txBody>
          <a:bodyPr vert="horz" wrap="square" lIns="0" tIns="12700" rIns="0" bIns="0" rtlCol="0" anchor="t">
            <a:spAutoFit/>
          </a:bodyPr>
          <a:lstStyle/>
          <a:p>
            <a:r>
              <a:rPr lang="da-DK" sz="3600" b="1" dirty="0">
                <a:solidFill>
                  <a:schemeClr val="tx2">
                    <a:lumMod val="50000"/>
                  </a:schemeClr>
                </a:solidFill>
                <a:latin typeface="KBH Tekst"/>
              </a:rPr>
              <a:t>Nøddrift </a:t>
            </a:r>
            <a:endParaRPr lang="en-US">
              <a:solidFill>
                <a:schemeClr val="tx2">
                  <a:lumMod val="50000"/>
                </a:schemeClr>
              </a:solidFill>
            </a:endParaRPr>
          </a:p>
          <a:p>
            <a:r>
              <a:rPr lang="da-DK" sz="3600" b="1">
                <a:solidFill>
                  <a:schemeClr val="tx2">
                    <a:lumMod val="50000"/>
                  </a:schemeClr>
                </a:solidFill>
                <a:latin typeface="KBH Tekst"/>
              </a:rPr>
              <a:t>...sikrer kritiske funktioner under </a:t>
            </a:r>
            <a:r>
              <a:rPr lang="da-DK" sz="3600" b="1" dirty="0">
                <a:solidFill>
                  <a:schemeClr val="tx2">
                    <a:lumMod val="50000"/>
                  </a:schemeClr>
                </a:solidFill>
                <a:latin typeface="KBH Tekst"/>
              </a:rPr>
              <a:t>kriser via alternative løsninger</a:t>
            </a:r>
            <a:endParaRPr lang="da-DK">
              <a:solidFill>
                <a:schemeClr val="tx2">
                  <a:lumMod val="50000"/>
                </a:schemeClr>
              </a:solidFill>
            </a:endParaRPr>
          </a:p>
        </p:txBody>
      </p:sp>
      <p:sp>
        <p:nvSpPr>
          <p:cNvPr id="3" name="object 3">
            <a:extLst>
              <a:ext uri="{FF2B5EF4-FFF2-40B4-BE49-F238E27FC236}">
                <a16:creationId xmlns:a16="http://schemas.microsoft.com/office/drawing/2014/main" id="{66227D6E-053E-CDA0-4571-6B50DBD7B384}"/>
              </a:ext>
            </a:extLst>
          </p:cNvPr>
          <p:cNvSpPr/>
          <p:nvPr/>
        </p:nvSpPr>
        <p:spPr>
          <a:xfrm>
            <a:off x="0" y="5364055"/>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a:p>
        </p:txBody>
      </p:sp>
      <p:grpSp>
        <p:nvGrpSpPr>
          <p:cNvPr id="4" name="object 4">
            <a:extLst>
              <a:ext uri="{FF2B5EF4-FFF2-40B4-BE49-F238E27FC236}">
                <a16:creationId xmlns:a16="http://schemas.microsoft.com/office/drawing/2014/main" id="{8E6A54DB-1251-FE54-1600-C9D240BC1EE8}"/>
              </a:ext>
            </a:extLst>
          </p:cNvPr>
          <p:cNvGrpSpPr/>
          <p:nvPr/>
        </p:nvGrpSpPr>
        <p:grpSpPr>
          <a:xfrm>
            <a:off x="9267556" y="217378"/>
            <a:ext cx="1064895" cy="1308100"/>
            <a:chOff x="9267556" y="217378"/>
            <a:chExt cx="1064895" cy="1308100"/>
          </a:xfrm>
        </p:grpSpPr>
        <p:sp>
          <p:nvSpPr>
            <p:cNvPr id="5" name="object 5">
              <a:extLst>
                <a:ext uri="{FF2B5EF4-FFF2-40B4-BE49-F238E27FC236}">
                  <a16:creationId xmlns:a16="http://schemas.microsoft.com/office/drawing/2014/main" id="{9555C62D-3BE8-1588-C9CC-5EDC84565205}"/>
                </a:ext>
              </a:extLst>
            </p:cNvPr>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1D3E91">
                <a:alpha val="39999"/>
              </a:srgbClr>
            </a:solidFill>
          </p:spPr>
          <p:txBody>
            <a:bodyPr wrap="square" lIns="0" tIns="0" rIns="0" bIns="0" rtlCol="0"/>
            <a:lstStyle/>
            <a:p>
              <a:endParaRPr/>
            </a:p>
          </p:txBody>
        </p:sp>
        <p:sp>
          <p:nvSpPr>
            <p:cNvPr id="6" name="object 6">
              <a:extLst>
                <a:ext uri="{FF2B5EF4-FFF2-40B4-BE49-F238E27FC236}">
                  <a16:creationId xmlns:a16="http://schemas.microsoft.com/office/drawing/2014/main" id="{E4C7C24E-6382-6A8A-9A98-7BB8B8D10B67}"/>
                </a:ext>
              </a:extLst>
            </p:cNvPr>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a:extLst>
              <a:ext uri="{FF2B5EF4-FFF2-40B4-BE49-F238E27FC236}">
                <a16:creationId xmlns:a16="http://schemas.microsoft.com/office/drawing/2014/main" id="{079C2710-CAFF-D0AE-6F3F-2401B98F091C}"/>
              </a:ext>
            </a:extLst>
          </p:cNvPr>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sp>
        <p:nvSpPr>
          <p:cNvPr id="10" name="Tekstfelt 9">
            <a:extLst>
              <a:ext uri="{FF2B5EF4-FFF2-40B4-BE49-F238E27FC236}">
                <a16:creationId xmlns:a16="http://schemas.microsoft.com/office/drawing/2014/main" id="{60574F7F-A24B-ACF6-F0F5-6EB3D3ABD354}"/>
              </a:ext>
            </a:extLst>
          </p:cNvPr>
          <p:cNvSpPr txBox="1"/>
          <p:nvPr/>
        </p:nvSpPr>
        <p:spPr>
          <a:xfrm>
            <a:off x="1248147" y="3279714"/>
            <a:ext cx="8251110" cy="1815882"/>
          </a:xfrm>
          <a:prstGeom prst="rect">
            <a:avLst/>
          </a:prstGeom>
          <a:noFill/>
        </p:spPr>
        <p:txBody>
          <a:bodyPr wrap="square" lIns="91440" tIns="45720" rIns="91440" bIns="45720" anchor="t">
            <a:spAutoFit/>
          </a:bodyPr>
          <a:lstStyle/>
          <a:p>
            <a:r>
              <a:rPr lang="da-DK" sz="1400" dirty="0">
                <a:latin typeface="KBH Tekst"/>
              </a:rPr>
              <a:t>Der kan være stor forskel på, hvornår vi bliver mest presset af en krisehændelse afhængigt af, hvor vi sidder i organisationen, og hvordan vores opgaver ser ud under nøddrift. </a:t>
            </a:r>
            <a:endParaRPr lang="en-US" sz="1400">
              <a:latin typeface="KBH Tekst"/>
            </a:endParaRPr>
          </a:p>
          <a:p>
            <a:endParaRPr lang="da-DK" sz="1400" dirty="0">
              <a:latin typeface="KBH Tekst"/>
            </a:endParaRPr>
          </a:p>
          <a:p>
            <a:r>
              <a:rPr lang="da-DK" sz="1400">
                <a:latin typeface="KBH Tekst"/>
              </a:rPr>
              <a:t>Overvej i det </a:t>
            </a:r>
            <a:r>
              <a:rPr lang="da-DK" sz="1400" dirty="0">
                <a:latin typeface="KBH Tekst"/>
              </a:rPr>
              <a:t>følgende, hvornår I bliver mest pressede under håndtering af kriser. Er det før krisen indtræffer, fordi andre er afhængige af jeres forberedelser? </a:t>
            </a:r>
          </a:p>
          <a:p>
            <a:endParaRPr lang="da-DK" sz="1400" dirty="0">
              <a:latin typeface="KBH Tekst"/>
            </a:endParaRPr>
          </a:p>
          <a:p>
            <a:r>
              <a:rPr lang="da-DK" sz="1400">
                <a:latin typeface="KBH Tekst"/>
              </a:rPr>
              <a:t>Er det under selve krisehændelsen, </a:t>
            </a:r>
            <a:r>
              <a:rPr lang="da-DK" sz="1400" dirty="0">
                <a:latin typeface="KBH Tekst"/>
              </a:rPr>
              <a:t>hvor I skal hjælpe borgerne  bedst muligt? Eller er det efter krisen, når der skal samles op og jeres normale drift genoprettes? </a:t>
            </a:r>
          </a:p>
        </p:txBody>
      </p:sp>
      <p:grpSp>
        <p:nvGrpSpPr>
          <p:cNvPr id="11" name="Gruppe 10">
            <a:extLst>
              <a:ext uri="{FF2B5EF4-FFF2-40B4-BE49-F238E27FC236}">
                <a16:creationId xmlns:a16="http://schemas.microsoft.com/office/drawing/2014/main" id="{6844AEB4-3486-7D32-76EB-46CBF3EAD6F0}"/>
              </a:ext>
            </a:extLst>
          </p:cNvPr>
          <p:cNvGrpSpPr/>
          <p:nvPr/>
        </p:nvGrpSpPr>
        <p:grpSpPr>
          <a:xfrm>
            <a:off x="1384881" y="5269678"/>
            <a:ext cx="7972465" cy="1446858"/>
            <a:chOff x="1412835" y="3429000"/>
            <a:chExt cx="9664246" cy="2698443"/>
          </a:xfrm>
        </p:grpSpPr>
        <p:sp>
          <p:nvSpPr>
            <p:cNvPr id="12" name="Pil: højre 11">
              <a:extLst>
                <a:ext uri="{FF2B5EF4-FFF2-40B4-BE49-F238E27FC236}">
                  <a16:creationId xmlns:a16="http://schemas.microsoft.com/office/drawing/2014/main" id="{844CE4EE-A990-9F1D-CAFA-1B69ED49AB7F}"/>
                </a:ext>
              </a:extLst>
            </p:cNvPr>
            <p:cNvSpPr/>
            <p:nvPr/>
          </p:nvSpPr>
          <p:spPr>
            <a:xfrm>
              <a:off x="1412835" y="3429000"/>
              <a:ext cx="9664246" cy="2698443"/>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cxnSp>
          <p:nvCxnSpPr>
            <p:cNvPr id="13" name="Lige forbindelse 12">
              <a:extLst>
                <a:ext uri="{FF2B5EF4-FFF2-40B4-BE49-F238E27FC236}">
                  <a16:creationId xmlns:a16="http://schemas.microsoft.com/office/drawing/2014/main" id="{10458A17-C20E-8AC0-6263-9FE59F9E71C1}"/>
                </a:ext>
              </a:extLst>
            </p:cNvPr>
            <p:cNvCxnSpPr>
              <a:cxnSpLocks/>
            </p:cNvCxnSpPr>
            <p:nvPr/>
          </p:nvCxnSpPr>
          <p:spPr>
            <a:xfrm>
              <a:off x="4254366" y="4114076"/>
              <a:ext cx="0" cy="1328287"/>
            </a:xfrm>
            <a:prstGeom prst="line">
              <a:avLst/>
            </a:prstGeom>
            <a:ln w="19050"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 name="Lige forbindelse 13">
              <a:extLst>
                <a:ext uri="{FF2B5EF4-FFF2-40B4-BE49-F238E27FC236}">
                  <a16:creationId xmlns:a16="http://schemas.microsoft.com/office/drawing/2014/main" id="{458A6A0F-67A0-2268-714D-DB23D7EAD462}"/>
                </a:ext>
              </a:extLst>
            </p:cNvPr>
            <p:cNvCxnSpPr>
              <a:cxnSpLocks/>
            </p:cNvCxnSpPr>
            <p:nvPr/>
          </p:nvCxnSpPr>
          <p:spPr>
            <a:xfrm>
              <a:off x="7332846" y="4114077"/>
              <a:ext cx="0" cy="1328287"/>
            </a:xfrm>
            <a:prstGeom prst="line">
              <a:avLst/>
            </a:prstGeom>
            <a:ln w="19050"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5" name="Tekstfelt 14">
              <a:extLst>
                <a:ext uri="{FF2B5EF4-FFF2-40B4-BE49-F238E27FC236}">
                  <a16:creationId xmlns:a16="http://schemas.microsoft.com/office/drawing/2014/main" id="{CD6AC469-DCDB-3233-6D47-E1093ED7AA0E}"/>
                </a:ext>
              </a:extLst>
            </p:cNvPr>
            <p:cNvSpPr txBox="1"/>
            <p:nvPr/>
          </p:nvSpPr>
          <p:spPr>
            <a:xfrm>
              <a:off x="2374558" y="4236932"/>
              <a:ext cx="936605" cy="1205431"/>
            </a:xfrm>
            <a:prstGeom prst="rect">
              <a:avLst/>
            </a:prstGeom>
            <a:noFill/>
          </p:spPr>
          <p:txBody>
            <a:bodyPr wrap="none" lIns="0" tIns="0" rIns="0" bIns="0" rtlCol="0">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FØR</a:t>
              </a:r>
            </a:p>
            <a:p>
              <a:pPr algn="ctr"/>
              <a:r>
                <a:rPr lang="da-DK" sz="1400" dirty="0">
                  <a:latin typeface="KBH Tekst" panose="00000500000000000000" pitchFamily="2" charset="0"/>
                </a:rPr>
                <a:t>krisen</a:t>
              </a:r>
            </a:p>
          </p:txBody>
        </p:sp>
        <p:sp>
          <p:nvSpPr>
            <p:cNvPr id="16" name="Tekstfelt 15">
              <a:extLst>
                <a:ext uri="{FF2B5EF4-FFF2-40B4-BE49-F238E27FC236}">
                  <a16:creationId xmlns:a16="http://schemas.microsoft.com/office/drawing/2014/main" id="{10AC1EFE-DC20-522F-0A33-3581638E1278}"/>
                </a:ext>
              </a:extLst>
            </p:cNvPr>
            <p:cNvSpPr txBox="1"/>
            <p:nvPr/>
          </p:nvSpPr>
          <p:spPr>
            <a:xfrm>
              <a:off x="4875623" y="4135567"/>
              <a:ext cx="1706069" cy="1377635"/>
            </a:xfrm>
            <a:prstGeom prst="rect">
              <a:avLst/>
            </a:prstGeom>
            <a:noFill/>
          </p:spPr>
          <p:txBody>
            <a:bodyPr wrap="square">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UNDER</a:t>
              </a:r>
            </a:p>
            <a:p>
              <a:pPr algn="ctr"/>
              <a:r>
                <a:rPr lang="da-DK" sz="1400" dirty="0">
                  <a:latin typeface="KBH Tekst" panose="00000500000000000000" pitchFamily="2" charset="0"/>
                </a:rPr>
                <a:t>krisen</a:t>
              </a:r>
            </a:p>
          </p:txBody>
        </p:sp>
        <p:sp>
          <p:nvSpPr>
            <p:cNvPr id="17" name="Tekstfelt 16">
              <a:extLst>
                <a:ext uri="{FF2B5EF4-FFF2-40B4-BE49-F238E27FC236}">
                  <a16:creationId xmlns:a16="http://schemas.microsoft.com/office/drawing/2014/main" id="{CB28182D-1C65-DCFB-89A3-5DC8A5713E57}"/>
                </a:ext>
              </a:extLst>
            </p:cNvPr>
            <p:cNvSpPr txBox="1"/>
            <p:nvPr/>
          </p:nvSpPr>
          <p:spPr>
            <a:xfrm>
              <a:off x="7779091" y="4114076"/>
              <a:ext cx="1375196" cy="1377635"/>
            </a:xfrm>
            <a:prstGeom prst="rect">
              <a:avLst/>
            </a:prstGeom>
            <a:noFill/>
          </p:spPr>
          <p:txBody>
            <a:bodyPr wrap="square">
              <a:spAutoFit/>
            </a:bodyPr>
            <a:lstStyle/>
            <a:p>
              <a:pPr algn="ctr"/>
              <a:r>
                <a:rPr lang="da-DK" sz="1400" dirty="0">
                  <a:latin typeface="KBH Tekst" panose="00000500000000000000" pitchFamily="2" charset="0"/>
                </a:rPr>
                <a:t>Opgaver</a:t>
              </a:r>
            </a:p>
            <a:p>
              <a:pPr algn="ctr"/>
              <a:r>
                <a:rPr lang="da-DK" sz="1400" dirty="0">
                  <a:latin typeface="KBH Tekst" panose="00000500000000000000" pitchFamily="2" charset="0"/>
                </a:rPr>
                <a:t>EFTER</a:t>
              </a:r>
            </a:p>
            <a:p>
              <a:pPr algn="ctr"/>
              <a:r>
                <a:rPr lang="da-DK" sz="1400" dirty="0">
                  <a:latin typeface="KBH Tekst" panose="00000500000000000000" pitchFamily="2" charset="0"/>
                </a:rPr>
                <a:t>krisen</a:t>
              </a:r>
            </a:p>
          </p:txBody>
        </p:sp>
      </p:grpSp>
    </p:spTree>
    <p:extLst>
      <p:ext uri="{BB962C8B-B14F-4D97-AF65-F5344CB8AC3E}">
        <p14:creationId xmlns:p14="http://schemas.microsoft.com/office/powerpoint/2010/main" val="3356405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6AD0F007-546A-1145-8F36-0AD7E3902BD0}"/>
              </a:ext>
            </a:extLst>
          </p:cNvPr>
          <p:cNvSpPr/>
          <p:nvPr/>
        </p:nvSpPr>
        <p:spPr>
          <a:xfrm>
            <a:off x="0" y="0"/>
            <a:ext cx="10693400" cy="756285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endParaRPr/>
          </a:p>
        </p:txBody>
      </p:sp>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sz="8500" spc="-10">
                <a:solidFill>
                  <a:srgbClr val="1D3E91"/>
                </a:solidFill>
              </a:rPr>
              <a:t>Strømsvigt</a:t>
            </a:r>
            <a:endParaRPr sz="8500">
              <a:solidFill>
                <a:srgbClr val="1D3E91"/>
              </a:solidFill>
            </a:endParaRPr>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endParaRPr sz="1200" dirty="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grpSp>
        <p:nvGrpSpPr>
          <p:cNvPr id="5" name="object 5"/>
          <p:cNvGrpSpPr/>
          <p:nvPr/>
        </p:nvGrpSpPr>
        <p:grpSpPr>
          <a:xfrm>
            <a:off x="4948468" y="3102481"/>
            <a:ext cx="2661920" cy="3263900"/>
            <a:chOff x="4948468" y="3102481"/>
            <a:chExt cx="2661920" cy="3263900"/>
          </a:xfrm>
          <a:solidFill>
            <a:srgbClr val="1D3E91"/>
          </a:solidFill>
        </p:grpSpPr>
        <p:sp>
          <p:nvSpPr>
            <p:cNvPr id="6" name="object 6"/>
            <p:cNvSpPr/>
            <p:nvPr/>
          </p:nvSpPr>
          <p:spPr>
            <a:xfrm>
              <a:off x="5802505" y="4102581"/>
              <a:ext cx="7620" cy="3175"/>
            </a:xfrm>
            <a:custGeom>
              <a:avLst/>
              <a:gdLst/>
              <a:ahLst/>
              <a:cxnLst/>
              <a:rect l="l" t="t" r="r" b="b"/>
              <a:pathLst>
                <a:path w="7620" h="3175">
                  <a:moveTo>
                    <a:pt x="2959" y="0"/>
                  </a:moveTo>
                  <a:lnTo>
                    <a:pt x="0" y="939"/>
                  </a:lnTo>
                  <a:lnTo>
                    <a:pt x="7200" y="3022"/>
                  </a:lnTo>
                  <a:lnTo>
                    <a:pt x="5753" y="1651"/>
                  </a:lnTo>
                  <a:lnTo>
                    <a:pt x="4457" y="508"/>
                  </a:lnTo>
                  <a:lnTo>
                    <a:pt x="2959" y="0"/>
                  </a:lnTo>
                  <a:close/>
                </a:path>
              </a:pathLst>
            </a:custGeom>
            <a:grpFill/>
          </p:spPr>
          <p:txBody>
            <a:bodyPr wrap="square" lIns="0" tIns="0" rIns="0" bIns="0" rtlCol="0"/>
            <a:lstStyle/>
            <a:p>
              <a:endParaRPr/>
            </a:p>
          </p:txBody>
        </p:sp>
        <p:pic>
          <p:nvPicPr>
            <p:cNvPr id="7" name="object 7"/>
            <p:cNvPicPr/>
            <p:nvPr/>
          </p:nvPicPr>
          <p:blipFill>
            <a:blip r:embed="rId2" cstate="print"/>
            <a:stretch>
              <a:fillRect/>
            </a:stretch>
          </p:blipFill>
          <p:spPr>
            <a:xfrm>
              <a:off x="7488562" y="5360855"/>
              <a:ext cx="84040" cy="69728"/>
            </a:xfrm>
            <a:prstGeom prst="rect">
              <a:avLst/>
            </a:prstGeom>
            <a:grpFill/>
          </p:spPr>
        </p:pic>
        <p:sp>
          <p:nvSpPr>
            <p:cNvPr id="8" name="object 8"/>
            <p:cNvSpPr/>
            <p:nvPr/>
          </p:nvSpPr>
          <p:spPr>
            <a:xfrm>
              <a:off x="4948466" y="3102482"/>
              <a:ext cx="2661920" cy="3263900"/>
            </a:xfrm>
            <a:custGeom>
              <a:avLst/>
              <a:gdLst/>
              <a:ahLst/>
              <a:cxnLst/>
              <a:rect l="l" t="t" r="r" b="b"/>
              <a:pathLst>
                <a:path w="2661920" h="3263900">
                  <a:moveTo>
                    <a:pt x="740003" y="1206500"/>
                  </a:moveTo>
                  <a:lnTo>
                    <a:pt x="739749" y="1206195"/>
                  </a:lnTo>
                  <a:lnTo>
                    <a:pt x="739114" y="1206500"/>
                  </a:lnTo>
                  <a:lnTo>
                    <a:pt x="740003" y="1206500"/>
                  </a:lnTo>
                  <a:close/>
                </a:path>
                <a:path w="2661920" h="3263900">
                  <a:moveTo>
                    <a:pt x="765594" y="1181100"/>
                  </a:moveTo>
                  <a:lnTo>
                    <a:pt x="763866" y="1179931"/>
                  </a:lnTo>
                  <a:lnTo>
                    <a:pt x="763270" y="1181100"/>
                  </a:lnTo>
                  <a:lnTo>
                    <a:pt x="765594" y="1181100"/>
                  </a:lnTo>
                  <a:close/>
                </a:path>
                <a:path w="2661920" h="3263900">
                  <a:moveTo>
                    <a:pt x="874623" y="952500"/>
                  </a:moveTo>
                  <a:lnTo>
                    <a:pt x="874509" y="952246"/>
                  </a:lnTo>
                  <a:lnTo>
                    <a:pt x="874318" y="952500"/>
                  </a:lnTo>
                  <a:lnTo>
                    <a:pt x="874623" y="952500"/>
                  </a:lnTo>
                  <a:close/>
                </a:path>
                <a:path w="2661920" h="3263900">
                  <a:moveTo>
                    <a:pt x="886498" y="1003300"/>
                  </a:moveTo>
                  <a:lnTo>
                    <a:pt x="881189" y="1003300"/>
                  </a:lnTo>
                  <a:lnTo>
                    <a:pt x="879157" y="1016000"/>
                  </a:lnTo>
                  <a:lnTo>
                    <a:pt x="885837" y="1016000"/>
                  </a:lnTo>
                  <a:lnTo>
                    <a:pt x="886498" y="1003300"/>
                  </a:lnTo>
                  <a:close/>
                </a:path>
                <a:path w="2661920" h="3263900">
                  <a:moveTo>
                    <a:pt x="888136" y="985164"/>
                  </a:moveTo>
                  <a:lnTo>
                    <a:pt x="878535" y="985113"/>
                  </a:lnTo>
                  <a:lnTo>
                    <a:pt x="870623" y="984326"/>
                  </a:lnTo>
                  <a:lnTo>
                    <a:pt x="863460" y="984338"/>
                  </a:lnTo>
                  <a:lnTo>
                    <a:pt x="856081" y="986675"/>
                  </a:lnTo>
                  <a:lnTo>
                    <a:pt x="851319" y="985443"/>
                  </a:lnTo>
                  <a:lnTo>
                    <a:pt x="852665" y="983627"/>
                  </a:lnTo>
                  <a:lnTo>
                    <a:pt x="855726" y="981075"/>
                  </a:lnTo>
                  <a:lnTo>
                    <a:pt x="856081" y="977684"/>
                  </a:lnTo>
                  <a:lnTo>
                    <a:pt x="860272" y="973175"/>
                  </a:lnTo>
                  <a:lnTo>
                    <a:pt x="838682" y="979970"/>
                  </a:lnTo>
                  <a:lnTo>
                    <a:pt x="844283" y="983068"/>
                  </a:lnTo>
                  <a:lnTo>
                    <a:pt x="850379" y="985672"/>
                  </a:lnTo>
                  <a:lnTo>
                    <a:pt x="854951" y="989761"/>
                  </a:lnTo>
                  <a:lnTo>
                    <a:pt x="856729" y="989012"/>
                  </a:lnTo>
                  <a:lnTo>
                    <a:pt x="858100" y="988326"/>
                  </a:lnTo>
                  <a:lnTo>
                    <a:pt x="858558" y="987729"/>
                  </a:lnTo>
                  <a:lnTo>
                    <a:pt x="867524" y="988402"/>
                  </a:lnTo>
                  <a:lnTo>
                    <a:pt x="874674" y="989609"/>
                  </a:lnTo>
                  <a:lnTo>
                    <a:pt x="880668" y="991171"/>
                  </a:lnTo>
                  <a:lnTo>
                    <a:pt x="886218" y="992860"/>
                  </a:lnTo>
                  <a:lnTo>
                    <a:pt x="887361" y="992593"/>
                  </a:lnTo>
                  <a:lnTo>
                    <a:pt x="888136" y="985164"/>
                  </a:lnTo>
                  <a:close/>
                </a:path>
                <a:path w="2661920" h="3263900">
                  <a:moveTo>
                    <a:pt x="926769" y="1038517"/>
                  </a:moveTo>
                  <a:lnTo>
                    <a:pt x="919746" y="1032700"/>
                  </a:lnTo>
                  <a:lnTo>
                    <a:pt x="917346" y="1028255"/>
                  </a:lnTo>
                  <a:lnTo>
                    <a:pt x="913409" y="1025194"/>
                  </a:lnTo>
                  <a:lnTo>
                    <a:pt x="901763" y="1023493"/>
                  </a:lnTo>
                  <a:lnTo>
                    <a:pt x="898601" y="1028547"/>
                  </a:lnTo>
                  <a:lnTo>
                    <a:pt x="893330" y="1034694"/>
                  </a:lnTo>
                  <a:lnTo>
                    <a:pt x="892276" y="1040498"/>
                  </a:lnTo>
                  <a:lnTo>
                    <a:pt x="901763" y="1044511"/>
                  </a:lnTo>
                  <a:lnTo>
                    <a:pt x="902855" y="1041158"/>
                  </a:lnTo>
                  <a:lnTo>
                    <a:pt x="907567" y="1039114"/>
                  </a:lnTo>
                  <a:lnTo>
                    <a:pt x="915631" y="1038263"/>
                  </a:lnTo>
                  <a:lnTo>
                    <a:pt x="926769" y="1038517"/>
                  </a:lnTo>
                  <a:close/>
                </a:path>
                <a:path w="2661920" h="3263900">
                  <a:moveTo>
                    <a:pt x="961212" y="995108"/>
                  </a:moveTo>
                  <a:lnTo>
                    <a:pt x="951230" y="993051"/>
                  </a:lnTo>
                  <a:lnTo>
                    <a:pt x="939431" y="993470"/>
                  </a:lnTo>
                  <a:lnTo>
                    <a:pt x="935101" y="996505"/>
                  </a:lnTo>
                  <a:lnTo>
                    <a:pt x="940155" y="996670"/>
                  </a:lnTo>
                  <a:lnTo>
                    <a:pt x="944968" y="996962"/>
                  </a:lnTo>
                  <a:lnTo>
                    <a:pt x="943457" y="999515"/>
                  </a:lnTo>
                  <a:lnTo>
                    <a:pt x="960120" y="999515"/>
                  </a:lnTo>
                  <a:lnTo>
                    <a:pt x="961212" y="995108"/>
                  </a:lnTo>
                  <a:close/>
                </a:path>
                <a:path w="2661920" h="3263900">
                  <a:moveTo>
                    <a:pt x="968476" y="1038517"/>
                  </a:moveTo>
                  <a:lnTo>
                    <a:pt x="963993" y="1036256"/>
                  </a:lnTo>
                  <a:lnTo>
                    <a:pt x="954900" y="1033653"/>
                  </a:lnTo>
                  <a:lnTo>
                    <a:pt x="946340" y="1032738"/>
                  </a:lnTo>
                  <a:lnTo>
                    <a:pt x="943457" y="1035519"/>
                  </a:lnTo>
                  <a:lnTo>
                    <a:pt x="948448" y="1039583"/>
                  </a:lnTo>
                  <a:lnTo>
                    <a:pt x="957313" y="1041438"/>
                  </a:lnTo>
                  <a:lnTo>
                    <a:pt x="965492" y="1041095"/>
                  </a:lnTo>
                  <a:lnTo>
                    <a:pt x="968476" y="1038517"/>
                  </a:lnTo>
                  <a:close/>
                </a:path>
                <a:path w="2661920" h="3263900">
                  <a:moveTo>
                    <a:pt x="2363025" y="2351214"/>
                  </a:moveTo>
                  <a:lnTo>
                    <a:pt x="2360803" y="2346642"/>
                  </a:lnTo>
                  <a:lnTo>
                    <a:pt x="2358212" y="2342426"/>
                  </a:lnTo>
                  <a:lnTo>
                    <a:pt x="2357742" y="2336152"/>
                  </a:lnTo>
                  <a:lnTo>
                    <a:pt x="2349741" y="2334374"/>
                  </a:lnTo>
                  <a:lnTo>
                    <a:pt x="2345804" y="2342794"/>
                  </a:lnTo>
                  <a:lnTo>
                    <a:pt x="2343785" y="2336152"/>
                  </a:lnTo>
                  <a:lnTo>
                    <a:pt x="2343531" y="2333434"/>
                  </a:lnTo>
                  <a:lnTo>
                    <a:pt x="2343073" y="2330856"/>
                  </a:lnTo>
                  <a:lnTo>
                    <a:pt x="2339136" y="2331669"/>
                  </a:lnTo>
                  <a:lnTo>
                    <a:pt x="2341778" y="2341435"/>
                  </a:lnTo>
                  <a:lnTo>
                    <a:pt x="2345893" y="2349792"/>
                  </a:lnTo>
                  <a:lnTo>
                    <a:pt x="2352433" y="2355799"/>
                  </a:lnTo>
                  <a:lnTo>
                    <a:pt x="2362390" y="2358529"/>
                  </a:lnTo>
                  <a:lnTo>
                    <a:pt x="2363025" y="2351214"/>
                  </a:lnTo>
                  <a:close/>
                </a:path>
                <a:path w="2661920" h="3263900">
                  <a:moveTo>
                    <a:pt x="2433891" y="2333066"/>
                  </a:moveTo>
                  <a:lnTo>
                    <a:pt x="2427579" y="2331682"/>
                  </a:lnTo>
                  <a:lnTo>
                    <a:pt x="2425725" y="2339848"/>
                  </a:lnTo>
                  <a:lnTo>
                    <a:pt x="2422423" y="2336482"/>
                  </a:lnTo>
                  <a:lnTo>
                    <a:pt x="2418181" y="2333574"/>
                  </a:lnTo>
                  <a:lnTo>
                    <a:pt x="2422652" y="2332202"/>
                  </a:lnTo>
                  <a:lnTo>
                    <a:pt x="2428100" y="2329294"/>
                  </a:lnTo>
                  <a:lnTo>
                    <a:pt x="2373858" y="2329294"/>
                  </a:lnTo>
                  <a:lnTo>
                    <a:pt x="2382380" y="2330856"/>
                  </a:lnTo>
                  <a:lnTo>
                    <a:pt x="2391206" y="2332329"/>
                  </a:lnTo>
                  <a:lnTo>
                    <a:pt x="2400287" y="2333548"/>
                  </a:lnTo>
                  <a:lnTo>
                    <a:pt x="2409609" y="2334323"/>
                  </a:lnTo>
                  <a:lnTo>
                    <a:pt x="2412885" y="2340432"/>
                  </a:lnTo>
                  <a:lnTo>
                    <a:pt x="2418143" y="2344610"/>
                  </a:lnTo>
                  <a:lnTo>
                    <a:pt x="2424798" y="2347468"/>
                  </a:lnTo>
                  <a:lnTo>
                    <a:pt x="2432215" y="2349576"/>
                  </a:lnTo>
                  <a:lnTo>
                    <a:pt x="2431427" y="2342896"/>
                  </a:lnTo>
                  <a:lnTo>
                    <a:pt x="2433891" y="2333066"/>
                  </a:lnTo>
                  <a:close/>
                </a:path>
                <a:path w="2661920" h="3263900">
                  <a:moveTo>
                    <a:pt x="2491562" y="2422131"/>
                  </a:moveTo>
                  <a:lnTo>
                    <a:pt x="2485771" y="2419578"/>
                  </a:lnTo>
                  <a:lnTo>
                    <a:pt x="2480741" y="2413597"/>
                  </a:lnTo>
                  <a:lnTo>
                    <a:pt x="2476462" y="2409647"/>
                  </a:lnTo>
                  <a:lnTo>
                    <a:pt x="2472931" y="2413177"/>
                  </a:lnTo>
                  <a:lnTo>
                    <a:pt x="2477262" y="2417127"/>
                  </a:lnTo>
                  <a:lnTo>
                    <a:pt x="2482723" y="2422702"/>
                  </a:lnTo>
                  <a:lnTo>
                    <a:pt x="2487930" y="2425763"/>
                  </a:lnTo>
                  <a:lnTo>
                    <a:pt x="2491562" y="2422131"/>
                  </a:lnTo>
                  <a:close/>
                </a:path>
                <a:path w="2661920" h="3263900">
                  <a:moveTo>
                    <a:pt x="2512504" y="2424366"/>
                  </a:moveTo>
                  <a:lnTo>
                    <a:pt x="2507856" y="2428837"/>
                  </a:lnTo>
                  <a:lnTo>
                    <a:pt x="2510409" y="2428303"/>
                  </a:lnTo>
                  <a:lnTo>
                    <a:pt x="2511475" y="2426360"/>
                  </a:lnTo>
                  <a:lnTo>
                    <a:pt x="2512504" y="2424366"/>
                  </a:lnTo>
                  <a:close/>
                </a:path>
                <a:path w="2661920" h="3263900">
                  <a:moveTo>
                    <a:pt x="2574747" y="2420950"/>
                  </a:moveTo>
                  <a:lnTo>
                    <a:pt x="2569464" y="2413114"/>
                  </a:lnTo>
                  <a:lnTo>
                    <a:pt x="2565920" y="2421382"/>
                  </a:lnTo>
                  <a:lnTo>
                    <a:pt x="2570632" y="2423858"/>
                  </a:lnTo>
                  <a:lnTo>
                    <a:pt x="2574747" y="2420950"/>
                  </a:lnTo>
                  <a:close/>
                </a:path>
                <a:path w="2661920" h="3263900">
                  <a:moveTo>
                    <a:pt x="2584653" y="2440025"/>
                  </a:moveTo>
                  <a:lnTo>
                    <a:pt x="2572804" y="2434856"/>
                  </a:lnTo>
                  <a:lnTo>
                    <a:pt x="2560815" y="2432494"/>
                  </a:lnTo>
                  <a:lnTo>
                    <a:pt x="2548509" y="2432227"/>
                  </a:lnTo>
                  <a:lnTo>
                    <a:pt x="2535771" y="2433307"/>
                  </a:lnTo>
                  <a:lnTo>
                    <a:pt x="2584653" y="2440025"/>
                  </a:lnTo>
                  <a:close/>
                </a:path>
                <a:path w="2661920" h="3263900">
                  <a:moveTo>
                    <a:pt x="2641828" y="2362200"/>
                  </a:moveTo>
                  <a:lnTo>
                    <a:pt x="2626499" y="2362200"/>
                  </a:lnTo>
                  <a:lnTo>
                    <a:pt x="2626029" y="2373528"/>
                  </a:lnTo>
                  <a:lnTo>
                    <a:pt x="2625979" y="2374912"/>
                  </a:lnTo>
                  <a:lnTo>
                    <a:pt x="2600820" y="2374912"/>
                  </a:lnTo>
                  <a:lnTo>
                    <a:pt x="2603169" y="2387600"/>
                  </a:lnTo>
                  <a:lnTo>
                    <a:pt x="2594876" y="2387600"/>
                  </a:lnTo>
                  <a:lnTo>
                    <a:pt x="2594876" y="2400300"/>
                  </a:lnTo>
                  <a:lnTo>
                    <a:pt x="2594025" y="2413000"/>
                  </a:lnTo>
                  <a:lnTo>
                    <a:pt x="2592387" y="2400300"/>
                  </a:lnTo>
                  <a:lnTo>
                    <a:pt x="2594876" y="2400300"/>
                  </a:lnTo>
                  <a:lnTo>
                    <a:pt x="2594876" y="2387600"/>
                  </a:lnTo>
                  <a:lnTo>
                    <a:pt x="2588526" y="2387600"/>
                  </a:lnTo>
                  <a:lnTo>
                    <a:pt x="2592019" y="2374912"/>
                  </a:lnTo>
                  <a:lnTo>
                    <a:pt x="2578620" y="2374912"/>
                  </a:lnTo>
                  <a:lnTo>
                    <a:pt x="2594546" y="2362200"/>
                  </a:lnTo>
                  <a:lnTo>
                    <a:pt x="2619400" y="2362200"/>
                  </a:lnTo>
                  <a:lnTo>
                    <a:pt x="2611945" y="2349500"/>
                  </a:lnTo>
                  <a:lnTo>
                    <a:pt x="2604300" y="2349500"/>
                  </a:lnTo>
                  <a:lnTo>
                    <a:pt x="2596451" y="2336800"/>
                  </a:lnTo>
                  <a:lnTo>
                    <a:pt x="2579954" y="2336800"/>
                  </a:lnTo>
                  <a:lnTo>
                    <a:pt x="2577668" y="2349500"/>
                  </a:lnTo>
                  <a:lnTo>
                    <a:pt x="2566517" y="2349500"/>
                  </a:lnTo>
                  <a:lnTo>
                    <a:pt x="2566517" y="2374912"/>
                  </a:lnTo>
                  <a:lnTo>
                    <a:pt x="2565108" y="2387600"/>
                  </a:lnTo>
                  <a:lnTo>
                    <a:pt x="2558453" y="2387600"/>
                  </a:lnTo>
                  <a:lnTo>
                    <a:pt x="2555544" y="2373528"/>
                  </a:lnTo>
                  <a:lnTo>
                    <a:pt x="2554262" y="2362200"/>
                  </a:lnTo>
                  <a:lnTo>
                    <a:pt x="2558211" y="2374912"/>
                  </a:lnTo>
                  <a:lnTo>
                    <a:pt x="2566517" y="2374912"/>
                  </a:lnTo>
                  <a:lnTo>
                    <a:pt x="2566517" y="2349500"/>
                  </a:lnTo>
                  <a:lnTo>
                    <a:pt x="2559685" y="2349500"/>
                  </a:lnTo>
                  <a:lnTo>
                    <a:pt x="2559278" y="2336800"/>
                  </a:lnTo>
                  <a:lnTo>
                    <a:pt x="2567698" y="2336800"/>
                  </a:lnTo>
                  <a:lnTo>
                    <a:pt x="2569324" y="2324100"/>
                  </a:lnTo>
                  <a:lnTo>
                    <a:pt x="2574264" y="2324100"/>
                  </a:lnTo>
                  <a:lnTo>
                    <a:pt x="2580068" y="2311400"/>
                  </a:lnTo>
                  <a:lnTo>
                    <a:pt x="2561018" y="2311400"/>
                  </a:lnTo>
                  <a:lnTo>
                    <a:pt x="2548344" y="2302002"/>
                  </a:lnTo>
                  <a:lnTo>
                    <a:pt x="2548344" y="2311400"/>
                  </a:lnTo>
                  <a:lnTo>
                    <a:pt x="2548102" y="2324062"/>
                  </a:lnTo>
                  <a:lnTo>
                    <a:pt x="2518448" y="2311400"/>
                  </a:lnTo>
                  <a:lnTo>
                    <a:pt x="2490660" y="2311400"/>
                  </a:lnTo>
                  <a:lnTo>
                    <a:pt x="2482253" y="2298700"/>
                  </a:lnTo>
                  <a:lnTo>
                    <a:pt x="2518448" y="2311400"/>
                  </a:lnTo>
                  <a:lnTo>
                    <a:pt x="2548344" y="2311400"/>
                  </a:lnTo>
                  <a:lnTo>
                    <a:pt x="2548344" y="2302002"/>
                  </a:lnTo>
                  <a:lnTo>
                    <a:pt x="2543911" y="2298700"/>
                  </a:lnTo>
                  <a:lnTo>
                    <a:pt x="2526246" y="2298700"/>
                  </a:lnTo>
                  <a:lnTo>
                    <a:pt x="2508046" y="2286000"/>
                  </a:lnTo>
                  <a:lnTo>
                    <a:pt x="2489327" y="2273300"/>
                  </a:lnTo>
                  <a:lnTo>
                    <a:pt x="2490597" y="2286000"/>
                  </a:lnTo>
                  <a:lnTo>
                    <a:pt x="2475255" y="2286000"/>
                  </a:lnTo>
                  <a:lnTo>
                    <a:pt x="2476144" y="2273300"/>
                  </a:lnTo>
                  <a:lnTo>
                    <a:pt x="2472918" y="2273300"/>
                  </a:lnTo>
                  <a:lnTo>
                    <a:pt x="2465755" y="2260600"/>
                  </a:lnTo>
                  <a:lnTo>
                    <a:pt x="2458351" y="2260600"/>
                  </a:lnTo>
                  <a:lnTo>
                    <a:pt x="2446566" y="2257158"/>
                  </a:lnTo>
                  <a:lnTo>
                    <a:pt x="2446566" y="2324100"/>
                  </a:lnTo>
                  <a:lnTo>
                    <a:pt x="2433574" y="2324100"/>
                  </a:lnTo>
                  <a:lnTo>
                    <a:pt x="2417826" y="2311400"/>
                  </a:lnTo>
                  <a:lnTo>
                    <a:pt x="2403132" y="2298700"/>
                  </a:lnTo>
                  <a:lnTo>
                    <a:pt x="2399080" y="2298700"/>
                  </a:lnTo>
                  <a:lnTo>
                    <a:pt x="2396579" y="2311400"/>
                  </a:lnTo>
                  <a:lnTo>
                    <a:pt x="2387752" y="2311400"/>
                  </a:lnTo>
                  <a:lnTo>
                    <a:pt x="2384742" y="2298700"/>
                  </a:lnTo>
                  <a:lnTo>
                    <a:pt x="2377503" y="2298700"/>
                  </a:lnTo>
                  <a:lnTo>
                    <a:pt x="2375179" y="2286000"/>
                  </a:lnTo>
                  <a:lnTo>
                    <a:pt x="2365895" y="2298700"/>
                  </a:lnTo>
                  <a:lnTo>
                    <a:pt x="2359279" y="2298700"/>
                  </a:lnTo>
                  <a:lnTo>
                    <a:pt x="2361247" y="2286000"/>
                  </a:lnTo>
                  <a:lnTo>
                    <a:pt x="2375179" y="2286000"/>
                  </a:lnTo>
                  <a:lnTo>
                    <a:pt x="2379459" y="2286000"/>
                  </a:lnTo>
                  <a:lnTo>
                    <a:pt x="2388425" y="2273300"/>
                  </a:lnTo>
                  <a:lnTo>
                    <a:pt x="2401024" y="2273300"/>
                  </a:lnTo>
                  <a:lnTo>
                    <a:pt x="2400782" y="2286000"/>
                  </a:lnTo>
                  <a:lnTo>
                    <a:pt x="2405456" y="2286000"/>
                  </a:lnTo>
                  <a:lnTo>
                    <a:pt x="2403132" y="2298700"/>
                  </a:lnTo>
                  <a:lnTo>
                    <a:pt x="2446566" y="2324100"/>
                  </a:lnTo>
                  <a:lnTo>
                    <a:pt x="2446566" y="2257158"/>
                  </a:lnTo>
                  <a:lnTo>
                    <a:pt x="2371661" y="2235200"/>
                  </a:lnTo>
                  <a:lnTo>
                    <a:pt x="2286177" y="2235200"/>
                  </a:lnTo>
                  <a:lnTo>
                    <a:pt x="2370518" y="2260600"/>
                  </a:lnTo>
                  <a:lnTo>
                    <a:pt x="2370074" y="2273300"/>
                  </a:lnTo>
                  <a:lnTo>
                    <a:pt x="2347785" y="2273300"/>
                  </a:lnTo>
                  <a:lnTo>
                    <a:pt x="2306828" y="2247900"/>
                  </a:lnTo>
                  <a:lnTo>
                    <a:pt x="2298535" y="2242807"/>
                  </a:lnTo>
                  <a:lnTo>
                    <a:pt x="2298535" y="2273300"/>
                  </a:lnTo>
                  <a:lnTo>
                    <a:pt x="2293480" y="2273300"/>
                  </a:lnTo>
                  <a:lnTo>
                    <a:pt x="2293709" y="2260600"/>
                  </a:lnTo>
                  <a:lnTo>
                    <a:pt x="2298535" y="2273300"/>
                  </a:lnTo>
                  <a:lnTo>
                    <a:pt x="2298535" y="2242807"/>
                  </a:lnTo>
                  <a:lnTo>
                    <a:pt x="2286177" y="2235200"/>
                  </a:lnTo>
                  <a:lnTo>
                    <a:pt x="2209469" y="2235200"/>
                  </a:lnTo>
                  <a:lnTo>
                    <a:pt x="2128990" y="2257158"/>
                  </a:lnTo>
                  <a:lnTo>
                    <a:pt x="2128990" y="2324100"/>
                  </a:lnTo>
                  <a:lnTo>
                    <a:pt x="2117877" y="2324100"/>
                  </a:lnTo>
                  <a:lnTo>
                    <a:pt x="2116823" y="2311400"/>
                  </a:lnTo>
                  <a:lnTo>
                    <a:pt x="2121776" y="2311400"/>
                  </a:lnTo>
                  <a:lnTo>
                    <a:pt x="2128990" y="2324100"/>
                  </a:lnTo>
                  <a:lnTo>
                    <a:pt x="2128990" y="2257158"/>
                  </a:lnTo>
                  <a:lnTo>
                    <a:pt x="2116328" y="2260600"/>
                  </a:lnTo>
                  <a:lnTo>
                    <a:pt x="2025256" y="2311400"/>
                  </a:lnTo>
                  <a:lnTo>
                    <a:pt x="2009762" y="2320302"/>
                  </a:lnTo>
                  <a:lnTo>
                    <a:pt x="2009762" y="2349500"/>
                  </a:lnTo>
                  <a:lnTo>
                    <a:pt x="1998383" y="2349500"/>
                  </a:lnTo>
                  <a:lnTo>
                    <a:pt x="1995779" y="2362200"/>
                  </a:lnTo>
                  <a:lnTo>
                    <a:pt x="1990572" y="2349500"/>
                  </a:lnTo>
                  <a:lnTo>
                    <a:pt x="1994166" y="2349500"/>
                  </a:lnTo>
                  <a:lnTo>
                    <a:pt x="2002066" y="2336800"/>
                  </a:lnTo>
                  <a:lnTo>
                    <a:pt x="2009762" y="2349500"/>
                  </a:lnTo>
                  <a:lnTo>
                    <a:pt x="2009762" y="2320302"/>
                  </a:lnTo>
                  <a:lnTo>
                    <a:pt x="1981022" y="2336800"/>
                  </a:lnTo>
                  <a:lnTo>
                    <a:pt x="1937943" y="2362200"/>
                  </a:lnTo>
                  <a:lnTo>
                    <a:pt x="1896224" y="2400300"/>
                  </a:lnTo>
                  <a:lnTo>
                    <a:pt x="1858962" y="2423871"/>
                  </a:lnTo>
                  <a:lnTo>
                    <a:pt x="1858962" y="2476500"/>
                  </a:lnTo>
                  <a:lnTo>
                    <a:pt x="1846300" y="2476500"/>
                  </a:lnTo>
                  <a:lnTo>
                    <a:pt x="1842376" y="2463800"/>
                  </a:lnTo>
                  <a:lnTo>
                    <a:pt x="1842211" y="2451100"/>
                  </a:lnTo>
                  <a:lnTo>
                    <a:pt x="1849704" y="2463800"/>
                  </a:lnTo>
                  <a:lnTo>
                    <a:pt x="1856054" y="2463800"/>
                  </a:lnTo>
                  <a:lnTo>
                    <a:pt x="1858962" y="2476500"/>
                  </a:lnTo>
                  <a:lnTo>
                    <a:pt x="1858962" y="2423871"/>
                  </a:lnTo>
                  <a:lnTo>
                    <a:pt x="1856066" y="2425700"/>
                  </a:lnTo>
                  <a:lnTo>
                    <a:pt x="1817712" y="2476500"/>
                  </a:lnTo>
                  <a:lnTo>
                    <a:pt x="1786585" y="2501900"/>
                  </a:lnTo>
                  <a:lnTo>
                    <a:pt x="1757172" y="2540000"/>
                  </a:lnTo>
                  <a:lnTo>
                    <a:pt x="1729244" y="2578100"/>
                  </a:lnTo>
                  <a:lnTo>
                    <a:pt x="1702523" y="2628900"/>
                  </a:lnTo>
                  <a:lnTo>
                    <a:pt x="1676793" y="2667000"/>
                  </a:lnTo>
                  <a:lnTo>
                    <a:pt x="1651787" y="2705100"/>
                  </a:lnTo>
                  <a:lnTo>
                    <a:pt x="1627276" y="2743200"/>
                  </a:lnTo>
                  <a:lnTo>
                    <a:pt x="1613941" y="2768600"/>
                  </a:lnTo>
                  <a:lnTo>
                    <a:pt x="1600441" y="2781300"/>
                  </a:lnTo>
                  <a:lnTo>
                    <a:pt x="1573072" y="2832100"/>
                  </a:lnTo>
                  <a:lnTo>
                    <a:pt x="1546428" y="2870200"/>
                  </a:lnTo>
                  <a:lnTo>
                    <a:pt x="1517891" y="2908300"/>
                  </a:lnTo>
                  <a:lnTo>
                    <a:pt x="1487258" y="2946400"/>
                  </a:lnTo>
                  <a:lnTo>
                    <a:pt x="1454302" y="2997200"/>
                  </a:lnTo>
                  <a:lnTo>
                    <a:pt x="1418844" y="3035300"/>
                  </a:lnTo>
                  <a:lnTo>
                    <a:pt x="1380655" y="3060700"/>
                  </a:lnTo>
                  <a:lnTo>
                    <a:pt x="1339532" y="3098800"/>
                  </a:lnTo>
                  <a:lnTo>
                    <a:pt x="1295285" y="3124200"/>
                  </a:lnTo>
                  <a:lnTo>
                    <a:pt x="1249781" y="3149600"/>
                  </a:lnTo>
                  <a:lnTo>
                    <a:pt x="1201940" y="3175000"/>
                  </a:lnTo>
                  <a:lnTo>
                    <a:pt x="1101471" y="3200400"/>
                  </a:lnTo>
                  <a:lnTo>
                    <a:pt x="998423" y="3200400"/>
                  </a:lnTo>
                  <a:lnTo>
                    <a:pt x="897318" y="3175000"/>
                  </a:lnTo>
                  <a:lnTo>
                    <a:pt x="848791" y="3162300"/>
                  </a:lnTo>
                  <a:lnTo>
                    <a:pt x="802106" y="3136900"/>
                  </a:lnTo>
                  <a:lnTo>
                    <a:pt x="757707" y="3111500"/>
                  </a:lnTo>
                  <a:lnTo>
                    <a:pt x="716038" y="3086100"/>
                  </a:lnTo>
                  <a:lnTo>
                    <a:pt x="677532" y="3048000"/>
                  </a:lnTo>
                  <a:lnTo>
                    <a:pt x="642658" y="3009900"/>
                  </a:lnTo>
                  <a:lnTo>
                    <a:pt x="611847" y="2971800"/>
                  </a:lnTo>
                  <a:lnTo>
                    <a:pt x="585533" y="2933700"/>
                  </a:lnTo>
                  <a:lnTo>
                    <a:pt x="564883" y="2882900"/>
                  </a:lnTo>
                  <a:lnTo>
                    <a:pt x="548157" y="2844800"/>
                  </a:lnTo>
                  <a:lnTo>
                    <a:pt x="534962" y="2794000"/>
                  </a:lnTo>
                  <a:lnTo>
                    <a:pt x="524878" y="2743200"/>
                  </a:lnTo>
                  <a:lnTo>
                    <a:pt x="517537" y="2692400"/>
                  </a:lnTo>
                  <a:lnTo>
                    <a:pt x="512533" y="2641600"/>
                  </a:lnTo>
                  <a:lnTo>
                    <a:pt x="509473" y="2603500"/>
                  </a:lnTo>
                  <a:lnTo>
                    <a:pt x="507961" y="2552700"/>
                  </a:lnTo>
                  <a:lnTo>
                    <a:pt x="507707" y="2514600"/>
                  </a:lnTo>
                  <a:lnTo>
                    <a:pt x="507619" y="2501900"/>
                  </a:lnTo>
                  <a:lnTo>
                    <a:pt x="507834" y="2476500"/>
                  </a:lnTo>
                  <a:lnTo>
                    <a:pt x="507936" y="2463800"/>
                  </a:lnTo>
                  <a:lnTo>
                    <a:pt x="508038" y="2451100"/>
                  </a:lnTo>
                  <a:lnTo>
                    <a:pt x="508838" y="2413000"/>
                  </a:lnTo>
                  <a:lnTo>
                    <a:pt x="508241" y="2413000"/>
                  </a:lnTo>
                  <a:lnTo>
                    <a:pt x="508114" y="2260600"/>
                  </a:lnTo>
                  <a:lnTo>
                    <a:pt x="508063" y="2197100"/>
                  </a:lnTo>
                  <a:lnTo>
                    <a:pt x="500621" y="2197100"/>
                  </a:lnTo>
                  <a:lnTo>
                    <a:pt x="503821" y="2184400"/>
                  </a:lnTo>
                  <a:lnTo>
                    <a:pt x="508241" y="2184400"/>
                  </a:lnTo>
                  <a:lnTo>
                    <a:pt x="508241" y="2082800"/>
                  </a:lnTo>
                  <a:lnTo>
                    <a:pt x="502564" y="2082800"/>
                  </a:lnTo>
                  <a:lnTo>
                    <a:pt x="502564" y="2057400"/>
                  </a:lnTo>
                  <a:lnTo>
                    <a:pt x="508241" y="2057400"/>
                  </a:lnTo>
                  <a:lnTo>
                    <a:pt x="508241" y="1701800"/>
                  </a:lnTo>
                  <a:lnTo>
                    <a:pt x="496684" y="1701800"/>
                  </a:lnTo>
                  <a:lnTo>
                    <a:pt x="501091" y="1689100"/>
                  </a:lnTo>
                  <a:lnTo>
                    <a:pt x="502031" y="1689100"/>
                  </a:lnTo>
                  <a:lnTo>
                    <a:pt x="501357" y="1676400"/>
                  </a:lnTo>
                  <a:lnTo>
                    <a:pt x="508241" y="1676400"/>
                  </a:lnTo>
                  <a:lnTo>
                    <a:pt x="508241" y="1346200"/>
                  </a:lnTo>
                  <a:lnTo>
                    <a:pt x="499122" y="1346200"/>
                  </a:lnTo>
                  <a:lnTo>
                    <a:pt x="502729" y="1333500"/>
                  </a:lnTo>
                  <a:lnTo>
                    <a:pt x="508241" y="1333500"/>
                  </a:lnTo>
                  <a:lnTo>
                    <a:pt x="508241" y="1320800"/>
                  </a:lnTo>
                  <a:lnTo>
                    <a:pt x="508241" y="1295400"/>
                  </a:lnTo>
                  <a:lnTo>
                    <a:pt x="605370" y="1295400"/>
                  </a:lnTo>
                  <a:lnTo>
                    <a:pt x="605370" y="1282700"/>
                  </a:lnTo>
                  <a:lnTo>
                    <a:pt x="605358" y="1270000"/>
                  </a:lnTo>
                  <a:lnTo>
                    <a:pt x="605358" y="1219200"/>
                  </a:lnTo>
                  <a:lnTo>
                    <a:pt x="711415" y="1219200"/>
                  </a:lnTo>
                  <a:lnTo>
                    <a:pt x="739114" y="1206500"/>
                  </a:lnTo>
                  <a:lnTo>
                    <a:pt x="708787" y="1206500"/>
                  </a:lnTo>
                  <a:lnTo>
                    <a:pt x="719137" y="1193800"/>
                  </a:lnTo>
                  <a:lnTo>
                    <a:pt x="730034" y="1193800"/>
                  </a:lnTo>
                  <a:lnTo>
                    <a:pt x="739749" y="1206195"/>
                  </a:lnTo>
                  <a:lnTo>
                    <a:pt x="765225" y="1193800"/>
                  </a:lnTo>
                  <a:lnTo>
                    <a:pt x="763752" y="1193800"/>
                  </a:lnTo>
                  <a:lnTo>
                    <a:pt x="761695" y="1181100"/>
                  </a:lnTo>
                  <a:lnTo>
                    <a:pt x="749109" y="1181100"/>
                  </a:lnTo>
                  <a:lnTo>
                    <a:pt x="748550" y="1169466"/>
                  </a:lnTo>
                  <a:lnTo>
                    <a:pt x="763866" y="1179931"/>
                  </a:lnTo>
                  <a:lnTo>
                    <a:pt x="769772" y="1168400"/>
                  </a:lnTo>
                  <a:lnTo>
                    <a:pt x="787336" y="1168400"/>
                  </a:lnTo>
                  <a:lnTo>
                    <a:pt x="788200" y="1179931"/>
                  </a:lnTo>
                  <a:lnTo>
                    <a:pt x="788289" y="1181100"/>
                  </a:lnTo>
                  <a:lnTo>
                    <a:pt x="789292" y="1181100"/>
                  </a:lnTo>
                  <a:lnTo>
                    <a:pt x="798004" y="1168400"/>
                  </a:lnTo>
                  <a:lnTo>
                    <a:pt x="806411" y="1168400"/>
                  </a:lnTo>
                  <a:lnTo>
                    <a:pt x="814476" y="1155700"/>
                  </a:lnTo>
                  <a:lnTo>
                    <a:pt x="822198" y="1143000"/>
                  </a:lnTo>
                  <a:lnTo>
                    <a:pt x="814285" y="1155700"/>
                  </a:lnTo>
                  <a:lnTo>
                    <a:pt x="807542" y="1143000"/>
                  </a:lnTo>
                  <a:lnTo>
                    <a:pt x="809752" y="1130617"/>
                  </a:lnTo>
                  <a:lnTo>
                    <a:pt x="809764" y="1130312"/>
                  </a:lnTo>
                  <a:lnTo>
                    <a:pt x="798576" y="1130312"/>
                  </a:lnTo>
                  <a:lnTo>
                    <a:pt x="789279" y="1143000"/>
                  </a:lnTo>
                  <a:lnTo>
                    <a:pt x="780834" y="1143000"/>
                  </a:lnTo>
                  <a:lnTo>
                    <a:pt x="777316" y="1130617"/>
                  </a:lnTo>
                  <a:lnTo>
                    <a:pt x="777227" y="1130312"/>
                  </a:lnTo>
                  <a:lnTo>
                    <a:pt x="772579" y="1130312"/>
                  </a:lnTo>
                  <a:lnTo>
                    <a:pt x="771931" y="1143000"/>
                  </a:lnTo>
                  <a:lnTo>
                    <a:pt x="772147" y="1143000"/>
                  </a:lnTo>
                  <a:lnTo>
                    <a:pt x="780034" y="1155700"/>
                  </a:lnTo>
                  <a:lnTo>
                    <a:pt x="764730" y="1155700"/>
                  </a:lnTo>
                  <a:lnTo>
                    <a:pt x="760082" y="1143000"/>
                  </a:lnTo>
                  <a:lnTo>
                    <a:pt x="758647" y="1130617"/>
                  </a:lnTo>
                  <a:lnTo>
                    <a:pt x="758609" y="1130312"/>
                  </a:lnTo>
                  <a:lnTo>
                    <a:pt x="766838" y="1130312"/>
                  </a:lnTo>
                  <a:lnTo>
                    <a:pt x="766699" y="1128572"/>
                  </a:lnTo>
                  <a:lnTo>
                    <a:pt x="765886" y="1117930"/>
                  </a:lnTo>
                  <a:lnTo>
                    <a:pt x="765860" y="1117600"/>
                  </a:lnTo>
                  <a:lnTo>
                    <a:pt x="761987" y="1117600"/>
                  </a:lnTo>
                  <a:lnTo>
                    <a:pt x="757199" y="1104900"/>
                  </a:lnTo>
                  <a:lnTo>
                    <a:pt x="753630" y="1104900"/>
                  </a:lnTo>
                  <a:lnTo>
                    <a:pt x="751624" y="1092200"/>
                  </a:lnTo>
                  <a:lnTo>
                    <a:pt x="771601" y="1117600"/>
                  </a:lnTo>
                  <a:lnTo>
                    <a:pt x="798182" y="1117600"/>
                  </a:lnTo>
                  <a:lnTo>
                    <a:pt x="800049" y="1092200"/>
                  </a:lnTo>
                  <a:lnTo>
                    <a:pt x="799782" y="1092149"/>
                  </a:lnTo>
                  <a:lnTo>
                    <a:pt x="743826" y="1079627"/>
                  </a:lnTo>
                  <a:lnTo>
                    <a:pt x="743826" y="1092200"/>
                  </a:lnTo>
                  <a:lnTo>
                    <a:pt x="743178" y="1104900"/>
                  </a:lnTo>
                  <a:lnTo>
                    <a:pt x="729653" y="1104900"/>
                  </a:lnTo>
                  <a:lnTo>
                    <a:pt x="729653" y="1155700"/>
                  </a:lnTo>
                  <a:lnTo>
                    <a:pt x="723887" y="1168400"/>
                  </a:lnTo>
                  <a:lnTo>
                    <a:pt x="718947" y="1181100"/>
                  </a:lnTo>
                  <a:lnTo>
                    <a:pt x="716216" y="1193800"/>
                  </a:lnTo>
                  <a:lnTo>
                    <a:pt x="704519" y="1181100"/>
                  </a:lnTo>
                  <a:lnTo>
                    <a:pt x="687666" y="1181100"/>
                  </a:lnTo>
                  <a:lnTo>
                    <a:pt x="683653" y="1168400"/>
                  </a:lnTo>
                  <a:lnTo>
                    <a:pt x="690613" y="1168400"/>
                  </a:lnTo>
                  <a:lnTo>
                    <a:pt x="688314" y="1155700"/>
                  </a:lnTo>
                  <a:lnTo>
                    <a:pt x="711568" y="1155700"/>
                  </a:lnTo>
                  <a:lnTo>
                    <a:pt x="711568" y="1143000"/>
                  </a:lnTo>
                  <a:lnTo>
                    <a:pt x="720496" y="1143000"/>
                  </a:lnTo>
                  <a:lnTo>
                    <a:pt x="726071" y="1130312"/>
                  </a:lnTo>
                  <a:lnTo>
                    <a:pt x="727532" y="1130312"/>
                  </a:lnTo>
                  <a:lnTo>
                    <a:pt x="726325" y="1143000"/>
                  </a:lnTo>
                  <a:lnTo>
                    <a:pt x="727976" y="1143000"/>
                  </a:lnTo>
                  <a:lnTo>
                    <a:pt x="728268" y="1155700"/>
                  </a:lnTo>
                  <a:lnTo>
                    <a:pt x="729653" y="1155700"/>
                  </a:lnTo>
                  <a:lnTo>
                    <a:pt x="729653" y="1104900"/>
                  </a:lnTo>
                  <a:lnTo>
                    <a:pt x="726592" y="1104900"/>
                  </a:lnTo>
                  <a:lnTo>
                    <a:pt x="728205" y="1092200"/>
                  </a:lnTo>
                  <a:lnTo>
                    <a:pt x="743826" y="1092200"/>
                  </a:lnTo>
                  <a:lnTo>
                    <a:pt x="743826" y="1079627"/>
                  </a:lnTo>
                  <a:lnTo>
                    <a:pt x="686828" y="1066850"/>
                  </a:lnTo>
                  <a:lnTo>
                    <a:pt x="691692" y="1079500"/>
                  </a:lnTo>
                  <a:lnTo>
                    <a:pt x="686460" y="1079500"/>
                  </a:lnTo>
                  <a:lnTo>
                    <a:pt x="681926" y="1070305"/>
                  </a:lnTo>
                  <a:lnTo>
                    <a:pt x="681926" y="1130312"/>
                  </a:lnTo>
                  <a:lnTo>
                    <a:pt x="677938" y="1130312"/>
                  </a:lnTo>
                  <a:lnTo>
                    <a:pt x="675068" y="1143000"/>
                  </a:lnTo>
                  <a:lnTo>
                    <a:pt x="669607" y="1143000"/>
                  </a:lnTo>
                  <a:lnTo>
                    <a:pt x="669607" y="1155700"/>
                  </a:lnTo>
                  <a:lnTo>
                    <a:pt x="656310" y="1155700"/>
                  </a:lnTo>
                  <a:lnTo>
                    <a:pt x="660082" y="1143000"/>
                  </a:lnTo>
                  <a:lnTo>
                    <a:pt x="665797" y="1143000"/>
                  </a:lnTo>
                  <a:lnTo>
                    <a:pt x="669607" y="1155700"/>
                  </a:lnTo>
                  <a:lnTo>
                    <a:pt x="669607" y="1143000"/>
                  </a:lnTo>
                  <a:lnTo>
                    <a:pt x="668997" y="1143000"/>
                  </a:lnTo>
                  <a:lnTo>
                    <a:pt x="669696" y="1130617"/>
                  </a:lnTo>
                  <a:lnTo>
                    <a:pt x="669709" y="1130312"/>
                  </a:lnTo>
                  <a:lnTo>
                    <a:pt x="664705" y="1117600"/>
                  </a:lnTo>
                  <a:lnTo>
                    <a:pt x="676529" y="1117600"/>
                  </a:lnTo>
                  <a:lnTo>
                    <a:pt x="681926" y="1130312"/>
                  </a:lnTo>
                  <a:lnTo>
                    <a:pt x="681926" y="1070305"/>
                  </a:lnTo>
                  <a:lnTo>
                    <a:pt x="680224" y="1066850"/>
                  </a:lnTo>
                  <a:lnTo>
                    <a:pt x="676592" y="1066850"/>
                  </a:lnTo>
                  <a:lnTo>
                    <a:pt x="676541" y="1059408"/>
                  </a:lnTo>
                  <a:lnTo>
                    <a:pt x="678014" y="1059370"/>
                  </a:lnTo>
                  <a:lnTo>
                    <a:pt x="680186" y="1059307"/>
                  </a:lnTo>
                  <a:lnTo>
                    <a:pt x="681672" y="1059256"/>
                  </a:lnTo>
                  <a:lnTo>
                    <a:pt x="682371" y="1059218"/>
                  </a:lnTo>
                  <a:lnTo>
                    <a:pt x="683895" y="1059141"/>
                  </a:lnTo>
                  <a:lnTo>
                    <a:pt x="685317" y="1059027"/>
                  </a:lnTo>
                  <a:lnTo>
                    <a:pt x="686638" y="1058862"/>
                  </a:lnTo>
                  <a:lnTo>
                    <a:pt x="691997" y="1058214"/>
                  </a:lnTo>
                  <a:lnTo>
                    <a:pt x="695248" y="1056817"/>
                  </a:lnTo>
                  <a:lnTo>
                    <a:pt x="693572" y="1054100"/>
                  </a:lnTo>
                  <a:lnTo>
                    <a:pt x="709206" y="1054100"/>
                  </a:lnTo>
                  <a:lnTo>
                    <a:pt x="725982" y="1041400"/>
                  </a:lnTo>
                  <a:lnTo>
                    <a:pt x="743204" y="1041400"/>
                  </a:lnTo>
                  <a:lnTo>
                    <a:pt x="760564" y="1054100"/>
                  </a:lnTo>
                  <a:lnTo>
                    <a:pt x="767118" y="1066850"/>
                  </a:lnTo>
                  <a:lnTo>
                    <a:pt x="778002" y="1079500"/>
                  </a:lnTo>
                  <a:lnTo>
                    <a:pt x="790067" y="1079500"/>
                  </a:lnTo>
                  <a:lnTo>
                    <a:pt x="799795" y="1091895"/>
                  </a:lnTo>
                  <a:lnTo>
                    <a:pt x="800049" y="1092200"/>
                  </a:lnTo>
                  <a:lnTo>
                    <a:pt x="802132" y="1092200"/>
                  </a:lnTo>
                  <a:lnTo>
                    <a:pt x="802741" y="1104900"/>
                  </a:lnTo>
                  <a:lnTo>
                    <a:pt x="802259" y="1104900"/>
                  </a:lnTo>
                  <a:lnTo>
                    <a:pt x="799744" y="1117600"/>
                  </a:lnTo>
                  <a:lnTo>
                    <a:pt x="810006" y="1117600"/>
                  </a:lnTo>
                  <a:lnTo>
                    <a:pt x="809764" y="1130312"/>
                  </a:lnTo>
                  <a:lnTo>
                    <a:pt x="820585" y="1143000"/>
                  </a:lnTo>
                  <a:lnTo>
                    <a:pt x="822807" y="1130617"/>
                  </a:lnTo>
                  <a:lnTo>
                    <a:pt x="822871" y="1130312"/>
                  </a:lnTo>
                  <a:lnTo>
                    <a:pt x="827824" y="1130312"/>
                  </a:lnTo>
                  <a:lnTo>
                    <a:pt x="826477" y="1122006"/>
                  </a:lnTo>
                  <a:lnTo>
                    <a:pt x="833043" y="1130312"/>
                  </a:lnTo>
                  <a:lnTo>
                    <a:pt x="836853" y="1130312"/>
                  </a:lnTo>
                  <a:lnTo>
                    <a:pt x="834593" y="1117930"/>
                  </a:lnTo>
                  <a:lnTo>
                    <a:pt x="834542" y="1117600"/>
                  </a:lnTo>
                  <a:lnTo>
                    <a:pt x="845896" y="1117600"/>
                  </a:lnTo>
                  <a:lnTo>
                    <a:pt x="838530" y="1104900"/>
                  </a:lnTo>
                  <a:lnTo>
                    <a:pt x="833894" y="1104900"/>
                  </a:lnTo>
                  <a:lnTo>
                    <a:pt x="831862" y="1092200"/>
                  </a:lnTo>
                  <a:lnTo>
                    <a:pt x="832307" y="1079500"/>
                  </a:lnTo>
                  <a:lnTo>
                    <a:pt x="814108" y="1088161"/>
                  </a:lnTo>
                  <a:lnTo>
                    <a:pt x="818476" y="1079500"/>
                  </a:lnTo>
                  <a:lnTo>
                    <a:pt x="832307" y="1079500"/>
                  </a:lnTo>
                  <a:lnTo>
                    <a:pt x="842175" y="1079500"/>
                  </a:lnTo>
                  <a:lnTo>
                    <a:pt x="845985" y="1092200"/>
                  </a:lnTo>
                  <a:lnTo>
                    <a:pt x="846455" y="1104900"/>
                  </a:lnTo>
                  <a:lnTo>
                    <a:pt x="846277" y="1117600"/>
                  </a:lnTo>
                  <a:lnTo>
                    <a:pt x="849045" y="1117600"/>
                  </a:lnTo>
                  <a:lnTo>
                    <a:pt x="850912" y="1104900"/>
                  </a:lnTo>
                  <a:lnTo>
                    <a:pt x="855205" y="1104900"/>
                  </a:lnTo>
                  <a:lnTo>
                    <a:pt x="855687" y="1092200"/>
                  </a:lnTo>
                  <a:lnTo>
                    <a:pt x="864463" y="1092200"/>
                  </a:lnTo>
                  <a:lnTo>
                    <a:pt x="865593" y="1079500"/>
                  </a:lnTo>
                  <a:lnTo>
                    <a:pt x="861060" y="1079500"/>
                  </a:lnTo>
                  <a:lnTo>
                    <a:pt x="861034" y="1066850"/>
                  </a:lnTo>
                  <a:lnTo>
                    <a:pt x="854036" y="1066850"/>
                  </a:lnTo>
                  <a:lnTo>
                    <a:pt x="840867" y="1054100"/>
                  </a:lnTo>
                  <a:lnTo>
                    <a:pt x="826744" y="1054100"/>
                  </a:lnTo>
                  <a:lnTo>
                    <a:pt x="830326" y="1048600"/>
                  </a:lnTo>
                  <a:lnTo>
                    <a:pt x="840867" y="1052334"/>
                  </a:lnTo>
                  <a:lnTo>
                    <a:pt x="853998" y="1055319"/>
                  </a:lnTo>
                  <a:lnTo>
                    <a:pt x="854227" y="1055370"/>
                  </a:lnTo>
                  <a:lnTo>
                    <a:pt x="853465" y="1054544"/>
                  </a:lnTo>
                  <a:lnTo>
                    <a:pt x="854240" y="1055357"/>
                  </a:lnTo>
                  <a:lnTo>
                    <a:pt x="860031" y="1056513"/>
                  </a:lnTo>
                  <a:lnTo>
                    <a:pt x="858672" y="1054100"/>
                  </a:lnTo>
                  <a:lnTo>
                    <a:pt x="871702" y="1054100"/>
                  </a:lnTo>
                  <a:lnTo>
                    <a:pt x="869149" y="1066850"/>
                  </a:lnTo>
                  <a:lnTo>
                    <a:pt x="873188" y="1066850"/>
                  </a:lnTo>
                  <a:lnTo>
                    <a:pt x="875347" y="1054100"/>
                  </a:lnTo>
                  <a:lnTo>
                    <a:pt x="877341" y="1054100"/>
                  </a:lnTo>
                  <a:lnTo>
                    <a:pt x="879182" y="1041400"/>
                  </a:lnTo>
                  <a:lnTo>
                    <a:pt x="876147" y="1041400"/>
                  </a:lnTo>
                  <a:lnTo>
                    <a:pt x="873391" y="1028700"/>
                  </a:lnTo>
                  <a:lnTo>
                    <a:pt x="873912" y="1016000"/>
                  </a:lnTo>
                  <a:lnTo>
                    <a:pt x="857542" y="1016000"/>
                  </a:lnTo>
                  <a:lnTo>
                    <a:pt x="854036" y="1003300"/>
                  </a:lnTo>
                  <a:lnTo>
                    <a:pt x="856348" y="1016000"/>
                  </a:lnTo>
                  <a:lnTo>
                    <a:pt x="850925" y="1016000"/>
                  </a:lnTo>
                  <a:lnTo>
                    <a:pt x="850925" y="1028700"/>
                  </a:lnTo>
                  <a:lnTo>
                    <a:pt x="847610" y="1039812"/>
                  </a:lnTo>
                  <a:lnTo>
                    <a:pt x="846759" y="1039583"/>
                  </a:lnTo>
                  <a:lnTo>
                    <a:pt x="844892" y="1039253"/>
                  </a:lnTo>
                  <a:lnTo>
                    <a:pt x="847572" y="1039964"/>
                  </a:lnTo>
                  <a:lnTo>
                    <a:pt x="844880" y="1039253"/>
                  </a:lnTo>
                  <a:lnTo>
                    <a:pt x="843381" y="1038987"/>
                  </a:lnTo>
                  <a:lnTo>
                    <a:pt x="841730" y="1038783"/>
                  </a:lnTo>
                  <a:lnTo>
                    <a:pt x="839812" y="1038656"/>
                  </a:lnTo>
                  <a:lnTo>
                    <a:pt x="836777" y="1038517"/>
                  </a:lnTo>
                  <a:lnTo>
                    <a:pt x="835037" y="1038517"/>
                  </a:lnTo>
                  <a:lnTo>
                    <a:pt x="833615" y="1039456"/>
                  </a:lnTo>
                  <a:lnTo>
                    <a:pt x="827646" y="1028700"/>
                  </a:lnTo>
                  <a:lnTo>
                    <a:pt x="850925" y="1028700"/>
                  </a:lnTo>
                  <a:lnTo>
                    <a:pt x="850925" y="1016000"/>
                  </a:lnTo>
                  <a:lnTo>
                    <a:pt x="824179" y="1016000"/>
                  </a:lnTo>
                  <a:lnTo>
                    <a:pt x="824179" y="1041400"/>
                  </a:lnTo>
                  <a:lnTo>
                    <a:pt x="809548" y="1041400"/>
                  </a:lnTo>
                  <a:lnTo>
                    <a:pt x="809752" y="1035519"/>
                  </a:lnTo>
                  <a:lnTo>
                    <a:pt x="818349" y="1035519"/>
                  </a:lnTo>
                  <a:lnTo>
                    <a:pt x="821575" y="1033627"/>
                  </a:lnTo>
                  <a:lnTo>
                    <a:pt x="824179" y="1041400"/>
                  </a:lnTo>
                  <a:lnTo>
                    <a:pt x="824179" y="1016000"/>
                  </a:lnTo>
                  <a:lnTo>
                    <a:pt x="823760" y="1016000"/>
                  </a:lnTo>
                  <a:lnTo>
                    <a:pt x="820737" y="1003300"/>
                  </a:lnTo>
                  <a:lnTo>
                    <a:pt x="816965" y="1003300"/>
                  </a:lnTo>
                  <a:lnTo>
                    <a:pt x="815441" y="990600"/>
                  </a:lnTo>
                  <a:lnTo>
                    <a:pt x="819124" y="977900"/>
                  </a:lnTo>
                  <a:lnTo>
                    <a:pt x="824318" y="977900"/>
                  </a:lnTo>
                  <a:lnTo>
                    <a:pt x="826109" y="977900"/>
                  </a:lnTo>
                  <a:lnTo>
                    <a:pt x="834745" y="977900"/>
                  </a:lnTo>
                  <a:lnTo>
                    <a:pt x="846645" y="965200"/>
                  </a:lnTo>
                  <a:lnTo>
                    <a:pt x="858075" y="965200"/>
                  </a:lnTo>
                  <a:lnTo>
                    <a:pt x="864438" y="952500"/>
                  </a:lnTo>
                  <a:lnTo>
                    <a:pt x="873874" y="965200"/>
                  </a:lnTo>
                  <a:lnTo>
                    <a:pt x="858926" y="965200"/>
                  </a:lnTo>
                  <a:lnTo>
                    <a:pt x="872909" y="977900"/>
                  </a:lnTo>
                  <a:lnTo>
                    <a:pt x="889901" y="977900"/>
                  </a:lnTo>
                  <a:lnTo>
                    <a:pt x="891806" y="952500"/>
                  </a:lnTo>
                  <a:lnTo>
                    <a:pt x="874623" y="952500"/>
                  </a:lnTo>
                  <a:lnTo>
                    <a:pt x="879652" y="965200"/>
                  </a:lnTo>
                  <a:lnTo>
                    <a:pt x="871105" y="952500"/>
                  </a:lnTo>
                  <a:lnTo>
                    <a:pt x="862571" y="939800"/>
                  </a:lnTo>
                  <a:lnTo>
                    <a:pt x="868718" y="939800"/>
                  </a:lnTo>
                  <a:lnTo>
                    <a:pt x="874509" y="952246"/>
                  </a:lnTo>
                  <a:lnTo>
                    <a:pt x="883653" y="939800"/>
                  </a:lnTo>
                  <a:lnTo>
                    <a:pt x="893305" y="939800"/>
                  </a:lnTo>
                  <a:lnTo>
                    <a:pt x="897394" y="901700"/>
                  </a:lnTo>
                  <a:lnTo>
                    <a:pt x="905560" y="825500"/>
                  </a:lnTo>
                  <a:lnTo>
                    <a:pt x="906932" y="812800"/>
                  </a:lnTo>
                  <a:lnTo>
                    <a:pt x="902004" y="812800"/>
                  </a:lnTo>
                  <a:lnTo>
                    <a:pt x="907542" y="800100"/>
                  </a:lnTo>
                  <a:lnTo>
                    <a:pt x="912507" y="762000"/>
                  </a:lnTo>
                  <a:lnTo>
                    <a:pt x="910666" y="762000"/>
                  </a:lnTo>
                  <a:lnTo>
                    <a:pt x="908773" y="749300"/>
                  </a:lnTo>
                  <a:lnTo>
                    <a:pt x="913307" y="749300"/>
                  </a:lnTo>
                  <a:lnTo>
                    <a:pt x="914730" y="736600"/>
                  </a:lnTo>
                  <a:lnTo>
                    <a:pt x="911174" y="736600"/>
                  </a:lnTo>
                  <a:lnTo>
                    <a:pt x="910615" y="723900"/>
                  </a:lnTo>
                  <a:lnTo>
                    <a:pt x="908354" y="723900"/>
                  </a:lnTo>
                  <a:lnTo>
                    <a:pt x="911047" y="711200"/>
                  </a:lnTo>
                  <a:lnTo>
                    <a:pt x="916444" y="711200"/>
                  </a:lnTo>
                  <a:lnTo>
                    <a:pt x="909942" y="698500"/>
                  </a:lnTo>
                  <a:lnTo>
                    <a:pt x="902957" y="684847"/>
                  </a:lnTo>
                  <a:lnTo>
                    <a:pt x="902957" y="711200"/>
                  </a:lnTo>
                  <a:lnTo>
                    <a:pt x="900569" y="711200"/>
                  </a:lnTo>
                  <a:lnTo>
                    <a:pt x="900569" y="800100"/>
                  </a:lnTo>
                  <a:lnTo>
                    <a:pt x="893610" y="800100"/>
                  </a:lnTo>
                  <a:lnTo>
                    <a:pt x="893610" y="901700"/>
                  </a:lnTo>
                  <a:lnTo>
                    <a:pt x="856348" y="901700"/>
                  </a:lnTo>
                  <a:lnTo>
                    <a:pt x="863904" y="889000"/>
                  </a:lnTo>
                  <a:lnTo>
                    <a:pt x="885723" y="889000"/>
                  </a:lnTo>
                  <a:lnTo>
                    <a:pt x="893610" y="901700"/>
                  </a:lnTo>
                  <a:lnTo>
                    <a:pt x="893610" y="800100"/>
                  </a:lnTo>
                  <a:lnTo>
                    <a:pt x="888352" y="800100"/>
                  </a:lnTo>
                  <a:lnTo>
                    <a:pt x="888352" y="876300"/>
                  </a:lnTo>
                  <a:lnTo>
                    <a:pt x="883678" y="876300"/>
                  </a:lnTo>
                  <a:lnTo>
                    <a:pt x="878916" y="863600"/>
                  </a:lnTo>
                  <a:lnTo>
                    <a:pt x="874928" y="863600"/>
                  </a:lnTo>
                  <a:lnTo>
                    <a:pt x="872617" y="850900"/>
                  </a:lnTo>
                  <a:lnTo>
                    <a:pt x="865682" y="850900"/>
                  </a:lnTo>
                  <a:lnTo>
                    <a:pt x="869962" y="838200"/>
                  </a:lnTo>
                  <a:lnTo>
                    <a:pt x="886320" y="838200"/>
                  </a:lnTo>
                  <a:lnTo>
                    <a:pt x="879119" y="850900"/>
                  </a:lnTo>
                  <a:lnTo>
                    <a:pt x="876388" y="850900"/>
                  </a:lnTo>
                  <a:lnTo>
                    <a:pt x="872617" y="850900"/>
                  </a:lnTo>
                  <a:lnTo>
                    <a:pt x="888352" y="876300"/>
                  </a:lnTo>
                  <a:lnTo>
                    <a:pt x="888352" y="800100"/>
                  </a:lnTo>
                  <a:lnTo>
                    <a:pt x="866076" y="800100"/>
                  </a:lnTo>
                  <a:lnTo>
                    <a:pt x="865403" y="787400"/>
                  </a:lnTo>
                  <a:lnTo>
                    <a:pt x="865682" y="787400"/>
                  </a:lnTo>
                  <a:lnTo>
                    <a:pt x="900569" y="800100"/>
                  </a:lnTo>
                  <a:lnTo>
                    <a:pt x="900569" y="711200"/>
                  </a:lnTo>
                  <a:lnTo>
                    <a:pt x="883310" y="711200"/>
                  </a:lnTo>
                  <a:lnTo>
                    <a:pt x="895934" y="698500"/>
                  </a:lnTo>
                  <a:lnTo>
                    <a:pt x="902957" y="711200"/>
                  </a:lnTo>
                  <a:lnTo>
                    <a:pt x="902957" y="684847"/>
                  </a:lnTo>
                  <a:lnTo>
                    <a:pt x="896950" y="673100"/>
                  </a:lnTo>
                  <a:lnTo>
                    <a:pt x="921651" y="673100"/>
                  </a:lnTo>
                  <a:lnTo>
                    <a:pt x="926807" y="622300"/>
                  </a:lnTo>
                  <a:lnTo>
                    <a:pt x="912482" y="622300"/>
                  </a:lnTo>
                  <a:lnTo>
                    <a:pt x="912698" y="609600"/>
                  </a:lnTo>
                  <a:lnTo>
                    <a:pt x="927430" y="609600"/>
                  </a:lnTo>
                  <a:lnTo>
                    <a:pt x="928789" y="596900"/>
                  </a:lnTo>
                  <a:lnTo>
                    <a:pt x="934237" y="546100"/>
                  </a:lnTo>
                  <a:lnTo>
                    <a:pt x="919416" y="520700"/>
                  </a:lnTo>
                  <a:lnTo>
                    <a:pt x="933450" y="520700"/>
                  </a:lnTo>
                  <a:lnTo>
                    <a:pt x="936244" y="533400"/>
                  </a:lnTo>
                  <a:lnTo>
                    <a:pt x="937348" y="520700"/>
                  </a:lnTo>
                  <a:lnTo>
                    <a:pt x="939558" y="495300"/>
                  </a:lnTo>
                  <a:lnTo>
                    <a:pt x="939838" y="495300"/>
                  </a:lnTo>
                  <a:lnTo>
                    <a:pt x="941057" y="482600"/>
                  </a:lnTo>
                  <a:lnTo>
                    <a:pt x="944714" y="444500"/>
                  </a:lnTo>
                  <a:lnTo>
                    <a:pt x="945934" y="431800"/>
                  </a:lnTo>
                  <a:lnTo>
                    <a:pt x="923861" y="431800"/>
                  </a:lnTo>
                  <a:lnTo>
                    <a:pt x="923137" y="444500"/>
                  </a:lnTo>
                  <a:lnTo>
                    <a:pt x="916533" y="444500"/>
                  </a:lnTo>
                  <a:lnTo>
                    <a:pt x="916533" y="495300"/>
                  </a:lnTo>
                  <a:lnTo>
                    <a:pt x="910374" y="495300"/>
                  </a:lnTo>
                  <a:lnTo>
                    <a:pt x="911021" y="482600"/>
                  </a:lnTo>
                  <a:lnTo>
                    <a:pt x="916533" y="495300"/>
                  </a:lnTo>
                  <a:lnTo>
                    <a:pt x="916533" y="444500"/>
                  </a:lnTo>
                  <a:lnTo>
                    <a:pt x="903008" y="444500"/>
                  </a:lnTo>
                  <a:lnTo>
                    <a:pt x="903008" y="635000"/>
                  </a:lnTo>
                  <a:lnTo>
                    <a:pt x="888949" y="635000"/>
                  </a:lnTo>
                  <a:lnTo>
                    <a:pt x="891476" y="622300"/>
                  </a:lnTo>
                  <a:lnTo>
                    <a:pt x="900404" y="622300"/>
                  </a:lnTo>
                  <a:lnTo>
                    <a:pt x="903008" y="635000"/>
                  </a:lnTo>
                  <a:lnTo>
                    <a:pt x="903008" y="444500"/>
                  </a:lnTo>
                  <a:lnTo>
                    <a:pt x="892149" y="444500"/>
                  </a:lnTo>
                  <a:lnTo>
                    <a:pt x="895870" y="431800"/>
                  </a:lnTo>
                  <a:lnTo>
                    <a:pt x="880910" y="431800"/>
                  </a:lnTo>
                  <a:lnTo>
                    <a:pt x="880910" y="787400"/>
                  </a:lnTo>
                  <a:lnTo>
                    <a:pt x="878636" y="787400"/>
                  </a:lnTo>
                  <a:lnTo>
                    <a:pt x="877938" y="774700"/>
                  </a:lnTo>
                  <a:lnTo>
                    <a:pt x="880910" y="787400"/>
                  </a:lnTo>
                  <a:lnTo>
                    <a:pt x="880910" y="431800"/>
                  </a:lnTo>
                  <a:lnTo>
                    <a:pt x="855446" y="431800"/>
                  </a:lnTo>
                  <a:lnTo>
                    <a:pt x="855446" y="876300"/>
                  </a:lnTo>
                  <a:lnTo>
                    <a:pt x="851662" y="882459"/>
                  </a:lnTo>
                  <a:lnTo>
                    <a:pt x="847648" y="889000"/>
                  </a:lnTo>
                  <a:lnTo>
                    <a:pt x="851700" y="889000"/>
                  </a:lnTo>
                  <a:lnTo>
                    <a:pt x="851700" y="901700"/>
                  </a:lnTo>
                  <a:lnTo>
                    <a:pt x="842403" y="901700"/>
                  </a:lnTo>
                  <a:lnTo>
                    <a:pt x="842403" y="889000"/>
                  </a:lnTo>
                  <a:lnTo>
                    <a:pt x="847648" y="889000"/>
                  </a:lnTo>
                  <a:lnTo>
                    <a:pt x="844080" y="882459"/>
                  </a:lnTo>
                  <a:lnTo>
                    <a:pt x="840727" y="876300"/>
                  </a:lnTo>
                  <a:lnTo>
                    <a:pt x="855446" y="876300"/>
                  </a:lnTo>
                  <a:lnTo>
                    <a:pt x="855446" y="431800"/>
                  </a:lnTo>
                  <a:lnTo>
                    <a:pt x="853833" y="431800"/>
                  </a:lnTo>
                  <a:lnTo>
                    <a:pt x="853833" y="609600"/>
                  </a:lnTo>
                  <a:lnTo>
                    <a:pt x="851992" y="609600"/>
                  </a:lnTo>
                  <a:lnTo>
                    <a:pt x="851700" y="622300"/>
                  </a:lnTo>
                  <a:lnTo>
                    <a:pt x="851700" y="660400"/>
                  </a:lnTo>
                  <a:lnTo>
                    <a:pt x="851700" y="673100"/>
                  </a:lnTo>
                  <a:lnTo>
                    <a:pt x="847064" y="673100"/>
                  </a:lnTo>
                  <a:lnTo>
                    <a:pt x="847064" y="812800"/>
                  </a:lnTo>
                  <a:lnTo>
                    <a:pt x="833069" y="812800"/>
                  </a:lnTo>
                  <a:lnTo>
                    <a:pt x="833069" y="863600"/>
                  </a:lnTo>
                  <a:lnTo>
                    <a:pt x="824890" y="863600"/>
                  </a:lnTo>
                  <a:lnTo>
                    <a:pt x="823760" y="876300"/>
                  </a:lnTo>
                  <a:lnTo>
                    <a:pt x="823150" y="875195"/>
                  </a:lnTo>
                  <a:lnTo>
                    <a:pt x="823150" y="974674"/>
                  </a:lnTo>
                  <a:lnTo>
                    <a:pt x="814476" y="965200"/>
                  </a:lnTo>
                  <a:lnTo>
                    <a:pt x="819734" y="965200"/>
                  </a:lnTo>
                  <a:lnTo>
                    <a:pt x="823150" y="974674"/>
                  </a:lnTo>
                  <a:lnTo>
                    <a:pt x="823150" y="875195"/>
                  </a:lnTo>
                  <a:lnTo>
                    <a:pt x="816787" y="863600"/>
                  </a:lnTo>
                  <a:lnTo>
                    <a:pt x="818870" y="876300"/>
                  </a:lnTo>
                  <a:lnTo>
                    <a:pt x="819734" y="876300"/>
                  </a:lnTo>
                  <a:lnTo>
                    <a:pt x="818972" y="889000"/>
                  </a:lnTo>
                  <a:lnTo>
                    <a:pt x="818426" y="889000"/>
                  </a:lnTo>
                  <a:lnTo>
                    <a:pt x="817880" y="889000"/>
                  </a:lnTo>
                  <a:lnTo>
                    <a:pt x="819912" y="914400"/>
                  </a:lnTo>
                  <a:lnTo>
                    <a:pt x="811212" y="914400"/>
                  </a:lnTo>
                  <a:lnTo>
                    <a:pt x="810082" y="901700"/>
                  </a:lnTo>
                  <a:lnTo>
                    <a:pt x="815073" y="889000"/>
                  </a:lnTo>
                  <a:lnTo>
                    <a:pt x="817880" y="889000"/>
                  </a:lnTo>
                  <a:lnTo>
                    <a:pt x="817333" y="876300"/>
                  </a:lnTo>
                  <a:lnTo>
                    <a:pt x="816787" y="863600"/>
                  </a:lnTo>
                  <a:lnTo>
                    <a:pt x="814476" y="876300"/>
                  </a:lnTo>
                  <a:lnTo>
                    <a:pt x="807377" y="876300"/>
                  </a:lnTo>
                  <a:lnTo>
                    <a:pt x="801852" y="863600"/>
                  </a:lnTo>
                  <a:lnTo>
                    <a:pt x="798334" y="863600"/>
                  </a:lnTo>
                  <a:lnTo>
                    <a:pt x="797293" y="850900"/>
                  </a:lnTo>
                  <a:lnTo>
                    <a:pt x="798449" y="850900"/>
                  </a:lnTo>
                  <a:lnTo>
                    <a:pt x="800493" y="838200"/>
                  </a:lnTo>
                  <a:lnTo>
                    <a:pt x="809332" y="850900"/>
                  </a:lnTo>
                  <a:lnTo>
                    <a:pt x="824420" y="850900"/>
                  </a:lnTo>
                  <a:lnTo>
                    <a:pt x="833069" y="863600"/>
                  </a:lnTo>
                  <a:lnTo>
                    <a:pt x="833069" y="812800"/>
                  </a:lnTo>
                  <a:lnTo>
                    <a:pt x="829627" y="812800"/>
                  </a:lnTo>
                  <a:lnTo>
                    <a:pt x="828179" y="800100"/>
                  </a:lnTo>
                  <a:lnTo>
                    <a:pt x="845566" y="800100"/>
                  </a:lnTo>
                  <a:lnTo>
                    <a:pt x="847064" y="812800"/>
                  </a:lnTo>
                  <a:lnTo>
                    <a:pt x="847064" y="673100"/>
                  </a:lnTo>
                  <a:lnTo>
                    <a:pt x="831164" y="673100"/>
                  </a:lnTo>
                  <a:lnTo>
                    <a:pt x="828459" y="660400"/>
                  </a:lnTo>
                  <a:lnTo>
                    <a:pt x="851700" y="660400"/>
                  </a:lnTo>
                  <a:lnTo>
                    <a:pt x="851700" y="622300"/>
                  </a:lnTo>
                  <a:lnTo>
                    <a:pt x="847750" y="622300"/>
                  </a:lnTo>
                  <a:lnTo>
                    <a:pt x="847267" y="609600"/>
                  </a:lnTo>
                  <a:lnTo>
                    <a:pt x="847064" y="596900"/>
                  </a:lnTo>
                  <a:lnTo>
                    <a:pt x="853833" y="609600"/>
                  </a:lnTo>
                  <a:lnTo>
                    <a:pt x="853833" y="431800"/>
                  </a:lnTo>
                  <a:lnTo>
                    <a:pt x="845286" y="431800"/>
                  </a:lnTo>
                  <a:lnTo>
                    <a:pt x="845286" y="647700"/>
                  </a:lnTo>
                  <a:lnTo>
                    <a:pt x="837742" y="647700"/>
                  </a:lnTo>
                  <a:lnTo>
                    <a:pt x="837742" y="635000"/>
                  </a:lnTo>
                  <a:lnTo>
                    <a:pt x="841463" y="635000"/>
                  </a:lnTo>
                  <a:lnTo>
                    <a:pt x="845286" y="647700"/>
                  </a:lnTo>
                  <a:lnTo>
                    <a:pt x="845286" y="431800"/>
                  </a:lnTo>
                  <a:lnTo>
                    <a:pt x="823760" y="431800"/>
                  </a:lnTo>
                  <a:lnTo>
                    <a:pt x="823760" y="825500"/>
                  </a:lnTo>
                  <a:lnTo>
                    <a:pt x="822883" y="838200"/>
                  </a:lnTo>
                  <a:lnTo>
                    <a:pt x="809815" y="838200"/>
                  </a:lnTo>
                  <a:lnTo>
                    <a:pt x="809815" y="825500"/>
                  </a:lnTo>
                  <a:lnTo>
                    <a:pt x="823760" y="825500"/>
                  </a:lnTo>
                  <a:lnTo>
                    <a:pt x="823760" y="431800"/>
                  </a:lnTo>
                  <a:lnTo>
                    <a:pt x="818311" y="431800"/>
                  </a:lnTo>
                  <a:lnTo>
                    <a:pt x="818311" y="711200"/>
                  </a:lnTo>
                  <a:lnTo>
                    <a:pt x="818184" y="723900"/>
                  </a:lnTo>
                  <a:lnTo>
                    <a:pt x="816787" y="723900"/>
                  </a:lnTo>
                  <a:lnTo>
                    <a:pt x="814476" y="723011"/>
                  </a:lnTo>
                  <a:lnTo>
                    <a:pt x="814476" y="787400"/>
                  </a:lnTo>
                  <a:lnTo>
                    <a:pt x="806361" y="787400"/>
                  </a:lnTo>
                  <a:lnTo>
                    <a:pt x="804316" y="774700"/>
                  </a:lnTo>
                  <a:lnTo>
                    <a:pt x="813752" y="774700"/>
                  </a:lnTo>
                  <a:lnTo>
                    <a:pt x="814476" y="787400"/>
                  </a:lnTo>
                  <a:lnTo>
                    <a:pt x="814476" y="723011"/>
                  </a:lnTo>
                  <a:lnTo>
                    <a:pt x="800493" y="717550"/>
                  </a:lnTo>
                  <a:lnTo>
                    <a:pt x="800493" y="736600"/>
                  </a:lnTo>
                  <a:lnTo>
                    <a:pt x="793445" y="749300"/>
                  </a:lnTo>
                  <a:lnTo>
                    <a:pt x="793254" y="749300"/>
                  </a:lnTo>
                  <a:lnTo>
                    <a:pt x="793254" y="825500"/>
                  </a:lnTo>
                  <a:lnTo>
                    <a:pt x="790219" y="829767"/>
                  </a:lnTo>
                  <a:lnTo>
                    <a:pt x="790219" y="1000645"/>
                  </a:lnTo>
                  <a:lnTo>
                    <a:pt x="760222" y="990600"/>
                  </a:lnTo>
                  <a:lnTo>
                    <a:pt x="782599" y="990600"/>
                  </a:lnTo>
                  <a:lnTo>
                    <a:pt x="790219" y="1000645"/>
                  </a:lnTo>
                  <a:lnTo>
                    <a:pt x="790219" y="829767"/>
                  </a:lnTo>
                  <a:lnTo>
                    <a:pt x="784199" y="838200"/>
                  </a:lnTo>
                  <a:lnTo>
                    <a:pt x="775169" y="825500"/>
                  </a:lnTo>
                  <a:lnTo>
                    <a:pt x="793254" y="825500"/>
                  </a:lnTo>
                  <a:lnTo>
                    <a:pt x="793254" y="749300"/>
                  </a:lnTo>
                  <a:lnTo>
                    <a:pt x="789520" y="749300"/>
                  </a:lnTo>
                  <a:lnTo>
                    <a:pt x="789127" y="736600"/>
                  </a:lnTo>
                  <a:lnTo>
                    <a:pt x="800493" y="736600"/>
                  </a:lnTo>
                  <a:lnTo>
                    <a:pt x="800493" y="717550"/>
                  </a:lnTo>
                  <a:lnTo>
                    <a:pt x="784212" y="711200"/>
                  </a:lnTo>
                  <a:lnTo>
                    <a:pt x="818311" y="711200"/>
                  </a:lnTo>
                  <a:lnTo>
                    <a:pt x="818311" y="431800"/>
                  </a:lnTo>
                  <a:lnTo>
                    <a:pt x="814476" y="431800"/>
                  </a:lnTo>
                  <a:lnTo>
                    <a:pt x="814476" y="609600"/>
                  </a:lnTo>
                  <a:lnTo>
                    <a:pt x="812126" y="613651"/>
                  </a:lnTo>
                  <a:lnTo>
                    <a:pt x="812126" y="685800"/>
                  </a:lnTo>
                  <a:lnTo>
                    <a:pt x="804887" y="685800"/>
                  </a:lnTo>
                  <a:lnTo>
                    <a:pt x="798245" y="674966"/>
                  </a:lnTo>
                  <a:lnTo>
                    <a:pt x="812126" y="685800"/>
                  </a:lnTo>
                  <a:lnTo>
                    <a:pt x="812126" y="613651"/>
                  </a:lnTo>
                  <a:lnTo>
                    <a:pt x="807097" y="622300"/>
                  </a:lnTo>
                  <a:lnTo>
                    <a:pt x="786282" y="622300"/>
                  </a:lnTo>
                  <a:lnTo>
                    <a:pt x="781672" y="609600"/>
                  </a:lnTo>
                  <a:lnTo>
                    <a:pt x="786942" y="609600"/>
                  </a:lnTo>
                  <a:lnTo>
                    <a:pt x="793597" y="596900"/>
                  </a:lnTo>
                  <a:lnTo>
                    <a:pt x="809815" y="596900"/>
                  </a:lnTo>
                  <a:lnTo>
                    <a:pt x="809586" y="609600"/>
                  </a:lnTo>
                  <a:lnTo>
                    <a:pt x="814476" y="609600"/>
                  </a:lnTo>
                  <a:lnTo>
                    <a:pt x="814476" y="431800"/>
                  </a:lnTo>
                  <a:lnTo>
                    <a:pt x="788238" y="431800"/>
                  </a:lnTo>
                  <a:lnTo>
                    <a:pt x="788238" y="0"/>
                  </a:lnTo>
                  <a:lnTo>
                    <a:pt x="778192" y="0"/>
                  </a:lnTo>
                  <a:lnTo>
                    <a:pt x="778192" y="762000"/>
                  </a:lnTo>
                  <a:lnTo>
                    <a:pt x="778027" y="774700"/>
                  </a:lnTo>
                  <a:lnTo>
                    <a:pt x="774915" y="774700"/>
                  </a:lnTo>
                  <a:lnTo>
                    <a:pt x="774915" y="800100"/>
                  </a:lnTo>
                  <a:lnTo>
                    <a:pt x="768007" y="805243"/>
                  </a:lnTo>
                  <a:lnTo>
                    <a:pt x="768007" y="857326"/>
                  </a:lnTo>
                  <a:lnTo>
                    <a:pt x="765124" y="863600"/>
                  </a:lnTo>
                  <a:lnTo>
                    <a:pt x="760945" y="850900"/>
                  </a:lnTo>
                  <a:lnTo>
                    <a:pt x="768007" y="857326"/>
                  </a:lnTo>
                  <a:lnTo>
                    <a:pt x="768007" y="805243"/>
                  </a:lnTo>
                  <a:lnTo>
                    <a:pt x="755421" y="814603"/>
                  </a:lnTo>
                  <a:lnTo>
                    <a:pt x="755421" y="914400"/>
                  </a:lnTo>
                  <a:lnTo>
                    <a:pt x="749427" y="927100"/>
                  </a:lnTo>
                  <a:lnTo>
                    <a:pt x="744639" y="927100"/>
                  </a:lnTo>
                  <a:lnTo>
                    <a:pt x="744639" y="1003300"/>
                  </a:lnTo>
                  <a:lnTo>
                    <a:pt x="743394" y="1016000"/>
                  </a:lnTo>
                  <a:lnTo>
                    <a:pt x="738289" y="1028700"/>
                  </a:lnTo>
                  <a:lnTo>
                    <a:pt x="713206" y="1028700"/>
                  </a:lnTo>
                  <a:lnTo>
                    <a:pt x="709980" y="1016000"/>
                  </a:lnTo>
                  <a:lnTo>
                    <a:pt x="703211" y="1003300"/>
                  </a:lnTo>
                  <a:lnTo>
                    <a:pt x="698106" y="1003300"/>
                  </a:lnTo>
                  <a:lnTo>
                    <a:pt x="698106" y="1016000"/>
                  </a:lnTo>
                  <a:lnTo>
                    <a:pt x="693966" y="1028700"/>
                  </a:lnTo>
                  <a:lnTo>
                    <a:pt x="688086" y="1028700"/>
                  </a:lnTo>
                  <a:lnTo>
                    <a:pt x="681393" y="1016000"/>
                  </a:lnTo>
                  <a:lnTo>
                    <a:pt x="698106" y="1016000"/>
                  </a:lnTo>
                  <a:lnTo>
                    <a:pt x="698106" y="1003300"/>
                  </a:lnTo>
                  <a:lnTo>
                    <a:pt x="696480" y="1003300"/>
                  </a:lnTo>
                  <a:lnTo>
                    <a:pt x="693445" y="990600"/>
                  </a:lnTo>
                  <a:lnTo>
                    <a:pt x="714946" y="990600"/>
                  </a:lnTo>
                  <a:lnTo>
                    <a:pt x="722109" y="1003300"/>
                  </a:lnTo>
                  <a:lnTo>
                    <a:pt x="744639" y="1003300"/>
                  </a:lnTo>
                  <a:lnTo>
                    <a:pt x="744639" y="927100"/>
                  </a:lnTo>
                  <a:lnTo>
                    <a:pt x="735317" y="927100"/>
                  </a:lnTo>
                  <a:lnTo>
                    <a:pt x="735317" y="914400"/>
                  </a:lnTo>
                  <a:lnTo>
                    <a:pt x="755421" y="914400"/>
                  </a:lnTo>
                  <a:lnTo>
                    <a:pt x="755421" y="814603"/>
                  </a:lnTo>
                  <a:lnTo>
                    <a:pt x="732028" y="832015"/>
                  </a:lnTo>
                  <a:lnTo>
                    <a:pt x="732028" y="977900"/>
                  </a:lnTo>
                  <a:lnTo>
                    <a:pt x="716699" y="977900"/>
                  </a:lnTo>
                  <a:lnTo>
                    <a:pt x="720382" y="965200"/>
                  </a:lnTo>
                  <a:lnTo>
                    <a:pt x="725487" y="965200"/>
                  </a:lnTo>
                  <a:lnTo>
                    <a:pt x="732028" y="977900"/>
                  </a:lnTo>
                  <a:lnTo>
                    <a:pt x="732028" y="832015"/>
                  </a:lnTo>
                  <a:lnTo>
                    <a:pt x="723696" y="838200"/>
                  </a:lnTo>
                  <a:lnTo>
                    <a:pt x="716699" y="838200"/>
                  </a:lnTo>
                  <a:lnTo>
                    <a:pt x="716699" y="927100"/>
                  </a:lnTo>
                  <a:lnTo>
                    <a:pt x="709637" y="939800"/>
                  </a:lnTo>
                  <a:lnTo>
                    <a:pt x="705726" y="939800"/>
                  </a:lnTo>
                  <a:lnTo>
                    <a:pt x="705345" y="927100"/>
                  </a:lnTo>
                  <a:lnTo>
                    <a:pt x="716699" y="927100"/>
                  </a:lnTo>
                  <a:lnTo>
                    <a:pt x="716699" y="838200"/>
                  </a:lnTo>
                  <a:lnTo>
                    <a:pt x="709828" y="838200"/>
                  </a:lnTo>
                  <a:lnTo>
                    <a:pt x="709688" y="825500"/>
                  </a:lnTo>
                  <a:lnTo>
                    <a:pt x="711720" y="825500"/>
                  </a:lnTo>
                  <a:lnTo>
                    <a:pt x="728599" y="812800"/>
                  </a:lnTo>
                  <a:lnTo>
                    <a:pt x="744931" y="812800"/>
                  </a:lnTo>
                  <a:lnTo>
                    <a:pt x="760450" y="800100"/>
                  </a:lnTo>
                  <a:lnTo>
                    <a:pt x="774915" y="800100"/>
                  </a:lnTo>
                  <a:lnTo>
                    <a:pt x="774915" y="774700"/>
                  </a:lnTo>
                  <a:lnTo>
                    <a:pt x="773430" y="774700"/>
                  </a:lnTo>
                  <a:lnTo>
                    <a:pt x="772579" y="787400"/>
                  </a:lnTo>
                  <a:lnTo>
                    <a:pt x="768223" y="787400"/>
                  </a:lnTo>
                  <a:lnTo>
                    <a:pt x="766953" y="774700"/>
                  </a:lnTo>
                  <a:lnTo>
                    <a:pt x="767410" y="774700"/>
                  </a:lnTo>
                  <a:lnTo>
                    <a:pt x="771728" y="762000"/>
                  </a:lnTo>
                  <a:lnTo>
                    <a:pt x="778192" y="762000"/>
                  </a:lnTo>
                  <a:lnTo>
                    <a:pt x="778192" y="0"/>
                  </a:lnTo>
                  <a:lnTo>
                    <a:pt x="767930" y="0"/>
                  </a:lnTo>
                  <a:lnTo>
                    <a:pt x="767930" y="698500"/>
                  </a:lnTo>
                  <a:lnTo>
                    <a:pt x="766864" y="711200"/>
                  </a:lnTo>
                  <a:lnTo>
                    <a:pt x="753287" y="711200"/>
                  </a:lnTo>
                  <a:lnTo>
                    <a:pt x="753287" y="774700"/>
                  </a:lnTo>
                  <a:lnTo>
                    <a:pt x="744372" y="774700"/>
                  </a:lnTo>
                  <a:lnTo>
                    <a:pt x="744448" y="762000"/>
                  </a:lnTo>
                  <a:lnTo>
                    <a:pt x="750887" y="762000"/>
                  </a:lnTo>
                  <a:lnTo>
                    <a:pt x="753287" y="774700"/>
                  </a:lnTo>
                  <a:lnTo>
                    <a:pt x="753287" y="711200"/>
                  </a:lnTo>
                  <a:lnTo>
                    <a:pt x="749185" y="711200"/>
                  </a:lnTo>
                  <a:lnTo>
                    <a:pt x="749922" y="698500"/>
                  </a:lnTo>
                  <a:lnTo>
                    <a:pt x="767930" y="698500"/>
                  </a:lnTo>
                  <a:lnTo>
                    <a:pt x="767930" y="0"/>
                  </a:lnTo>
                  <a:lnTo>
                    <a:pt x="767918" y="622300"/>
                  </a:lnTo>
                  <a:lnTo>
                    <a:pt x="767918" y="635000"/>
                  </a:lnTo>
                  <a:lnTo>
                    <a:pt x="753935" y="635000"/>
                  </a:lnTo>
                  <a:lnTo>
                    <a:pt x="753935" y="622300"/>
                  </a:lnTo>
                  <a:lnTo>
                    <a:pt x="767918" y="622300"/>
                  </a:lnTo>
                  <a:lnTo>
                    <a:pt x="767918" y="0"/>
                  </a:lnTo>
                  <a:lnTo>
                    <a:pt x="734034" y="0"/>
                  </a:lnTo>
                  <a:lnTo>
                    <a:pt x="734034" y="711200"/>
                  </a:lnTo>
                  <a:lnTo>
                    <a:pt x="730961" y="711200"/>
                  </a:lnTo>
                  <a:lnTo>
                    <a:pt x="730961" y="762000"/>
                  </a:lnTo>
                  <a:lnTo>
                    <a:pt x="730885" y="774700"/>
                  </a:lnTo>
                  <a:lnTo>
                    <a:pt x="721639" y="774700"/>
                  </a:lnTo>
                  <a:lnTo>
                    <a:pt x="721029" y="762000"/>
                  </a:lnTo>
                  <a:lnTo>
                    <a:pt x="730961" y="762000"/>
                  </a:lnTo>
                  <a:lnTo>
                    <a:pt x="730961" y="711200"/>
                  </a:lnTo>
                  <a:lnTo>
                    <a:pt x="724192" y="711200"/>
                  </a:lnTo>
                  <a:lnTo>
                    <a:pt x="724623" y="698500"/>
                  </a:lnTo>
                  <a:lnTo>
                    <a:pt x="733564" y="698500"/>
                  </a:lnTo>
                  <a:lnTo>
                    <a:pt x="734034" y="711200"/>
                  </a:lnTo>
                  <a:lnTo>
                    <a:pt x="734034" y="0"/>
                  </a:lnTo>
                  <a:lnTo>
                    <a:pt x="728548" y="0"/>
                  </a:lnTo>
                  <a:lnTo>
                    <a:pt x="728548" y="609600"/>
                  </a:lnTo>
                  <a:lnTo>
                    <a:pt x="726033" y="622300"/>
                  </a:lnTo>
                  <a:lnTo>
                    <a:pt x="721220" y="622300"/>
                  </a:lnTo>
                  <a:lnTo>
                    <a:pt x="721296" y="609600"/>
                  </a:lnTo>
                  <a:lnTo>
                    <a:pt x="728548" y="609600"/>
                  </a:lnTo>
                  <a:lnTo>
                    <a:pt x="728548" y="0"/>
                  </a:lnTo>
                  <a:lnTo>
                    <a:pt x="717677" y="0"/>
                  </a:lnTo>
                  <a:lnTo>
                    <a:pt x="717677" y="431800"/>
                  </a:lnTo>
                  <a:lnTo>
                    <a:pt x="712050" y="431800"/>
                  </a:lnTo>
                  <a:lnTo>
                    <a:pt x="712050" y="787400"/>
                  </a:lnTo>
                  <a:lnTo>
                    <a:pt x="712050" y="800100"/>
                  </a:lnTo>
                  <a:lnTo>
                    <a:pt x="693445" y="800100"/>
                  </a:lnTo>
                  <a:lnTo>
                    <a:pt x="693445" y="787400"/>
                  </a:lnTo>
                  <a:lnTo>
                    <a:pt x="712050" y="787400"/>
                  </a:lnTo>
                  <a:lnTo>
                    <a:pt x="712050" y="431800"/>
                  </a:lnTo>
                  <a:lnTo>
                    <a:pt x="680364" y="431800"/>
                  </a:lnTo>
                  <a:lnTo>
                    <a:pt x="680364" y="1057567"/>
                  </a:lnTo>
                  <a:lnTo>
                    <a:pt x="679475" y="1056995"/>
                  </a:lnTo>
                  <a:lnTo>
                    <a:pt x="680364" y="1057567"/>
                  </a:lnTo>
                  <a:lnTo>
                    <a:pt x="680364" y="431800"/>
                  </a:lnTo>
                  <a:lnTo>
                    <a:pt x="676592" y="431800"/>
                  </a:lnTo>
                  <a:lnTo>
                    <a:pt x="676592" y="1056538"/>
                  </a:lnTo>
                  <a:lnTo>
                    <a:pt x="676529" y="1054100"/>
                  </a:lnTo>
                  <a:lnTo>
                    <a:pt x="676592" y="1056538"/>
                  </a:lnTo>
                  <a:lnTo>
                    <a:pt x="676592" y="431800"/>
                  </a:lnTo>
                  <a:lnTo>
                    <a:pt x="672693" y="431800"/>
                  </a:lnTo>
                  <a:lnTo>
                    <a:pt x="672693" y="1092200"/>
                  </a:lnTo>
                  <a:lnTo>
                    <a:pt x="669391" y="1104900"/>
                  </a:lnTo>
                  <a:lnTo>
                    <a:pt x="664756" y="1092200"/>
                  </a:lnTo>
                  <a:lnTo>
                    <a:pt x="672693" y="1092200"/>
                  </a:lnTo>
                  <a:lnTo>
                    <a:pt x="672693" y="431800"/>
                  </a:lnTo>
                  <a:lnTo>
                    <a:pt x="664997" y="431800"/>
                  </a:lnTo>
                  <a:lnTo>
                    <a:pt x="664997" y="1028700"/>
                  </a:lnTo>
                  <a:lnTo>
                    <a:pt x="663321" y="1028700"/>
                  </a:lnTo>
                  <a:lnTo>
                    <a:pt x="663155" y="1034034"/>
                  </a:lnTo>
                  <a:lnTo>
                    <a:pt x="663155" y="1066850"/>
                  </a:lnTo>
                  <a:lnTo>
                    <a:pt x="661720" y="1079500"/>
                  </a:lnTo>
                  <a:lnTo>
                    <a:pt x="659676" y="1079500"/>
                  </a:lnTo>
                  <a:lnTo>
                    <a:pt x="663155" y="1066850"/>
                  </a:lnTo>
                  <a:lnTo>
                    <a:pt x="663155" y="1034034"/>
                  </a:lnTo>
                  <a:lnTo>
                    <a:pt x="662927" y="1041400"/>
                  </a:lnTo>
                  <a:lnTo>
                    <a:pt x="639749" y="1041400"/>
                  </a:lnTo>
                  <a:lnTo>
                    <a:pt x="639724" y="1041260"/>
                  </a:lnTo>
                  <a:lnTo>
                    <a:pt x="639724" y="1155700"/>
                  </a:lnTo>
                  <a:lnTo>
                    <a:pt x="636485" y="1165796"/>
                  </a:lnTo>
                  <a:lnTo>
                    <a:pt x="638352" y="1143000"/>
                  </a:lnTo>
                  <a:lnTo>
                    <a:pt x="638060" y="1142530"/>
                  </a:lnTo>
                  <a:lnTo>
                    <a:pt x="636181" y="1139456"/>
                  </a:lnTo>
                  <a:lnTo>
                    <a:pt x="636181" y="1169466"/>
                  </a:lnTo>
                  <a:lnTo>
                    <a:pt x="635317" y="1179931"/>
                  </a:lnTo>
                  <a:lnTo>
                    <a:pt x="635228" y="1181100"/>
                  </a:lnTo>
                  <a:lnTo>
                    <a:pt x="635266" y="1179931"/>
                  </a:lnTo>
                  <a:lnTo>
                    <a:pt x="636181" y="1169466"/>
                  </a:lnTo>
                  <a:lnTo>
                    <a:pt x="636181" y="1139456"/>
                  </a:lnTo>
                  <a:lnTo>
                    <a:pt x="630605" y="1130312"/>
                  </a:lnTo>
                  <a:lnTo>
                    <a:pt x="639305" y="1130312"/>
                  </a:lnTo>
                  <a:lnTo>
                    <a:pt x="639470" y="1143000"/>
                  </a:lnTo>
                  <a:lnTo>
                    <a:pt x="639724" y="1155700"/>
                  </a:lnTo>
                  <a:lnTo>
                    <a:pt x="639724" y="1041260"/>
                  </a:lnTo>
                  <a:lnTo>
                    <a:pt x="638695" y="1035278"/>
                  </a:lnTo>
                  <a:lnTo>
                    <a:pt x="638695" y="1117600"/>
                  </a:lnTo>
                  <a:lnTo>
                    <a:pt x="637565" y="1117600"/>
                  </a:lnTo>
                  <a:lnTo>
                    <a:pt x="632447" y="1126934"/>
                  </a:lnTo>
                  <a:lnTo>
                    <a:pt x="630593" y="1130312"/>
                  </a:lnTo>
                  <a:lnTo>
                    <a:pt x="617893" y="1130312"/>
                  </a:lnTo>
                  <a:lnTo>
                    <a:pt x="617029" y="1117930"/>
                  </a:lnTo>
                  <a:lnTo>
                    <a:pt x="617016" y="1117600"/>
                  </a:lnTo>
                  <a:lnTo>
                    <a:pt x="621931" y="1117600"/>
                  </a:lnTo>
                  <a:lnTo>
                    <a:pt x="621957" y="1104900"/>
                  </a:lnTo>
                  <a:lnTo>
                    <a:pt x="636435" y="1104900"/>
                  </a:lnTo>
                  <a:lnTo>
                    <a:pt x="638695" y="1117600"/>
                  </a:lnTo>
                  <a:lnTo>
                    <a:pt x="638695" y="1035278"/>
                  </a:lnTo>
                  <a:lnTo>
                    <a:pt x="637565" y="1028700"/>
                  </a:lnTo>
                  <a:lnTo>
                    <a:pt x="656196" y="1028700"/>
                  </a:lnTo>
                  <a:lnTo>
                    <a:pt x="656196" y="1021181"/>
                  </a:lnTo>
                  <a:lnTo>
                    <a:pt x="656196" y="1016000"/>
                  </a:lnTo>
                  <a:lnTo>
                    <a:pt x="664857" y="1016000"/>
                  </a:lnTo>
                  <a:lnTo>
                    <a:pt x="664997" y="1028700"/>
                  </a:lnTo>
                  <a:lnTo>
                    <a:pt x="664997" y="431800"/>
                  </a:lnTo>
                  <a:lnTo>
                    <a:pt x="611962" y="431800"/>
                  </a:lnTo>
                  <a:lnTo>
                    <a:pt x="611962" y="1066850"/>
                  </a:lnTo>
                  <a:lnTo>
                    <a:pt x="607961" y="1066850"/>
                  </a:lnTo>
                  <a:lnTo>
                    <a:pt x="604926" y="1054100"/>
                  </a:lnTo>
                  <a:lnTo>
                    <a:pt x="604418" y="1054100"/>
                  </a:lnTo>
                  <a:lnTo>
                    <a:pt x="605205" y="1041400"/>
                  </a:lnTo>
                  <a:lnTo>
                    <a:pt x="607339" y="1041400"/>
                  </a:lnTo>
                  <a:lnTo>
                    <a:pt x="611962" y="1066850"/>
                  </a:lnTo>
                  <a:lnTo>
                    <a:pt x="611962" y="431800"/>
                  </a:lnTo>
                  <a:lnTo>
                    <a:pt x="604431" y="431800"/>
                  </a:lnTo>
                  <a:lnTo>
                    <a:pt x="604431" y="628662"/>
                  </a:lnTo>
                  <a:lnTo>
                    <a:pt x="599173" y="622300"/>
                  </a:lnTo>
                  <a:lnTo>
                    <a:pt x="591146" y="612571"/>
                  </a:lnTo>
                  <a:lnTo>
                    <a:pt x="591146" y="1282700"/>
                  </a:lnTo>
                  <a:lnTo>
                    <a:pt x="567740" y="1282700"/>
                  </a:lnTo>
                  <a:lnTo>
                    <a:pt x="572477" y="1270000"/>
                  </a:lnTo>
                  <a:lnTo>
                    <a:pt x="591045" y="1270000"/>
                  </a:lnTo>
                  <a:lnTo>
                    <a:pt x="591146" y="1282700"/>
                  </a:lnTo>
                  <a:lnTo>
                    <a:pt x="591146" y="612571"/>
                  </a:lnTo>
                  <a:lnTo>
                    <a:pt x="588695" y="609600"/>
                  </a:lnTo>
                  <a:lnTo>
                    <a:pt x="596519" y="609600"/>
                  </a:lnTo>
                  <a:lnTo>
                    <a:pt x="602310" y="622300"/>
                  </a:lnTo>
                  <a:lnTo>
                    <a:pt x="604431" y="628662"/>
                  </a:lnTo>
                  <a:lnTo>
                    <a:pt x="604431" y="431800"/>
                  </a:lnTo>
                  <a:lnTo>
                    <a:pt x="570445" y="431800"/>
                  </a:lnTo>
                  <a:lnTo>
                    <a:pt x="570445" y="812800"/>
                  </a:lnTo>
                  <a:lnTo>
                    <a:pt x="565175" y="850900"/>
                  </a:lnTo>
                  <a:lnTo>
                    <a:pt x="551942" y="873925"/>
                  </a:lnTo>
                  <a:lnTo>
                    <a:pt x="551942" y="1130312"/>
                  </a:lnTo>
                  <a:lnTo>
                    <a:pt x="536638" y="1130312"/>
                  </a:lnTo>
                  <a:lnTo>
                    <a:pt x="535178" y="1117930"/>
                  </a:lnTo>
                  <a:lnTo>
                    <a:pt x="535139" y="1117600"/>
                  </a:lnTo>
                  <a:lnTo>
                    <a:pt x="546785" y="1117600"/>
                  </a:lnTo>
                  <a:lnTo>
                    <a:pt x="551942" y="1130312"/>
                  </a:lnTo>
                  <a:lnTo>
                    <a:pt x="551942" y="873925"/>
                  </a:lnTo>
                  <a:lnTo>
                    <a:pt x="550570" y="876300"/>
                  </a:lnTo>
                  <a:lnTo>
                    <a:pt x="528421" y="889000"/>
                  </a:lnTo>
                  <a:lnTo>
                    <a:pt x="500545" y="901700"/>
                  </a:lnTo>
                  <a:lnTo>
                    <a:pt x="500545" y="762000"/>
                  </a:lnTo>
                  <a:lnTo>
                    <a:pt x="500545" y="749300"/>
                  </a:lnTo>
                  <a:lnTo>
                    <a:pt x="498983" y="749300"/>
                  </a:lnTo>
                  <a:lnTo>
                    <a:pt x="498983" y="762000"/>
                  </a:lnTo>
                  <a:lnTo>
                    <a:pt x="489559" y="762000"/>
                  </a:lnTo>
                  <a:lnTo>
                    <a:pt x="491312" y="749300"/>
                  </a:lnTo>
                  <a:lnTo>
                    <a:pt x="496608" y="749300"/>
                  </a:lnTo>
                  <a:lnTo>
                    <a:pt x="498983" y="762000"/>
                  </a:lnTo>
                  <a:lnTo>
                    <a:pt x="498983" y="749300"/>
                  </a:lnTo>
                  <a:lnTo>
                    <a:pt x="498259" y="749300"/>
                  </a:lnTo>
                  <a:lnTo>
                    <a:pt x="495249" y="736600"/>
                  </a:lnTo>
                  <a:lnTo>
                    <a:pt x="500545" y="736600"/>
                  </a:lnTo>
                  <a:lnTo>
                    <a:pt x="500545" y="723900"/>
                  </a:lnTo>
                  <a:lnTo>
                    <a:pt x="528421" y="736600"/>
                  </a:lnTo>
                  <a:lnTo>
                    <a:pt x="550570" y="762000"/>
                  </a:lnTo>
                  <a:lnTo>
                    <a:pt x="565175" y="787400"/>
                  </a:lnTo>
                  <a:lnTo>
                    <a:pt x="570445" y="812800"/>
                  </a:lnTo>
                  <a:lnTo>
                    <a:pt x="570445" y="431800"/>
                  </a:lnTo>
                  <a:lnTo>
                    <a:pt x="489318" y="431800"/>
                  </a:lnTo>
                  <a:lnTo>
                    <a:pt x="489318" y="1663700"/>
                  </a:lnTo>
                  <a:lnTo>
                    <a:pt x="480517" y="1663700"/>
                  </a:lnTo>
                  <a:lnTo>
                    <a:pt x="478472" y="1651000"/>
                  </a:lnTo>
                  <a:lnTo>
                    <a:pt x="487045" y="1651000"/>
                  </a:lnTo>
                  <a:lnTo>
                    <a:pt x="489318" y="1663700"/>
                  </a:lnTo>
                  <a:lnTo>
                    <a:pt x="489318" y="431800"/>
                  </a:lnTo>
                  <a:lnTo>
                    <a:pt x="488619" y="431800"/>
                  </a:lnTo>
                  <a:lnTo>
                    <a:pt x="488619" y="711200"/>
                  </a:lnTo>
                  <a:lnTo>
                    <a:pt x="480187" y="711200"/>
                  </a:lnTo>
                  <a:lnTo>
                    <a:pt x="475919" y="703745"/>
                  </a:lnTo>
                  <a:lnTo>
                    <a:pt x="475919" y="1333500"/>
                  </a:lnTo>
                  <a:lnTo>
                    <a:pt x="464705" y="1333500"/>
                  </a:lnTo>
                  <a:lnTo>
                    <a:pt x="464705" y="1612900"/>
                  </a:lnTo>
                  <a:lnTo>
                    <a:pt x="457936" y="1625600"/>
                  </a:lnTo>
                  <a:lnTo>
                    <a:pt x="441274" y="1625600"/>
                  </a:lnTo>
                  <a:lnTo>
                    <a:pt x="442861" y="1612900"/>
                  </a:lnTo>
                  <a:lnTo>
                    <a:pt x="464705" y="1612900"/>
                  </a:lnTo>
                  <a:lnTo>
                    <a:pt x="464705" y="1333500"/>
                  </a:lnTo>
                  <a:lnTo>
                    <a:pt x="460146" y="1333500"/>
                  </a:lnTo>
                  <a:lnTo>
                    <a:pt x="458279" y="1320800"/>
                  </a:lnTo>
                  <a:lnTo>
                    <a:pt x="459968" y="1320800"/>
                  </a:lnTo>
                  <a:lnTo>
                    <a:pt x="475919" y="1333500"/>
                  </a:lnTo>
                  <a:lnTo>
                    <a:pt x="475919" y="703745"/>
                  </a:lnTo>
                  <a:lnTo>
                    <a:pt x="472922" y="698500"/>
                  </a:lnTo>
                  <a:lnTo>
                    <a:pt x="465086" y="698500"/>
                  </a:lnTo>
                  <a:lnTo>
                    <a:pt x="465353" y="685800"/>
                  </a:lnTo>
                  <a:lnTo>
                    <a:pt x="479005" y="685800"/>
                  </a:lnTo>
                  <a:lnTo>
                    <a:pt x="485203" y="698500"/>
                  </a:lnTo>
                  <a:lnTo>
                    <a:pt x="488619" y="711200"/>
                  </a:lnTo>
                  <a:lnTo>
                    <a:pt x="488619" y="431800"/>
                  </a:lnTo>
                  <a:lnTo>
                    <a:pt x="460679" y="431800"/>
                  </a:lnTo>
                  <a:lnTo>
                    <a:pt x="460679" y="1193800"/>
                  </a:lnTo>
                  <a:lnTo>
                    <a:pt x="453618" y="1206500"/>
                  </a:lnTo>
                  <a:lnTo>
                    <a:pt x="449707" y="1193800"/>
                  </a:lnTo>
                  <a:lnTo>
                    <a:pt x="449313" y="1193800"/>
                  </a:lnTo>
                  <a:lnTo>
                    <a:pt x="452843" y="1181100"/>
                  </a:lnTo>
                  <a:lnTo>
                    <a:pt x="460679" y="1193800"/>
                  </a:lnTo>
                  <a:lnTo>
                    <a:pt x="460679" y="431800"/>
                  </a:lnTo>
                  <a:lnTo>
                    <a:pt x="450532" y="431800"/>
                  </a:lnTo>
                  <a:lnTo>
                    <a:pt x="450532" y="723900"/>
                  </a:lnTo>
                  <a:lnTo>
                    <a:pt x="450532" y="901700"/>
                  </a:lnTo>
                  <a:lnTo>
                    <a:pt x="422656" y="889000"/>
                  </a:lnTo>
                  <a:lnTo>
                    <a:pt x="400507" y="876300"/>
                  </a:lnTo>
                  <a:lnTo>
                    <a:pt x="393204" y="863600"/>
                  </a:lnTo>
                  <a:lnTo>
                    <a:pt x="385902" y="850900"/>
                  </a:lnTo>
                  <a:lnTo>
                    <a:pt x="381863" y="821639"/>
                  </a:lnTo>
                  <a:lnTo>
                    <a:pt x="381863" y="876300"/>
                  </a:lnTo>
                  <a:lnTo>
                    <a:pt x="374421" y="876300"/>
                  </a:lnTo>
                  <a:lnTo>
                    <a:pt x="374421" y="1155700"/>
                  </a:lnTo>
                  <a:lnTo>
                    <a:pt x="366801" y="1168400"/>
                  </a:lnTo>
                  <a:lnTo>
                    <a:pt x="364858" y="1155700"/>
                  </a:lnTo>
                  <a:lnTo>
                    <a:pt x="362927" y="1143000"/>
                  </a:lnTo>
                  <a:lnTo>
                    <a:pt x="371170" y="1155700"/>
                  </a:lnTo>
                  <a:lnTo>
                    <a:pt x="374421" y="1155700"/>
                  </a:lnTo>
                  <a:lnTo>
                    <a:pt x="374421" y="876300"/>
                  </a:lnTo>
                  <a:lnTo>
                    <a:pt x="367588" y="876300"/>
                  </a:lnTo>
                  <a:lnTo>
                    <a:pt x="367588" y="977900"/>
                  </a:lnTo>
                  <a:lnTo>
                    <a:pt x="363042" y="990600"/>
                  </a:lnTo>
                  <a:lnTo>
                    <a:pt x="355523" y="990600"/>
                  </a:lnTo>
                  <a:lnTo>
                    <a:pt x="355739" y="977900"/>
                  </a:lnTo>
                  <a:lnTo>
                    <a:pt x="367588" y="977900"/>
                  </a:lnTo>
                  <a:lnTo>
                    <a:pt x="367588" y="876300"/>
                  </a:lnTo>
                  <a:lnTo>
                    <a:pt x="349643" y="876300"/>
                  </a:lnTo>
                  <a:lnTo>
                    <a:pt x="349351" y="863600"/>
                  </a:lnTo>
                  <a:lnTo>
                    <a:pt x="378815" y="863600"/>
                  </a:lnTo>
                  <a:lnTo>
                    <a:pt x="381863" y="876300"/>
                  </a:lnTo>
                  <a:lnTo>
                    <a:pt x="381863" y="821639"/>
                  </a:lnTo>
                  <a:lnTo>
                    <a:pt x="400507" y="762000"/>
                  </a:lnTo>
                  <a:lnTo>
                    <a:pt x="450532" y="723900"/>
                  </a:lnTo>
                  <a:lnTo>
                    <a:pt x="450532" y="431800"/>
                  </a:lnTo>
                  <a:lnTo>
                    <a:pt x="335267" y="431800"/>
                  </a:lnTo>
                  <a:lnTo>
                    <a:pt x="335267" y="1016000"/>
                  </a:lnTo>
                  <a:lnTo>
                    <a:pt x="330847" y="1016000"/>
                  </a:lnTo>
                  <a:lnTo>
                    <a:pt x="327164" y="1003300"/>
                  </a:lnTo>
                  <a:lnTo>
                    <a:pt x="333387" y="1003300"/>
                  </a:lnTo>
                  <a:lnTo>
                    <a:pt x="335267" y="1016000"/>
                  </a:lnTo>
                  <a:lnTo>
                    <a:pt x="335267" y="431800"/>
                  </a:lnTo>
                  <a:lnTo>
                    <a:pt x="316649" y="431800"/>
                  </a:lnTo>
                  <a:lnTo>
                    <a:pt x="316649" y="698500"/>
                  </a:lnTo>
                  <a:lnTo>
                    <a:pt x="288696" y="698500"/>
                  </a:lnTo>
                  <a:lnTo>
                    <a:pt x="288696" y="1143000"/>
                  </a:lnTo>
                  <a:lnTo>
                    <a:pt x="288455" y="1155700"/>
                  </a:lnTo>
                  <a:lnTo>
                    <a:pt x="282702" y="1155700"/>
                  </a:lnTo>
                  <a:lnTo>
                    <a:pt x="278879" y="1143000"/>
                  </a:lnTo>
                  <a:lnTo>
                    <a:pt x="288696" y="1143000"/>
                  </a:lnTo>
                  <a:lnTo>
                    <a:pt x="288696" y="698500"/>
                  </a:lnTo>
                  <a:lnTo>
                    <a:pt x="286258" y="698500"/>
                  </a:lnTo>
                  <a:lnTo>
                    <a:pt x="282829" y="685800"/>
                  </a:lnTo>
                  <a:lnTo>
                    <a:pt x="313093" y="685800"/>
                  </a:lnTo>
                  <a:lnTo>
                    <a:pt x="316649" y="698500"/>
                  </a:lnTo>
                  <a:lnTo>
                    <a:pt x="316649" y="431800"/>
                  </a:lnTo>
                  <a:lnTo>
                    <a:pt x="268554" y="431800"/>
                  </a:lnTo>
                  <a:lnTo>
                    <a:pt x="268554" y="609600"/>
                  </a:lnTo>
                  <a:lnTo>
                    <a:pt x="267449" y="622300"/>
                  </a:lnTo>
                  <a:lnTo>
                    <a:pt x="260616" y="622300"/>
                  </a:lnTo>
                  <a:lnTo>
                    <a:pt x="257632" y="609600"/>
                  </a:lnTo>
                  <a:lnTo>
                    <a:pt x="256095" y="609600"/>
                  </a:lnTo>
                  <a:lnTo>
                    <a:pt x="255854" y="596900"/>
                  </a:lnTo>
                  <a:lnTo>
                    <a:pt x="264045" y="596900"/>
                  </a:lnTo>
                  <a:lnTo>
                    <a:pt x="268008" y="609600"/>
                  </a:lnTo>
                  <a:lnTo>
                    <a:pt x="268554" y="609600"/>
                  </a:lnTo>
                  <a:lnTo>
                    <a:pt x="268554" y="431800"/>
                  </a:lnTo>
                  <a:lnTo>
                    <a:pt x="251815" y="431800"/>
                  </a:lnTo>
                  <a:lnTo>
                    <a:pt x="251815" y="1155700"/>
                  </a:lnTo>
                  <a:lnTo>
                    <a:pt x="216103" y="1155700"/>
                  </a:lnTo>
                  <a:lnTo>
                    <a:pt x="220624" y="1143000"/>
                  </a:lnTo>
                  <a:lnTo>
                    <a:pt x="245656" y="1143000"/>
                  </a:lnTo>
                  <a:lnTo>
                    <a:pt x="251815" y="1155700"/>
                  </a:lnTo>
                  <a:lnTo>
                    <a:pt x="251815" y="431800"/>
                  </a:lnTo>
                  <a:lnTo>
                    <a:pt x="228257" y="431800"/>
                  </a:lnTo>
                  <a:lnTo>
                    <a:pt x="228257" y="0"/>
                  </a:lnTo>
                  <a:lnTo>
                    <a:pt x="226949" y="0"/>
                  </a:lnTo>
                  <a:lnTo>
                    <a:pt x="226949" y="889000"/>
                  </a:lnTo>
                  <a:lnTo>
                    <a:pt x="220586" y="901700"/>
                  </a:lnTo>
                  <a:lnTo>
                    <a:pt x="207759" y="889000"/>
                  </a:lnTo>
                  <a:lnTo>
                    <a:pt x="201523" y="889000"/>
                  </a:lnTo>
                  <a:lnTo>
                    <a:pt x="204647" y="876300"/>
                  </a:lnTo>
                  <a:lnTo>
                    <a:pt x="208711" y="889000"/>
                  </a:lnTo>
                  <a:lnTo>
                    <a:pt x="226949" y="889000"/>
                  </a:lnTo>
                  <a:lnTo>
                    <a:pt x="226949" y="0"/>
                  </a:lnTo>
                  <a:lnTo>
                    <a:pt x="157695" y="0"/>
                  </a:lnTo>
                  <a:lnTo>
                    <a:pt x="157695" y="431800"/>
                  </a:lnTo>
                  <a:lnTo>
                    <a:pt x="124167" y="431800"/>
                  </a:lnTo>
                  <a:lnTo>
                    <a:pt x="124167" y="1092200"/>
                  </a:lnTo>
                  <a:lnTo>
                    <a:pt x="106578" y="1079500"/>
                  </a:lnTo>
                  <a:lnTo>
                    <a:pt x="106921" y="1079500"/>
                  </a:lnTo>
                  <a:lnTo>
                    <a:pt x="106895" y="1066850"/>
                  </a:lnTo>
                  <a:lnTo>
                    <a:pt x="116217" y="1066850"/>
                  </a:lnTo>
                  <a:lnTo>
                    <a:pt x="116420" y="1079500"/>
                  </a:lnTo>
                  <a:lnTo>
                    <a:pt x="124091" y="1079500"/>
                  </a:lnTo>
                  <a:lnTo>
                    <a:pt x="124167" y="1092200"/>
                  </a:lnTo>
                  <a:lnTo>
                    <a:pt x="124167" y="431800"/>
                  </a:lnTo>
                  <a:lnTo>
                    <a:pt x="55524" y="431800"/>
                  </a:lnTo>
                  <a:lnTo>
                    <a:pt x="55524" y="660400"/>
                  </a:lnTo>
                  <a:lnTo>
                    <a:pt x="48285" y="660400"/>
                  </a:lnTo>
                  <a:lnTo>
                    <a:pt x="48171" y="659879"/>
                  </a:lnTo>
                  <a:lnTo>
                    <a:pt x="48171" y="736600"/>
                  </a:lnTo>
                  <a:lnTo>
                    <a:pt x="37071" y="736600"/>
                  </a:lnTo>
                  <a:lnTo>
                    <a:pt x="42824" y="723900"/>
                  </a:lnTo>
                  <a:lnTo>
                    <a:pt x="48171" y="736600"/>
                  </a:lnTo>
                  <a:lnTo>
                    <a:pt x="48171" y="659879"/>
                  </a:lnTo>
                  <a:lnTo>
                    <a:pt x="45542" y="647700"/>
                  </a:lnTo>
                  <a:lnTo>
                    <a:pt x="51701" y="647700"/>
                  </a:lnTo>
                  <a:lnTo>
                    <a:pt x="55524" y="660400"/>
                  </a:lnTo>
                  <a:lnTo>
                    <a:pt x="55524" y="431800"/>
                  </a:lnTo>
                  <a:lnTo>
                    <a:pt x="0" y="431800"/>
                  </a:lnTo>
                  <a:lnTo>
                    <a:pt x="21285" y="635000"/>
                  </a:lnTo>
                  <a:lnTo>
                    <a:pt x="27317" y="635000"/>
                  </a:lnTo>
                  <a:lnTo>
                    <a:pt x="29591" y="647700"/>
                  </a:lnTo>
                  <a:lnTo>
                    <a:pt x="21831" y="647700"/>
                  </a:lnTo>
                  <a:lnTo>
                    <a:pt x="59728" y="1016000"/>
                  </a:lnTo>
                  <a:lnTo>
                    <a:pt x="70269" y="1054100"/>
                  </a:lnTo>
                  <a:lnTo>
                    <a:pt x="90424" y="1104900"/>
                  </a:lnTo>
                  <a:lnTo>
                    <a:pt x="118999" y="1143000"/>
                  </a:lnTo>
                  <a:lnTo>
                    <a:pt x="154800" y="1181100"/>
                  </a:lnTo>
                  <a:lnTo>
                    <a:pt x="196659" y="1206500"/>
                  </a:lnTo>
                  <a:lnTo>
                    <a:pt x="243382" y="1219200"/>
                  </a:lnTo>
                  <a:lnTo>
                    <a:pt x="340575" y="1219200"/>
                  </a:lnTo>
                  <a:lnTo>
                    <a:pt x="340588" y="1295400"/>
                  </a:lnTo>
                  <a:lnTo>
                    <a:pt x="437680" y="1295400"/>
                  </a:lnTo>
                  <a:lnTo>
                    <a:pt x="437680" y="1498600"/>
                  </a:lnTo>
                  <a:lnTo>
                    <a:pt x="451370" y="1498600"/>
                  </a:lnTo>
                  <a:lnTo>
                    <a:pt x="450024" y="1511300"/>
                  </a:lnTo>
                  <a:lnTo>
                    <a:pt x="437680" y="1511300"/>
                  </a:lnTo>
                  <a:lnTo>
                    <a:pt x="437680" y="2400300"/>
                  </a:lnTo>
                  <a:lnTo>
                    <a:pt x="436765" y="2451100"/>
                  </a:lnTo>
                  <a:lnTo>
                    <a:pt x="436664" y="2463800"/>
                  </a:lnTo>
                  <a:lnTo>
                    <a:pt x="436575" y="2476500"/>
                  </a:lnTo>
                  <a:lnTo>
                    <a:pt x="436473" y="2514600"/>
                  </a:lnTo>
                  <a:lnTo>
                    <a:pt x="436702" y="2540000"/>
                  </a:lnTo>
                  <a:lnTo>
                    <a:pt x="436803" y="2552700"/>
                  </a:lnTo>
                  <a:lnTo>
                    <a:pt x="438505" y="2603500"/>
                  </a:lnTo>
                  <a:lnTo>
                    <a:pt x="441921" y="2654300"/>
                  </a:lnTo>
                  <a:lnTo>
                    <a:pt x="447459" y="2705100"/>
                  </a:lnTo>
                  <a:lnTo>
                    <a:pt x="455587" y="2755900"/>
                  </a:lnTo>
                  <a:lnTo>
                    <a:pt x="466712" y="2806700"/>
                  </a:lnTo>
                  <a:lnTo>
                    <a:pt x="481279" y="2857500"/>
                  </a:lnTo>
                  <a:lnTo>
                    <a:pt x="499719" y="2908300"/>
                  </a:lnTo>
                  <a:lnTo>
                    <a:pt x="522490" y="2959100"/>
                  </a:lnTo>
                  <a:lnTo>
                    <a:pt x="548881" y="3009900"/>
                  </a:lnTo>
                  <a:lnTo>
                    <a:pt x="579374" y="3048000"/>
                  </a:lnTo>
                  <a:lnTo>
                    <a:pt x="613625" y="3086100"/>
                  </a:lnTo>
                  <a:lnTo>
                    <a:pt x="651256" y="3124200"/>
                  </a:lnTo>
                  <a:lnTo>
                    <a:pt x="691934" y="3162300"/>
                  </a:lnTo>
                  <a:lnTo>
                    <a:pt x="735279" y="3187700"/>
                  </a:lnTo>
                  <a:lnTo>
                    <a:pt x="780961" y="3213100"/>
                  </a:lnTo>
                  <a:lnTo>
                    <a:pt x="828611" y="3238500"/>
                  </a:lnTo>
                  <a:lnTo>
                    <a:pt x="877874" y="3251200"/>
                  </a:lnTo>
                  <a:lnTo>
                    <a:pt x="916063" y="3263900"/>
                  </a:lnTo>
                  <a:lnTo>
                    <a:pt x="1137386" y="3263900"/>
                  </a:lnTo>
                  <a:lnTo>
                    <a:pt x="1237843" y="3238500"/>
                  </a:lnTo>
                  <a:lnTo>
                    <a:pt x="1285735" y="3213100"/>
                  </a:lnTo>
                  <a:lnTo>
                    <a:pt x="1308608" y="3200400"/>
                  </a:lnTo>
                  <a:lnTo>
                    <a:pt x="1331480" y="3187700"/>
                  </a:lnTo>
                  <a:lnTo>
                    <a:pt x="1375054" y="3162300"/>
                  </a:lnTo>
                  <a:lnTo>
                    <a:pt x="1415681" y="3136900"/>
                  </a:lnTo>
                  <a:lnTo>
                    <a:pt x="1453553" y="3098800"/>
                  </a:lnTo>
                  <a:lnTo>
                    <a:pt x="1488846" y="3060700"/>
                  </a:lnTo>
                  <a:lnTo>
                    <a:pt x="1521752" y="3022600"/>
                  </a:lnTo>
                  <a:lnTo>
                    <a:pt x="1552448" y="2984500"/>
                  </a:lnTo>
                  <a:lnTo>
                    <a:pt x="1581124" y="2946400"/>
                  </a:lnTo>
                  <a:lnTo>
                    <a:pt x="1607947" y="2908300"/>
                  </a:lnTo>
                  <a:lnTo>
                    <a:pt x="1633131" y="2870200"/>
                  </a:lnTo>
                  <a:lnTo>
                    <a:pt x="1660906" y="2819400"/>
                  </a:lnTo>
                  <a:lnTo>
                    <a:pt x="1674571" y="2806700"/>
                  </a:lnTo>
                  <a:lnTo>
                    <a:pt x="1688033" y="2781300"/>
                  </a:lnTo>
                  <a:lnTo>
                    <a:pt x="1715820" y="2730500"/>
                  </a:lnTo>
                  <a:lnTo>
                    <a:pt x="1744243" y="2692400"/>
                  </a:lnTo>
                  <a:lnTo>
                    <a:pt x="1773618" y="2641600"/>
                  </a:lnTo>
                  <a:lnTo>
                    <a:pt x="1804276" y="2603500"/>
                  </a:lnTo>
                  <a:lnTo>
                    <a:pt x="1836521" y="2565400"/>
                  </a:lnTo>
                  <a:lnTo>
                    <a:pt x="1870697" y="2514600"/>
                  </a:lnTo>
                  <a:lnTo>
                    <a:pt x="1908695" y="2476500"/>
                  </a:lnTo>
                  <a:lnTo>
                    <a:pt x="1935238" y="2451100"/>
                  </a:lnTo>
                  <a:lnTo>
                    <a:pt x="1948497" y="2438400"/>
                  </a:lnTo>
                  <a:lnTo>
                    <a:pt x="1989861" y="2413000"/>
                  </a:lnTo>
                  <a:lnTo>
                    <a:pt x="2032508" y="2387600"/>
                  </a:lnTo>
                  <a:lnTo>
                    <a:pt x="2076221" y="2362200"/>
                  </a:lnTo>
                  <a:lnTo>
                    <a:pt x="2120747" y="2336800"/>
                  </a:lnTo>
                  <a:lnTo>
                    <a:pt x="2137206" y="2336800"/>
                  </a:lnTo>
                  <a:lnTo>
                    <a:pt x="2147824" y="2324100"/>
                  </a:lnTo>
                  <a:lnTo>
                    <a:pt x="2190661" y="2324100"/>
                  </a:lnTo>
                  <a:lnTo>
                    <a:pt x="2200872" y="2311400"/>
                  </a:lnTo>
                  <a:lnTo>
                    <a:pt x="2239657" y="2311400"/>
                  </a:lnTo>
                  <a:lnTo>
                    <a:pt x="2236711" y="2298700"/>
                  </a:lnTo>
                  <a:lnTo>
                    <a:pt x="2237498" y="2298700"/>
                  </a:lnTo>
                  <a:lnTo>
                    <a:pt x="2239505" y="2286000"/>
                  </a:lnTo>
                  <a:lnTo>
                    <a:pt x="2228761" y="2286000"/>
                  </a:lnTo>
                  <a:lnTo>
                    <a:pt x="2222957" y="2273300"/>
                  </a:lnTo>
                  <a:lnTo>
                    <a:pt x="2221103" y="2273300"/>
                  </a:lnTo>
                  <a:lnTo>
                    <a:pt x="2223909" y="2260600"/>
                  </a:lnTo>
                  <a:lnTo>
                    <a:pt x="2231758" y="2260600"/>
                  </a:lnTo>
                  <a:lnTo>
                    <a:pt x="2234476" y="2247900"/>
                  </a:lnTo>
                  <a:lnTo>
                    <a:pt x="2257641" y="2247900"/>
                  </a:lnTo>
                  <a:lnTo>
                    <a:pt x="2251862" y="2260600"/>
                  </a:lnTo>
                  <a:lnTo>
                    <a:pt x="2253615" y="2260600"/>
                  </a:lnTo>
                  <a:lnTo>
                    <a:pt x="2261133" y="2273300"/>
                  </a:lnTo>
                  <a:lnTo>
                    <a:pt x="2263470" y="2273300"/>
                  </a:lnTo>
                  <a:lnTo>
                    <a:pt x="2272766" y="2260600"/>
                  </a:lnTo>
                  <a:lnTo>
                    <a:pt x="2270633" y="2273300"/>
                  </a:lnTo>
                  <a:lnTo>
                    <a:pt x="2265794" y="2273300"/>
                  </a:lnTo>
                  <a:lnTo>
                    <a:pt x="2259114" y="2286000"/>
                  </a:lnTo>
                  <a:lnTo>
                    <a:pt x="2240203" y="2286000"/>
                  </a:lnTo>
                  <a:lnTo>
                    <a:pt x="2242286" y="2311400"/>
                  </a:lnTo>
                  <a:lnTo>
                    <a:pt x="2324379" y="2311400"/>
                  </a:lnTo>
                  <a:lnTo>
                    <a:pt x="2320747" y="2298700"/>
                  </a:lnTo>
                  <a:lnTo>
                    <a:pt x="2316988" y="2298700"/>
                  </a:lnTo>
                  <a:lnTo>
                    <a:pt x="2317000" y="2286000"/>
                  </a:lnTo>
                  <a:lnTo>
                    <a:pt x="2328405" y="2298700"/>
                  </a:lnTo>
                  <a:lnTo>
                    <a:pt x="2344636" y="2298700"/>
                  </a:lnTo>
                  <a:lnTo>
                    <a:pt x="2349792" y="2311400"/>
                  </a:lnTo>
                  <a:lnTo>
                    <a:pt x="2369248" y="2311400"/>
                  </a:lnTo>
                  <a:lnTo>
                    <a:pt x="2376081" y="2324100"/>
                  </a:lnTo>
                  <a:lnTo>
                    <a:pt x="2431808" y="2324100"/>
                  </a:lnTo>
                  <a:lnTo>
                    <a:pt x="2448293" y="2336800"/>
                  </a:lnTo>
                  <a:lnTo>
                    <a:pt x="2468283" y="2336800"/>
                  </a:lnTo>
                  <a:lnTo>
                    <a:pt x="2470620" y="2324100"/>
                  </a:lnTo>
                  <a:lnTo>
                    <a:pt x="2493886" y="2324100"/>
                  </a:lnTo>
                  <a:lnTo>
                    <a:pt x="2492095" y="2336800"/>
                  </a:lnTo>
                  <a:lnTo>
                    <a:pt x="2490444" y="2336800"/>
                  </a:lnTo>
                  <a:lnTo>
                    <a:pt x="2488527" y="2349500"/>
                  </a:lnTo>
                  <a:lnTo>
                    <a:pt x="2492705" y="2349500"/>
                  </a:lnTo>
                  <a:lnTo>
                    <a:pt x="2499398" y="2362200"/>
                  </a:lnTo>
                  <a:lnTo>
                    <a:pt x="2525598" y="2362200"/>
                  </a:lnTo>
                  <a:lnTo>
                    <a:pt x="2528811" y="2374912"/>
                  </a:lnTo>
                  <a:lnTo>
                    <a:pt x="2526030" y="2374912"/>
                  </a:lnTo>
                  <a:lnTo>
                    <a:pt x="2542743" y="2387600"/>
                  </a:lnTo>
                  <a:lnTo>
                    <a:pt x="2558592" y="2400300"/>
                  </a:lnTo>
                  <a:lnTo>
                    <a:pt x="2573490" y="2413000"/>
                  </a:lnTo>
                  <a:lnTo>
                    <a:pt x="2587358" y="2425700"/>
                  </a:lnTo>
                  <a:lnTo>
                    <a:pt x="2607919" y="2413000"/>
                  </a:lnTo>
                  <a:lnTo>
                    <a:pt x="2611450" y="2413000"/>
                  </a:lnTo>
                  <a:lnTo>
                    <a:pt x="2622461" y="2400300"/>
                  </a:lnTo>
                  <a:lnTo>
                    <a:pt x="2633472" y="2387600"/>
                  </a:lnTo>
                  <a:lnTo>
                    <a:pt x="2639225" y="2387600"/>
                  </a:lnTo>
                  <a:lnTo>
                    <a:pt x="2636850" y="2374912"/>
                  </a:lnTo>
                  <a:lnTo>
                    <a:pt x="2641308" y="2374912"/>
                  </a:lnTo>
                  <a:lnTo>
                    <a:pt x="2641828" y="2362200"/>
                  </a:lnTo>
                  <a:close/>
                </a:path>
                <a:path w="2661920" h="3263900">
                  <a:moveTo>
                    <a:pt x="2661894" y="2321191"/>
                  </a:moveTo>
                  <a:lnTo>
                    <a:pt x="2657271" y="2318474"/>
                  </a:lnTo>
                  <a:lnTo>
                    <a:pt x="2652585" y="2315845"/>
                  </a:lnTo>
                  <a:lnTo>
                    <a:pt x="2646286" y="2316899"/>
                  </a:lnTo>
                  <a:lnTo>
                    <a:pt x="2661894" y="2321191"/>
                  </a:lnTo>
                  <a:close/>
                </a:path>
              </a:pathLst>
            </a:custGeom>
            <a:grpFill/>
          </p:spPr>
          <p:txBody>
            <a:bodyPr wrap="square" lIns="0" tIns="0" rIns="0" bIns="0" rtlCol="0"/>
            <a:lstStyle/>
            <a:p>
              <a:endParaRPr/>
            </a:p>
          </p:txBody>
        </p:sp>
        <p:sp>
          <p:nvSpPr>
            <p:cNvPr id="9" name="object 9"/>
            <p:cNvSpPr/>
            <p:nvPr/>
          </p:nvSpPr>
          <p:spPr>
            <a:xfrm>
              <a:off x="5603887" y="4035374"/>
              <a:ext cx="398145" cy="259079"/>
            </a:xfrm>
            <a:custGeom>
              <a:avLst/>
              <a:gdLst/>
              <a:ahLst/>
              <a:cxnLst/>
              <a:rect l="l" t="t" r="r" b="b"/>
              <a:pathLst>
                <a:path w="398145" h="259079">
                  <a:moveTo>
                    <a:pt x="14198" y="211112"/>
                  </a:moveTo>
                  <a:lnTo>
                    <a:pt x="10375" y="207365"/>
                  </a:lnTo>
                  <a:lnTo>
                    <a:pt x="4660" y="205409"/>
                  </a:lnTo>
                  <a:lnTo>
                    <a:pt x="4660" y="209905"/>
                  </a:lnTo>
                  <a:lnTo>
                    <a:pt x="889" y="210743"/>
                  </a:lnTo>
                  <a:lnTo>
                    <a:pt x="0" y="214337"/>
                  </a:lnTo>
                  <a:lnTo>
                    <a:pt x="5943" y="214579"/>
                  </a:lnTo>
                  <a:lnTo>
                    <a:pt x="6426" y="220078"/>
                  </a:lnTo>
                  <a:lnTo>
                    <a:pt x="13970" y="218833"/>
                  </a:lnTo>
                  <a:lnTo>
                    <a:pt x="14198" y="211112"/>
                  </a:lnTo>
                  <a:close/>
                </a:path>
                <a:path w="398145" h="259079">
                  <a:moveTo>
                    <a:pt x="17272" y="154571"/>
                  </a:moveTo>
                  <a:lnTo>
                    <a:pt x="13081" y="153035"/>
                  </a:lnTo>
                  <a:lnTo>
                    <a:pt x="9334" y="157543"/>
                  </a:lnTo>
                  <a:lnTo>
                    <a:pt x="13970" y="165112"/>
                  </a:lnTo>
                  <a:lnTo>
                    <a:pt x="17272" y="154571"/>
                  </a:lnTo>
                  <a:close/>
                </a:path>
                <a:path w="398145" h="259079">
                  <a:moveTo>
                    <a:pt x="27914" y="196430"/>
                  </a:moveTo>
                  <a:lnTo>
                    <a:pt x="26492" y="188595"/>
                  </a:lnTo>
                  <a:lnTo>
                    <a:pt x="21107" y="181813"/>
                  </a:lnTo>
                  <a:lnTo>
                    <a:pt x="14452" y="178981"/>
                  </a:lnTo>
                  <a:lnTo>
                    <a:pt x="9271" y="183019"/>
                  </a:lnTo>
                  <a:lnTo>
                    <a:pt x="14287" y="184924"/>
                  </a:lnTo>
                  <a:lnTo>
                    <a:pt x="13576" y="199034"/>
                  </a:lnTo>
                  <a:lnTo>
                    <a:pt x="18592" y="200926"/>
                  </a:lnTo>
                  <a:lnTo>
                    <a:pt x="19634" y="197434"/>
                  </a:lnTo>
                  <a:lnTo>
                    <a:pt x="22504" y="195707"/>
                  </a:lnTo>
                  <a:lnTo>
                    <a:pt x="27914" y="196430"/>
                  </a:lnTo>
                  <a:close/>
                </a:path>
                <a:path w="398145" h="259079">
                  <a:moveTo>
                    <a:pt x="39547" y="118135"/>
                  </a:moveTo>
                  <a:lnTo>
                    <a:pt x="37807" y="117576"/>
                  </a:lnTo>
                  <a:lnTo>
                    <a:pt x="11633" y="109181"/>
                  </a:lnTo>
                  <a:lnTo>
                    <a:pt x="16776" y="113715"/>
                  </a:lnTo>
                  <a:lnTo>
                    <a:pt x="22771" y="116611"/>
                  </a:lnTo>
                  <a:lnTo>
                    <a:pt x="29337" y="118059"/>
                  </a:lnTo>
                  <a:lnTo>
                    <a:pt x="36220" y="118262"/>
                  </a:lnTo>
                  <a:lnTo>
                    <a:pt x="37338" y="118198"/>
                  </a:lnTo>
                  <a:lnTo>
                    <a:pt x="38442" y="118275"/>
                  </a:lnTo>
                  <a:lnTo>
                    <a:pt x="39547" y="118135"/>
                  </a:lnTo>
                  <a:close/>
                </a:path>
                <a:path w="398145" h="259079">
                  <a:moveTo>
                    <a:pt x="63131" y="208686"/>
                  </a:moveTo>
                  <a:lnTo>
                    <a:pt x="61823" y="204952"/>
                  </a:lnTo>
                  <a:lnTo>
                    <a:pt x="61163" y="206057"/>
                  </a:lnTo>
                  <a:lnTo>
                    <a:pt x="60820" y="207187"/>
                  </a:lnTo>
                  <a:lnTo>
                    <a:pt x="61252" y="208089"/>
                  </a:lnTo>
                  <a:lnTo>
                    <a:pt x="63131" y="208686"/>
                  </a:lnTo>
                  <a:close/>
                </a:path>
                <a:path w="398145" h="259079">
                  <a:moveTo>
                    <a:pt x="72110" y="194716"/>
                  </a:moveTo>
                  <a:lnTo>
                    <a:pt x="70650" y="195186"/>
                  </a:lnTo>
                  <a:lnTo>
                    <a:pt x="64655" y="201447"/>
                  </a:lnTo>
                  <a:lnTo>
                    <a:pt x="66243" y="201447"/>
                  </a:lnTo>
                  <a:lnTo>
                    <a:pt x="67411" y="201841"/>
                  </a:lnTo>
                  <a:lnTo>
                    <a:pt x="68402" y="202412"/>
                  </a:lnTo>
                  <a:lnTo>
                    <a:pt x="70904" y="197713"/>
                  </a:lnTo>
                  <a:lnTo>
                    <a:pt x="72110" y="194716"/>
                  </a:lnTo>
                  <a:close/>
                </a:path>
                <a:path w="398145" h="259079">
                  <a:moveTo>
                    <a:pt x="76161" y="82042"/>
                  </a:moveTo>
                  <a:lnTo>
                    <a:pt x="70205" y="80022"/>
                  </a:lnTo>
                  <a:lnTo>
                    <a:pt x="63296" y="80924"/>
                  </a:lnTo>
                  <a:lnTo>
                    <a:pt x="60667" y="84353"/>
                  </a:lnTo>
                  <a:lnTo>
                    <a:pt x="71767" y="86487"/>
                  </a:lnTo>
                  <a:lnTo>
                    <a:pt x="74091" y="88188"/>
                  </a:lnTo>
                  <a:lnTo>
                    <a:pt x="74790" y="87871"/>
                  </a:lnTo>
                  <a:lnTo>
                    <a:pt x="76136" y="87122"/>
                  </a:lnTo>
                  <a:lnTo>
                    <a:pt x="76161" y="82042"/>
                  </a:lnTo>
                  <a:close/>
                </a:path>
                <a:path w="398145" h="259079">
                  <a:moveTo>
                    <a:pt x="88404" y="156425"/>
                  </a:moveTo>
                  <a:lnTo>
                    <a:pt x="79540" y="153644"/>
                  </a:lnTo>
                  <a:lnTo>
                    <a:pt x="79552" y="156654"/>
                  </a:lnTo>
                  <a:lnTo>
                    <a:pt x="72783" y="157213"/>
                  </a:lnTo>
                  <a:lnTo>
                    <a:pt x="71183" y="159639"/>
                  </a:lnTo>
                  <a:lnTo>
                    <a:pt x="80911" y="162407"/>
                  </a:lnTo>
                  <a:lnTo>
                    <a:pt x="87757" y="160337"/>
                  </a:lnTo>
                  <a:lnTo>
                    <a:pt x="88404" y="156425"/>
                  </a:lnTo>
                  <a:close/>
                </a:path>
                <a:path w="398145" h="259079">
                  <a:moveTo>
                    <a:pt x="154584" y="183680"/>
                  </a:moveTo>
                  <a:lnTo>
                    <a:pt x="153060" y="183680"/>
                  </a:lnTo>
                  <a:lnTo>
                    <a:pt x="149961" y="183680"/>
                  </a:lnTo>
                  <a:lnTo>
                    <a:pt x="149961" y="184010"/>
                  </a:lnTo>
                  <a:lnTo>
                    <a:pt x="149961" y="183680"/>
                  </a:lnTo>
                  <a:lnTo>
                    <a:pt x="142544" y="183603"/>
                  </a:lnTo>
                  <a:lnTo>
                    <a:pt x="135001" y="183502"/>
                  </a:lnTo>
                  <a:lnTo>
                    <a:pt x="128117" y="183629"/>
                  </a:lnTo>
                  <a:lnTo>
                    <a:pt x="127444" y="183642"/>
                  </a:lnTo>
                  <a:lnTo>
                    <a:pt x="126796" y="183667"/>
                  </a:lnTo>
                  <a:lnTo>
                    <a:pt x="126149" y="183680"/>
                  </a:lnTo>
                  <a:lnTo>
                    <a:pt x="125437" y="183705"/>
                  </a:lnTo>
                  <a:lnTo>
                    <a:pt x="124701" y="183718"/>
                  </a:lnTo>
                  <a:lnTo>
                    <a:pt x="124015" y="183743"/>
                  </a:lnTo>
                  <a:lnTo>
                    <a:pt x="125628" y="184480"/>
                  </a:lnTo>
                  <a:lnTo>
                    <a:pt x="127241" y="185229"/>
                  </a:lnTo>
                  <a:lnTo>
                    <a:pt x="128752" y="185966"/>
                  </a:lnTo>
                  <a:lnTo>
                    <a:pt x="124015" y="183743"/>
                  </a:lnTo>
                  <a:lnTo>
                    <a:pt x="122847" y="183769"/>
                  </a:lnTo>
                  <a:lnTo>
                    <a:pt x="123012" y="183667"/>
                  </a:lnTo>
                  <a:lnTo>
                    <a:pt x="123126" y="183515"/>
                  </a:lnTo>
                  <a:lnTo>
                    <a:pt x="123291" y="183400"/>
                  </a:lnTo>
                  <a:lnTo>
                    <a:pt x="123761" y="183057"/>
                  </a:lnTo>
                  <a:lnTo>
                    <a:pt x="124574" y="182321"/>
                  </a:lnTo>
                  <a:lnTo>
                    <a:pt x="125603" y="181406"/>
                  </a:lnTo>
                  <a:lnTo>
                    <a:pt x="126428" y="180428"/>
                  </a:lnTo>
                  <a:lnTo>
                    <a:pt x="126911" y="179400"/>
                  </a:lnTo>
                  <a:lnTo>
                    <a:pt x="126453" y="177787"/>
                  </a:lnTo>
                  <a:lnTo>
                    <a:pt x="126923" y="179387"/>
                  </a:lnTo>
                  <a:lnTo>
                    <a:pt x="127152" y="178866"/>
                  </a:lnTo>
                  <a:lnTo>
                    <a:pt x="127177" y="178358"/>
                  </a:lnTo>
                  <a:lnTo>
                    <a:pt x="127228" y="177838"/>
                  </a:lnTo>
                  <a:lnTo>
                    <a:pt x="127355" y="176542"/>
                  </a:lnTo>
                  <a:lnTo>
                    <a:pt x="127063" y="175247"/>
                  </a:lnTo>
                  <a:lnTo>
                    <a:pt x="126949" y="177812"/>
                  </a:lnTo>
                  <a:lnTo>
                    <a:pt x="126949" y="175158"/>
                  </a:lnTo>
                  <a:lnTo>
                    <a:pt x="123304" y="172110"/>
                  </a:lnTo>
                  <a:lnTo>
                    <a:pt x="119303" y="173316"/>
                  </a:lnTo>
                  <a:lnTo>
                    <a:pt x="116192" y="175018"/>
                  </a:lnTo>
                  <a:lnTo>
                    <a:pt x="114401" y="175983"/>
                  </a:lnTo>
                  <a:lnTo>
                    <a:pt x="112941" y="177076"/>
                  </a:lnTo>
                  <a:lnTo>
                    <a:pt x="112204" y="177888"/>
                  </a:lnTo>
                  <a:lnTo>
                    <a:pt x="111772" y="178371"/>
                  </a:lnTo>
                  <a:lnTo>
                    <a:pt x="110439" y="181787"/>
                  </a:lnTo>
                  <a:lnTo>
                    <a:pt x="110528" y="183896"/>
                  </a:lnTo>
                  <a:lnTo>
                    <a:pt x="111417" y="185140"/>
                  </a:lnTo>
                  <a:lnTo>
                    <a:pt x="107492" y="186042"/>
                  </a:lnTo>
                  <a:lnTo>
                    <a:pt x="104813" y="187426"/>
                  </a:lnTo>
                  <a:lnTo>
                    <a:pt x="104546" y="189661"/>
                  </a:lnTo>
                  <a:lnTo>
                    <a:pt x="110782" y="189649"/>
                  </a:lnTo>
                  <a:lnTo>
                    <a:pt x="117386" y="189763"/>
                  </a:lnTo>
                  <a:lnTo>
                    <a:pt x="123710" y="189776"/>
                  </a:lnTo>
                  <a:lnTo>
                    <a:pt x="150050" y="184658"/>
                  </a:lnTo>
                  <a:lnTo>
                    <a:pt x="150063" y="184340"/>
                  </a:lnTo>
                  <a:lnTo>
                    <a:pt x="150063" y="184708"/>
                  </a:lnTo>
                  <a:lnTo>
                    <a:pt x="150025" y="185762"/>
                  </a:lnTo>
                  <a:lnTo>
                    <a:pt x="149733" y="186829"/>
                  </a:lnTo>
                  <a:lnTo>
                    <a:pt x="149313" y="187871"/>
                  </a:lnTo>
                  <a:lnTo>
                    <a:pt x="152400" y="186944"/>
                  </a:lnTo>
                  <a:lnTo>
                    <a:pt x="154343" y="185623"/>
                  </a:lnTo>
                  <a:lnTo>
                    <a:pt x="154584" y="183680"/>
                  </a:lnTo>
                  <a:close/>
                </a:path>
                <a:path w="398145" h="259079">
                  <a:moveTo>
                    <a:pt x="195503" y="93535"/>
                  </a:moveTo>
                  <a:lnTo>
                    <a:pt x="189318" y="91795"/>
                  </a:lnTo>
                  <a:lnTo>
                    <a:pt x="183476" y="90220"/>
                  </a:lnTo>
                  <a:lnTo>
                    <a:pt x="177825" y="90297"/>
                  </a:lnTo>
                  <a:lnTo>
                    <a:pt x="172237" y="93535"/>
                  </a:lnTo>
                  <a:lnTo>
                    <a:pt x="179298" y="96951"/>
                  </a:lnTo>
                  <a:lnTo>
                    <a:pt x="186067" y="100418"/>
                  </a:lnTo>
                  <a:lnTo>
                    <a:pt x="191731" y="100444"/>
                  </a:lnTo>
                  <a:lnTo>
                    <a:pt x="195503" y="93535"/>
                  </a:lnTo>
                  <a:close/>
                </a:path>
                <a:path w="398145" h="259079">
                  <a:moveTo>
                    <a:pt x="204851" y="40284"/>
                  </a:moveTo>
                  <a:lnTo>
                    <a:pt x="197929" y="40055"/>
                  </a:lnTo>
                  <a:lnTo>
                    <a:pt x="190042" y="39624"/>
                  </a:lnTo>
                  <a:lnTo>
                    <a:pt x="185889" y="39192"/>
                  </a:lnTo>
                  <a:lnTo>
                    <a:pt x="183616" y="39560"/>
                  </a:lnTo>
                  <a:lnTo>
                    <a:pt x="182181" y="40119"/>
                  </a:lnTo>
                  <a:lnTo>
                    <a:pt x="181254" y="40805"/>
                  </a:lnTo>
                  <a:lnTo>
                    <a:pt x="180987" y="41605"/>
                  </a:lnTo>
                  <a:lnTo>
                    <a:pt x="181241" y="40805"/>
                  </a:lnTo>
                  <a:lnTo>
                    <a:pt x="180441" y="41389"/>
                  </a:lnTo>
                  <a:lnTo>
                    <a:pt x="180047" y="42075"/>
                  </a:lnTo>
                  <a:lnTo>
                    <a:pt x="179819" y="42811"/>
                  </a:lnTo>
                  <a:lnTo>
                    <a:pt x="180555" y="42316"/>
                  </a:lnTo>
                  <a:lnTo>
                    <a:pt x="179451" y="46088"/>
                  </a:lnTo>
                  <a:lnTo>
                    <a:pt x="179476" y="47472"/>
                  </a:lnTo>
                  <a:lnTo>
                    <a:pt x="178485" y="48577"/>
                  </a:lnTo>
                  <a:lnTo>
                    <a:pt x="183273" y="47078"/>
                  </a:lnTo>
                  <a:lnTo>
                    <a:pt x="204851" y="40284"/>
                  </a:lnTo>
                  <a:close/>
                </a:path>
                <a:path w="398145" h="259079">
                  <a:moveTo>
                    <a:pt x="212953" y="237693"/>
                  </a:moveTo>
                  <a:lnTo>
                    <a:pt x="197142" y="237147"/>
                  </a:lnTo>
                  <a:lnTo>
                    <a:pt x="179070" y="235470"/>
                  </a:lnTo>
                  <a:lnTo>
                    <a:pt x="167513" y="234911"/>
                  </a:lnTo>
                  <a:lnTo>
                    <a:pt x="171259" y="237693"/>
                  </a:lnTo>
                  <a:lnTo>
                    <a:pt x="183032" y="238175"/>
                  </a:lnTo>
                  <a:lnTo>
                    <a:pt x="195021" y="240322"/>
                  </a:lnTo>
                  <a:lnTo>
                    <a:pt x="205536" y="241147"/>
                  </a:lnTo>
                  <a:lnTo>
                    <a:pt x="212953" y="237693"/>
                  </a:lnTo>
                  <a:close/>
                </a:path>
                <a:path w="398145" h="259079">
                  <a:moveTo>
                    <a:pt x="218452" y="20027"/>
                  </a:moveTo>
                  <a:lnTo>
                    <a:pt x="209003" y="14757"/>
                  </a:lnTo>
                  <a:lnTo>
                    <a:pt x="202653" y="20307"/>
                  </a:lnTo>
                  <a:lnTo>
                    <a:pt x="211074" y="21971"/>
                  </a:lnTo>
                  <a:lnTo>
                    <a:pt x="218452" y="20027"/>
                  </a:lnTo>
                  <a:close/>
                </a:path>
                <a:path w="398145" h="259079">
                  <a:moveTo>
                    <a:pt x="225666" y="168198"/>
                  </a:moveTo>
                  <a:lnTo>
                    <a:pt x="220637" y="166306"/>
                  </a:lnTo>
                  <a:lnTo>
                    <a:pt x="217639" y="162458"/>
                  </a:lnTo>
                  <a:lnTo>
                    <a:pt x="213995" y="159245"/>
                  </a:lnTo>
                  <a:lnTo>
                    <a:pt x="207022" y="159232"/>
                  </a:lnTo>
                  <a:lnTo>
                    <a:pt x="209359" y="165950"/>
                  </a:lnTo>
                  <a:lnTo>
                    <a:pt x="202374" y="163715"/>
                  </a:lnTo>
                  <a:lnTo>
                    <a:pt x="202374" y="172656"/>
                  </a:lnTo>
                  <a:lnTo>
                    <a:pt x="199440" y="171843"/>
                  </a:lnTo>
                  <a:lnTo>
                    <a:pt x="197294" y="171767"/>
                  </a:lnTo>
                  <a:lnTo>
                    <a:pt x="195491" y="172021"/>
                  </a:lnTo>
                  <a:lnTo>
                    <a:pt x="191541" y="178142"/>
                  </a:lnTo>
                  <a:lnTo>
                    <a:pt x="187452" y="184162"/>
                  </a:lnTo>
                  <a:lnTo>
                    <a:pt x="183172" y="190042"/>
                  </a:lnTo>
                  <a:lnTo>
                    <a:pt x="187439" y="184162"/>
                  </a:lnTo>
                  <a:lnTo>
                    <a:pt x="191541" y="178142"/>
                  </a:lnTo>
                  <a:lnTo>
                    <a:pt x="195491" y="172008"/>
                  </a:lnTo>
                  <a:lnTo>
                    <a:pt x="193624" y="172275"/>
                  </a:lnTo>
                  <a:lnTo>
                    <a:pt x="192163" y="172910"/>
                  </a:lnTo>
                  <a:lnTo>
                    <a:pt x="190855" y="173710"/>
                  </a:lnTo>
                  <a:lnTo>
                    <a:pt x="190855" y="174078"/>
                  </a:lnTo>
                  <a:lnTo>
                    <a:pt x="190842" y="173736"/>
                  </a:lnTo>
                  <a:lnTo>
                    <a:pt x="191033" y="162433"/>
                  </a:lnTo>
                  <a:lnTo>
                    <a:pt x="190563" y="151777"/>
                  </a:lnTo>
                  <a:lnTo>
                    <a:pt x="186740" y="144348"/>
                  </a:lnTo>
                  <a:lnTo>
                    <a:pt x="176885" y="142735"/>
                  </a:lnTo>
                  <a:lnTo>
                    <a:pt x="176441" y="154216"/>
                  </a:lnTo>
                  <a:lnTo>
                    <a:pt x="178473" y="163322"/>
                  </a:lnTo>
                  <a:lnTo>
                    <a:pt x="183108" y="169938"/>
                  </a:lnTo>
                  <a:lnTo>
                    <a:pt x="190461" y="173939"/>
                  </a:lnTo>
                  <a:lnTo>
                    <a:pt x="187528" y="175793"/>
                  </a:lnTo>
                  <a:lnTo>
                    <a:pt x="185013" y="178092"/>
                  </a:lnTo>
                  <a:lnTo>
                    <a:pt x="179120" y="177126"/>
                  </a:lnTo>
                  <a:lnTo>
                    <a:pt x="181432" y="185331"/>
                  </a:lnTo>
                  <a:lnTo>
                    <a:pt x="177622" y="188188"/>
                  </a:lnTo>
                  <a:lnTo>
                    <a:pt x="179209" y="189712"/>
                  </a:lnTo>
                  <a:lnTo>
                    <a:pt x="178460" y="189280"/>
                  </a:lnTo>
                  <a:lnTo>
                    <a:pt x="177952" y="188849"/>
                  </a:lnTo>
                  <a:lnTo>
                    <a:pt x="177304" y="188404"/>
                  </a:lnTo>
                  <a:lnTo>
                    <a:pt x="174459" y="190538"/>
                  </a:lnTo>
                  <a:lnTo>
                    <a:pt x="174802" y="192786"/>
                  </a:lnTo>
                  <a:lnTo>
                    <a:pt x="175272" y="194576"/>
                  </a:lnTo>
                  <a:lnTo>
                    <a:pt x="175844" y="196075"/>
                  </a:lnTo>
                  <a:lnTo>
                    <a:pt x="177634" y="195821"/>
                  </a:lnTo>
                  <a:lnTo>
                    <a:pt x="178689" y="195745"/>
                  </a:lnTo>
                  <a:lnTo>
                    <a:pt x="175844" y="196088"/>
                  </a:lnTo>
                  <a:lnTo>
                    <a:pt x="180568" y="201777"/>
                  </a:lnTo>
                  <a:lnTo>
                    <a:pt x="187604" y="203301"/>
                  </a:lnTo>
                  <a:lnTo>
                    <a:pt x="196557" y="204304"/>
                  </a:lnTo>
                  <a:lnTo>
                    <a:pt x="207022" y="208457"/>
                  </a:lnTo>
                  <a:lnTo>
                    <a:pt x="209765" y="196532"/>
                  </a:lnTo>
                  <a:lnTo>
                    <a:pt x="214706" y="186740"/>
                  </a:lnTo>
                  <a:lnTo>
                    <a:pt x="220472" y="177736"/>
                  </a:lnTo>
                  <a:lnTo>
                    <a:pt x="225666" y="168198"/>
                  </a:lnTo>
                  <a:close/>
                </a:path>
                <a:path w="398145" h="259079">
                  <a:moveTo>
                    <a:pt x="229044" y="210375"/>
                  </a:moveTo>
                  <a:lnTo>
                    <a:pt x="225666" y="203974"/>
                  </a:lnTo>
                  <a:lnTo>
                    <a:pt x="217805" y="210159"/>
                  </a:lnTo>
                  <a:lnTo>
                    <a:pt x="222681" y="212369"/>
                  </a:lnTo>
                  <a:lnTo>
                    <a:pt x="229044" y="210375"/>
                  </a:lnTo>
                  <a:close/>
                </a:path>
                <a:path w="398145" h="259079">
                  <a:moveTo>
                    <a:pt x="229692" y="196596"/>
                  </a:moveTo>
                  <a:lnTo>
                    <a:pt x="228206" y="189687"/>
                  </a:lnTo>
                  <a:lnTo>
                    <a:pt x="221005" y="186080"/>
                  </a:lnTo>
                  <a:lnTo>
                    <a:pt x="222059" y="194551"/>
                  </a:lnTo>
                  <a:lnTo>
                    <a:pt x="215773" y="195948"/>
                  </a:lnTo>
                  <a:lnTo>
                    <a:pt x="216319" y="203974"/>
                  </a:lnTo>
                  <a:lnTo>
                    <a:pt x="225653" y="202717"/>
                  </a:lnTo>
                  <a:lnTo>
                    <a:pt x="229692" y="196596"/>
                  </a:lnTo>
                  <a:close/>
                </a:path>
                <a:path w="398145" h="259079">
                  <a:moveTo>
                    <a:pt x="232727" y="129311"/>
                  </a:moveTo>
                  <a:lnTo>
                    <a:pt x="228625" y="125145"/>
                  </a:lnTo>
                  <a:lnTo>
                    <a:pt x="222770" y="124815"/>
                  </a:lnTo>
                  <a:lnTo>
                    <a:pt x="217766" y="126784"/>
                  </a:lnTo>
                  <a:lnTo>
                    <a:pt x="214718" y="127977"/>
                  </a:lnTo>
                  <a:lnTo>
                    <a:pt x="212051" y="130035"/>
                  </a:lnTo>
                  <a:lnTo>
                    <a:pt x="210248" y="132676"/>
                  </a:lnTo>
                  <a:lnTo>
                    <a:pt x="209981" y="133057"/>
                  </a:lnTo>
                  <a:lnTo>
                    <a:pt x="209664" y="133400"/>
                  </a:lnTo>
                  <a:lnTo>
                    <a:pt x="209448" y="133807"/>
                  </a:lnTo>
                  <a:lnTo>
                    <a:pt x="215531" y="137274"/>
                  </a:lnTo>
                  <a:lnTo>
                    <a:pt x="223139" y="138125"/>
                  </a:lnTo>
                  <a:lnTo>
                    <a:pt x="229730" y="135686"/>
                  </a:lnTo>
                  <a:lnTo>
                    <a:pt x="232727" y="129311"/>
                  </a:lnTo>
                  <a:close/>
                </a:path>
                <a:path w="398145" h="259079">
                  <a:moveTo>
                    <a:pt x="242366" y="38760"/>
                  </a:moveTo>
                  <a:lnTo>
                    <a:pt x="234492" y="37109"/>
                  </a:lnTo>
                  <a:lnTo>
                    <a:pt x="225145" y="35979"/>
                  </a:lnTo>
                  <a:lnTo>
                    <a:pt x="213982" y="35496"/>
                  </a:lnTo>
                  <a:lnTo>
                    <a:pt x="200660" y="35788"/>
                  </a:lnTo>
                  <a:lnTo>
                    <a:pt x="201460" y="36652"/>
                  </a:lnTo>
                  <a:lnTo>
                    <a:pt x="206311" y="37515"/>
                  </a:lnTo>
                  <a:lnTo>
                    <a:pt x="201460" y="36652"/>
                  </a:lnTo>
                  <a:lnTo>
                    <a:pt x="204851" y="40284"/>
                  </a:lnTo>
                  <a:lnTo>
                    <a:pt x="200660" y="44780"/>
                  </a:lnTo>
                  <a:lnTo>
                    <a:pt x="200304" y="48183"/>
                  </a:lnTo>
                  <a:lnTo>
                    <a:pt x="197243" y="50723"/>
                  </a:lnTo>
                  <a:lnTo>
                    <a:pt x="195897" y="52552"/>
                  </a:lnTo>
                  <a:lnTo>
                    <a:pt x="200660" y="53771"/>
                  </a:lnTo>
                  <a:lnTo>
                    <a:pt x="208038" y="51447"/>
                  </a:lnTo>
                  <a:lnTo>
                    <a:pt x="215201" y="51435"/>
                  </a:lnTo>
                  <a:lnTo>
                    <a:pt x="223113" y="52209"/>
                  </a:lnTo>
                  <a:lnTo>
                    <a:pt x="232714" y="52260"/>
                  </a:lnTo>
                  <a:lnTo>
                    <a:pt x="235635" y="52044"/>
                  </a:lnTo>
                  <a:lnTo>
                    <a:pt x="238760" y="51650"/>
                  </a:lnTo>
                  <a:lnTo>
                    <a:pt x="242366" y="50774"/>
                  </a:lnTo>
                  <a:lnTo>
                    <a:pt x="242366" y="38760"/>
                  </a:lnTo>
                  <a:close/>
                </a:path>
                <a:path w="398145" h="259079">
                  <a:moveTo>
                    <a:pt x="247561" y="173266"/>
                  </a:moveTo>
                  <a:lnTo>
                    <a:pt x="242900" y="168770"/>
                  </a:lnTo>
                  <a:lnTo>
                    <a:pt x="232740" y="169583"/>
                  </a:lnTo>
                  <a:lnTo>
                    <a:pt x="232740" y="183019"/>
                  </a:lnTo>
                  <a:lnTo>
                    <a:pt x="246684" y="183019"/>
                  </a:lnTo>
                  <a:lnTo>
                    <a:pt x="247561" y="173266"/>
                  </a:lnTo>
                  <a:close/>
                </a:path>
                <a:path w="398145" h="259079">
                  <a:moveTo>
                    <a:pt x="252044" y="218528"/>
                  </a:moveTo>
                  <a:lnTo>
                    <a:pt x="243293" y="217055"/>
                  </a:lnTo>
                  <a:lnTo>
                    <a:pt x="231889" y="218389"/>
                  </a:lnTo>
                  <a:lnTo>
                    <a:pt x="237959" y="222681"/>
                  </a:lnTo>
                  <a:lnTo>
                    <a:pt x="252044" y="218528"/>
                  </a:lnTo>
                  <a:close/>
                </a:path>
                <a:path w="398145" h="259079">
                  <a:moveTo>
                    <a:pt x="259054" y="56781"/>
                  </a:moveTo>
                  <a:lnTo>
                    <a:pt x="254749" y="57010"/>
                  </a:lnTo>
                  <a:lnTo>
                    <a:pt x="250621" y="57302"/>
                  </a:lnTo>
                  <a:lnTo>
                    <a:pt x="246684" y="57658"/>
                  </a:lnTo>
                  <a:lnTo>
                    <a:pt x="246684" y="53263"/>
                  </a:lnTo>
                  <a:lnTo>
                    <a:pt x="243408" y="53263"/>
                  </a:lnTo>
                  <a:lnTo>
                    <a:pt x="243408" y="57962"/>
                  </a:lnTo>
                  <a:lnTo>
                    <a:pt x="240296" y="58318"/>
                  </a:lnTo>
                  <a:lnTo>
                    <a:pt x="243395" y="57962"/>
                  </a:lnTo>
                  <a:lnTo>
                    <a:pt x="243408" y="53263"/>
                  </a:lnTo>
                  <a:lnTo>
                    <a:pt x="237388" y="53263"/>
                  </a:lnTo>
                  <a:lnTo>
                    <a:pt x="237388" y="58750"/>
                  </a:lnTo>
                  <a:lnTo>
                    <a:pt x="233654" y="59347"/>
                  </a:lnTo>
                  <a:lnTo>
                    <a:pt x="231940" y="59690"/>
                  </a:lnTo>
                  <a:lnTo>
                    <a:pt x="231876" y="60286"/>
                  </a:lnTo>
                  <a:lnTo>
                    <a:pt x="231419" y="60159"/>
                  </a:lnTo>
                  <a:lnTo>
                    <a:pt x="231876" y="60286"/>
                  </a:lnTo>
                  <a:lnTo>
                    <a:pt x="231876" y="59728"/>
                  </a:lnTo>
                  <a:lnTo>
                    <a:pt x="231546" y="59778"/>
                  </a:lnTo>
                  <a:lnTo>
                    <a:pt x="231178" y="59867"/>
                  </a:lnTo>
                  <a:lnTo>
                    <a:pt x="230797" y="59956"/>
                  </a:lnTo>
                  <a:lnTo>
                    <a:pt x="230606" y="60007"/>
                  </a:lnTo>
                  <a:lnTo>
                    <a:pt x="230606" y="67195"/>
                  </a:lnTo>
                  <a:lnTo>
                    <a:pt x="230162" y="67487"/>
                  </a:lnTo>
                  <a:lnTo>
                    <a:pt x="230593" y="67195"/>
                  </a:lnTo>
                  <a:lnTo>
                    <a:pt x="230606" y="60007"/>
                  </a:lnTo>
                  <a:lnTo>
                    <a:pt x="224675" y="61315"/>
                  </a:lnTo>
                  <a:lnTo>
                    <a:pt x="219913" y="63144"/>
                  </a:lnTo>
                  <a:lnTo>
                    <a:pt x="217347" y="65773"/>
                  </a:lnTo>
                  <a:lnTo>
                    <a:pt x="222135" y="66179"/>
                  </a:lnTo>
                  <a:lnTo>
                    <a:pt x="225742" y="67005"/>
                  </a:lnTo>
                  <a:lnTo>
                    <a:pt x="229641" y="67741"/>
                  </a:lnTo>
                  <a:lnTo>
                    <a:pt x="231076" y="68008"/>
                  </a:lnTo>
                  <a:lnTo>
                    <a:pt x="235966" y="68859"/>
                  </a:lnTo>
                  <a:lnTo>
                    <a:pt x="241579" y="69456"/>
                  </a:lnTo>
                  <a:lnTo>
                    <a:pt x="250698" y="68795"/>
                  </a:lnTo>
                  <a:lnTo>
                    <a:pt x="250952" y="65989"/>
                  </a:lnTo>
                  <a:lnTo>
                    <a:pt x="248996" y="63982"/>
                  </a:lnTo>
                  <a:lnTo>
                    <a:pt x="246392" y="62217"/>
                  </a:lnTo>
                  <a:lnTo>
                    <a:pt x="246684" y="62217"/>
                  </a:lnTo>
                  <a:lnTo>
                    <a:pt x="246684" y="59499"/>
                  </a:lnTo>
                  <a:lnTo>
                    <a:pt x="252526" y="59207"/>
                  </a:lnTo>
                  <a:lnTo>
                    <a:pt x="258864" y="59105"/>
                  </a:lnTo>
                  <a:lnTo>
                    <a:pt x="259054" y="56781"/>
                  </a:lnTo>
                  <a:close/>
                </a:path>
                <a:path w="398145" h="259079">
                  <a:moveTo>
                    <a:pt x="260921" y="72415"/>
                  </a:moveTo>
                  <a:lnTo>
                    <a:pt x="257060" y="68643"/>
                  </a:lnTo>
                  <a:lnTo>
                    <a:pt x="251358" y="66675"/>
                  </a:lnTo>
                  <a:lnTo>
                    <a:pt x="251091" y="74358"/>
                  </a:lnTo>
                  <a:lnTo>
                    <a:pt x="254939" y="78155"/>
                  </a:lnTo>
                  <a:lnTo>
                    <a:pt x="260680" y="80098"/>
                  </a:lnTo>
                  <a:lnTo>
                    <a:pt x="260921" y="72415"/>
                  </a:lnTo>
                  <a:close/>
                </a:path>
                <a:path w="398145" h="259079">
                  <a:moveTo>
                    <a:pt x="271348" y="258711"/>
                  </a:moveTo>
                  <a:lnTo>
                    <a:pt x="270624" y="251460"/>
                  </a:lnTo>
                  <a:lnTo>
                    <a:pt x="257898" y="250253"/>
                  </a:lnTo>
                  <a:lnTo>
                    <a:pt x="241465" y="252526"/>
                  </a:lnTo>
                  <a:lnTo>
                    <a:pt x="229628" y="255689"/>
                  </a:lnTo>
                  <a:lnTo>
                    <a:pt x="242938" y="255409"/>
                  </a:lnTo>
                  <a:lnTo>
                    <a:pt x="254101" y="255905"/>
                  </a:lnTo>
                  <a:lnTo>
                    <a:pt x="263448" y="257048"/>
                  </a:lnTo>
                  <a:lnTo>
                    <a:pt x="271348" y="258711"/>
                  </a:lnTo>
                  <a:close/>
                </a:path>
                <a:path w="398145" h="259079">
                  <a:moveTo>
                    <a:pt x="274967" y="37846"/>
                  </a:moveTo>
                  <a:lnTo>
                    <a:pt x="267385" y="35788"/>
                  </a:lnTo>
                  <a:lnTo>
                    <a:pt x="263728" y="32512"/>
                  </a:lnTo>
                  <a:lnTo>
                    <a:pt x="250342" y="32651"/>
                  </a:lnTo>
                  <a:lnTo>
                    <a:pt x="241312" y="34366"/>
                  </a:lnTo>
                  <a:lnTo>
                    <a:pt x="250698" y="35788"/>
                  </a:lnTo>
                  <a:lnTo>
                    <a:pt x="261823" y="36372"/>
                  </a:lnTo>
                  <a:lnTo>
                    <a:pt x="271513" y="37541"/>
                  </a:lnTo>
                  <a:lnTo>
                    <a:pt x="274967" y="37846"/>
                  </a:lnTo>
                  <a:close/>
                </a:path>
                <a:path w="398145" h="259079">
                  <a:moveTo>
                    <a:pt x="284403" y="128701"/>
                  </a:moveTo>
                  <a:lnTo>
                    <a:pt x="279692" y="123837"/>
                  </a:lnTo>
                  <a:lnTo>
                    <a:pt x="264807" y="120802"/>
                  </a:lnTo>
                  <a:lnTo>
                    <a:pt x="262051" y="117500"/>
                  </a:lnTo>
                  <a:lnTo>
                    <a:pt x="258724" y="114769"/>
                  </a:lnTo>
                  <a:lnTo>
                    <a:pt x="256019" y="111417"/>
                  </a:lnTo>
                  <a:lnTo>
                    <a:pt x="251688" y="118529"/>
                  </a:lnTo>
                  <a:lnTo>
                    <a:pt x="252399" y="125399"/>
                  </a:lnTo>
                  <a:lnTo>
                    <a:pt x="257175" y="130835"/>
                  </a:lnTo>
                  <a:lnTo>
                    <a:pt x="265036" y="133692"/>
                  </a:lnTo>
                  <a:lnTo>
                    <a:pt x="265074" y="135204"/>
                  </a:lnTo>
                  <a:lnTo>
                    <a:pt x="266280" y="136613"/>
                  </a:lnTo>
                  <a:lnTo>
                    <a:pt x="270421" y="138277"/>
                  </a:lnTo>
                  <a:lnTo>
                    <a:pt x="269989" y="138277"/>
                  </a:lnTo>
                  <a:lnTo>
                    <a:pt x="269748" y="145961"/>
                  </a:lnTo>
                  <a:lnTo>
                    <a:pt x="273583" y="149758"/>
                  </a:lnTo>
                  <a:lnTo>
                    <a:pt x="279311" y="151714"/>
                  </a:lnTo>
                  <a:lnTo>
                    <a:pt x="279107" y="145529"/>
                  </a:lnTo>
                  <a:lnTo>
                    <a:pt x="281482" y="141884"/>
                  </a:lnTo>
                  <a:lnTo>
                    <a:pt x="283946" y="138277"/>
                  </a:lnTo>
                  <a:lnTo>
                    <a:pt x="272580" y="138277"/>
                  </a:lnTo>
                  <a:lnTo>
                    <a:pt x="281266" y="133985"/>
                  </a:lnTo>
                  <a:lnTo>
                    <a:pt x="284403" y="128701"/>
                  </a:lnTo>
                  <a:close/>
                </a:path>
                <a:path w="398145" h="259079">
                  <a:moveTo>
                    <a:pt x="284797" y="156819"/>
                  </a:moveTo>
                  <a:lnTo>
                    <a:pt x="274637" y="156171"/>
                  </a:lnTo>
                  <a:lnTo>
                    <a:pt x="270649" y="162966"/>
                  </a:lnTo>
                  <a:lnTo>
                    <a:pt x="272084" y="169481"/>
                  </a:lnTo>
                  <a:lnTo>
                    <a:pt x="277126" y="174929"/>
                  </a:lnTo>
                  <a:lnTo>
                    <a:pt x="283946" y="178549"/>
                  </a:lnTo>
                  <a:lnTo>
                    <a:pt x="284619" y="167462"/>
                  </a:lnTo>
                  <a:lnTo>
                    <a:pt x="284797" y="156819"/>
                  </a:lnTo>
                  <a:close/>
                </a:path>
                <a:path w="398145" h="259079">
                  <a:moveTo>
                    <a:pt x="289915" y="88861"/>
                  </a:moveTo>
                  <a:lnTo>
                    <a:pt x="288036" y="86131"/>
                  </a:lnTo>
                  <a:lnTo>
                    <a:pt x="288950" y="87972"/>
                  </a:lnTo>
                  <a:lnTo>
                    <a:pt x="289915" y="88861"/>
                  </a:lnTo>
                  <a:close/>
                </a:path>
                <a:path w="398145" h="259079">
                  <a:moveTo>
                    <a:pt x="322427" y="211404"/>
                  </a:moveTo>
                  <a:lnTo>
                    <a:pt x="321170" y="200926"/>
                  </a:lnTo>
                  <a:lnTo>
                    <a:pt x="309321" y="197815"/>
                  </a:lnTo>
                  <a:lnTo>
                    <a:pt x="307111" y="203962"/>
                  </a:lnTo>
                  <a:lnTo>
                    <a:pt x="304673" y="209918"/>
                  </a:lnTo>
                  <a:lnTo>
                    <a:pt x="302006" y="207937"/>
                  </a:lnTo>
                  <a:lnTo>
                    <a:pt x="296608" y="206717"/>
                  </a:lnTo>
                  <a:lnTo>
                    <a:pt x="288036" y="207670"/>
                  </a:lnTo>
                  <a:lnTo>
                    <a:pt x="288861" y="210185"/>
                  </a:lnTo>
                  <a:lnTo>
                    <a:pt x="287083" y="211785"/>
                  </a:lnTo>
                  <a:lnTo>
                    <a:pt x="284975" y="213233"/>
                  </a:lnTo>
                  <a:lnTo>
                    <a:pt x="281063" y="209423"/>
                  </a:lnTo>
                  <a:lnTo>
                    <a:pt x="277279" y="206362"/>
                  </a:lnTo>
                  <a:lnTo>
                    <a:pt x="274624" y="214337"/>
                  </a:lnTo>
                  <a:lnTo>
                    <a:pt x="276783" y="214934"/>
                  </a:lnTo>
                  <a:lnTo>
                    <a:pt x="279514" y="214985"/>
                  </a:lnTo>
                  <a:lnTo>
                    <a:pt x="281495" y="215760"/>
                  </a:lnTo>
                  <a:lnTo>
                    <a:pt x="280238" y="216827"/>
                  </a:lnTo>
                  <a:lnTo>
                    <a:pt x="279361" y="218046"/>
                  </a:lnTo>
                  <a:lnTo>
                    <a:pt x="279679" y="219684"/>
                  </a:lnTo>
                  <a:lnTo>
                    <a:pt x="280200" y="219773"/>
                  </a:lnTo>
                  <a:lnTo>
                    <a:pt x="279311" y="220395"/>
                  </a:lnTo>
                  <a:lnTo>
                    <a:pt x="278879" y="221437"/>
                  </a:lnTo>
                  <a:lnTo>
                    <a:pt x="279298" y="223291"/>
                  </a:lnTo>
                  <a:lnTo>
                    <a:pt x="288582" y="223291"/>
                  </a:lnTo>
                  <a:lnTo>
                    <a:pt x="290830" y="223088"/>
                  </a:lnTo>
                  <a:lnTo>
                    <a:pt x="292900" y="222732"/>
                  </a:lnTo>
                  <a:lnTo>
                    <a:pt x="293268" y="220726"/>
                  </a:lnTo>
                  <a:lnTo>
                    <a:pt x="300786" y="220154"/>
                  </a:lnTo>
                  <a:lnTo>
                    <a:pt x="305320" y="217449"/>
                  </a:lnTo>
                  <a:lnTo>
                    <a:pt x="306387" y="214579"/>
                  </a:lnTo>
                  <a:lnTo>
                    <a:pt x="316344" y="214833"/>
                  </a:lnTo>
                  <a:lnTo>
                    <a:pt x="322427" y="211404"/>
                  </a:lnTo>
                  <a:close/>
                </a:path>
                <a:path w="398145" h="259079">
                  <a:moveTo>
                    <a:pt x="325831" y="169595"/>
                  </a:moveTo>
                  <a:lnTo>
                    <a:pt x="319278" y="166662"/>
                  </a:lnTo>
                  <a:lnTo>
                    <a:pt x="313664" y="163283"/>
                  </a:lnTo>
                  <a:lnTo>
                    <a:pt x="308317" y="161950"/>
                  </a:lnTo>
                  <a:lnTo>
                    <a:pt x="302564" y="165112"/>
                  </a:lnTo>
                  <a:lnTo>
                    <a:pt x="305536" y="173812"/>
                  </a:lnTo>
                  <a:lnTo>
                    <a:pt x="312470" y="177012"/>
                  </a:lnTo>
                  <a:lnTo>
                    <a:pt x="320255" y="175374"/>
                  </a:lnTo>
                  <a:lnTo>
                    <a:pt x="325831" y="169595"/>
                  </a:lnTo>
                  <a:close/>
                </a:path>
                <a:path w="398145" h="259079">
                  <a:moveTo>
                    <a:pt x="334111" y="68795"/>
                  </a:moveTo>
                  <a:lnTo>
                    <a:pt x="317119" y="65709"/>
                  </a:lnTo>
                  <a:lnTo>
                    <a:pt x="314083" y="68453"/>
                  </a:lnTo>
                  <a:lnTo>
                    <a:pt x="321068" y="71386"/>
                  </a:lnTo>
                  <a:lnTo>
                    <a:pt x="334111" y="68795"/>
                  </a:lnTo>
                  <a:close/>
                </a:path>
                <a:path w="398145" h="259079">
                  <a:moveTo>
                    <a:pt x="338061" y="125133"/>
                  </a:moveTo>
                  <a:lnTo>
                    <a:pt x="334657" y="122859"/>
                  </a:lnTo>
                  <a:lnTo>
                    <a:pt x="331304" y="120230"/>
                  </a:lnTo>
                  <a:lnTo>
                    <a:pt x="328980" y="119240"/>
                  </a:lnTo>
                  <a:lnTo>
                    <a:pt x="327825" y="119214"/>
                  </a:lnTo>
                  <a:lnTo>
                    <a:pt x="326682" y="119151"/>
                  </a:lnTo>
                  <a:lnTo>
                    <a:pt x="325526" y="119138"/>
                  </a:lnTo>
                  <a:lnTo>
                    <a:pt x="338061" y="125133"/>
                  </a:lnTo>
                  <a:close/>
                </a:path>
                <a:path w="398145" h="259079">
                  <a:moveTo>
                    <a:pt x="339801" y="133794"/>
                  </a:moveTo>
                  <a:lnTo>
                    <a:pt x="335457" y="128663"/>
                  </a:lnTo>
                  <a:lnTo>
                    <a:pt x="330009" y="125730"/>
                  </a:lnTo>
                  <a:lnTo>
                    <a:pt x="324802" y="126834"/>
                  </a:lnTo>
                  <a:lnTo>
                    <a:pt x="321183" y="133794"/>
                  </a:lnTo>
                  <a:lnTo>
                    <a:pt x="325196" y="135915"/>
                  </a:lnTo>
                  <a:lnTo>
                    <a:pt x="331304" y="138468"/>
                  </a:lnTo>
                  <a:lnTo>
                    <a:pt x="337007" y="138671"/>
                  </a:lnTo>
                  <a:lnTo>
                    <a:pt x="339801" y="133794"/>
                  </a:lnTo>
                  <a:close/>
                </a:path>
                <a:path w="398145" h="259079">
                  <a:moveTo>
                    <a:pt x="354749" y="150647"/>
                  </a:moveTo>
                  <a:lnTo>
                    <a:pt x="338061" y="150647"/>
                  </a:lnTo>
                  <a:lnTo>
                    <a:pt x="338061" y="156629"/>
                  </a:lnTo>
                  <a:lnTo>
                    <a:pt x="354749" y="156629"/>
                  </a:lnTo>
                  <a:lnTo>
                    <a:pt x="354749" y="150647"/>
                  </a:lnTo>
                  <a:close/>
                </a:path>
                <a:path w="398145" h="259079">
                  <a:moveTo>
                    <a:pt x="361937" y="168719"/>
                  </a:moveTo>
                  <a:lnTo>
                    <a:pt x="355422" y="163563"/>
                  </a:lnTo>
                  <a:lnTo>
                    <a:pt x="351434" y="162877"/>
                  </a:lnTo>
                  <a:lnTo>
                    <a:pt x="356082" y="185254"/>
                  </a:lnTo>
                  <a:lnTo>
                    <a:pt x="358051" y="178752"/>
                  </a:lnTo>
                  <a:lnTo>
                    <a:pt x="361937" y="168719"/>
                  </a:lnTo>
                  <a:close/>
                </a:path>
                <a:path w="398145" h="259079">
                  <a:moveTo>
                    <a:pt x="371424" y="114630"/>
                  </a:moveTo>
                  <a:lnTo>
                    <a:pt x="364693" y="113309"/>
                  </a:lnTo>
                  <a:lnTo>
                    <a:pt x="362407" y="110375"/>
                  </a:lnTo>
                  <a:lnTo>
                    <a:pt x="360476" y="107315"/>
                  </a:lnTo>
                  <a:lnTo>
                    <a:pt x="354749" y="105625"/>
                  </a:lnTo>
                  <a:lnTo>
                    <a:pt x="348348" y="109359"/>
                  </a:lnTo>
                  <a:lnTo>
                    <a:pt x="354152" y="113842"/>
                  </a:lnTo>
                  <a:lnTo>
                    <a:pt x="364439" y="116471"/>
                  </a:lnTo>
                  <a:lnTo>
                    <a:pt x="371424" y="114630"/>
                  </a:lnTo>
                  <a:close/>
                </a:path>
                <a:path w="398145" h="259079">
                  <a:moveTo>
                    <a:pt x="375805" y="65773"/>
                  </a:moveTo>
                  <a:lnTo>
                    <a:pt x="359143" y="65773"/>
                  </a:lnTo>
                  <a:lnTo>
                    <a:pt x="359143" y="71793"/>
                  </a:lnTo>
                  <a:lnTo>
                    <a:pt x="375805" y="71793"/>
                  </a:lnTo>
                  <a:lnTo>
                    <a:pt x="375805" y="65773"/>
                  </a:lnTo>
                  <a:close/>
                </a:path>
                <a:path w="398145" h="259079">
                  <a:moveTo>
                    <a:pt x="375805" y="11747"/>
                  </a:moveTo>
                  <a:lnTo>
                    <a:pt x="359219" y="8369"/>
                  </a:lnTo>
                  <a:lnTo>
                    <a:pt x="344792" y="2654"/>
                  </a:lnTo>
                  <a:lnTo>
                    <a:pt x="331279" y="0"/>
                  </a:lnTo>
                  <a:lnTo>
                    <a:pt x="317449" y="5753"/>
                  </a:lnTo>
                  <a:lnTo>
                    <a:pt x="350786" y="5753"/>
                  </a:lnTo>
                  <a:lnTo>
                    <a:pt x="345262" y="10629"/>
                  </a:lnTo>
                  <a:lnTo>
                    <a:pt x="353885" y="15252"/>
                  </a:lnTo>
                  <a:lnTo>
                    <a:pt x="367220" y="16637"/>
                  </a:lnTo>
                  <a:lnTo>
                    <a:pt x="375805" y="11747"/>
                  </a:lnTo>
                  <a:close/>
                </a:path>
                <a:path w="398145" h="259079">
                  <a:moveTo>
                    <a:pt x="388289" y="31280"/>
                  </a:moveTo>
                  <a:lnTo>
                    <a:pt x="379971" y="34264"/>
                  </a:lnTo>
                  <a:lnTo>
                    <a:pt x="384556" y="33909"/>
                  </a:lnTo>
                  <a:lnTo>
                    <a:pt x="386499" y="32613"/>
                  </a:lnTo>
                  <a:lnTo>
                    <a:pt x="388289" y="31280"/>
                  </a:lnTo>
                  <a:close/>
                </a:path>
                <a:path w="398145" h="259079">
                  <a:moveTo>
                    <a:pt x="397992" y="131559"/>
                  </a:moveTo>
                  <a:lnTo>
                    <a:pt x="389026" y="119735"/>
                  </a:lnTo>
                  <a:lnTo>
                    <a:pt x="378764" y="109194"/>
                  </a:lnTo>
                  <a:lnTo>
                    <a:pt x="367055" y="100330"/>
                  </a:lnTo>
                  <a:lnTo>
                    <a:pt x="353771" y="93535"/>
                  </a:lnTo>
                  <a:lnTo>
                    <a:pt x="397992" y="131559"/>
                  </a:lnTo>
                  <a:close/>
                </a:path>
              </a:pathLst>
            </a:custGeom>
            <a:grpFill/>
          </p:spPr>
          <p:txBody>
            <a:bodyPr wrap="square" lIns="0" tIns="0" rIns="0" bIns="0" rtlCol="0"/>
            <a:lstStyle/>
            <a:p>
              <a:endParaRPr/>
            </a:p>
          </p:txBody>
        </p:sp>
        <p:sp>
          <p:nvSpPr>
            <p:cNvPr id="10" name="object 10"/>
            <p:cNvSpPr/>
            <p:nvPr/>
          </p:nvSpPr>
          <p:spPr>
            <a:xfrm>
              <a:off x="5771362" y="4198251"/>
              <a:ext cx="194945" cy="27305"/>
            </a:xfrm>
            <a:custGeom>
              <a:avLst/>
              <a:gdLst/>
              <a:ahLst/>
              <a:cxnLst/>
              <a:rect l="l" t="t" r="r" b="b"/>
              <a:pathLst>
                <a:path w="194945" h="27304">
                  <a:moveTo>
                    <a:pt x="11734" y="26847"/>
                  </a:moveTo>
                  <a:lnTo>
                    <a:pt x="10134" y="25311"/>
                  </a:lnTo>
                  <a:lnTo>
                    <a:pt x="101" y="15671"/>
                  </a:lnTo>
                  <a:lnTo>
                    <a:pt x="2870" y="18821"/>
                  </a:lnTo>
                  <a:lnTo>
                    <a:pt x="4927" y="22225"/>
                  </a:lnTo>
                  <a:lnTo>
                    <a:pt x="9829" y="25539"/>
                  </a:lnTo>
                  <a:lnTo>
                    <a:pt x="10464" y="25971"/>
                  </a:lnTo>
                  <a:lnTo>
                    <a:pt x="10972" y="26416"/>
                  </a:lnTo>
                  <a:lnTo>
                    <a:pt x="11734" y="26847"/>
                  </a:lnTo>
                  <a:close/>
                </a:path>
                <a:path w="194945" h="27304">
                  <a:moveTo>
                    <a:pt x="13957" y="22453"/>
                  </a:moveTo>
                  <a:lnTo>
                    <a:pt x="0" y="12014"/>
                  </a:lnTo>
                  <a:lnTo>
                    <a:pt x="5194" y="16141"/>
                  </a:lnTo>
                  <a:lnTo>
                    <a:pt x="9296" y="19646"/>
                  </a:lnTo>
                  <a:lnTo>
                    <a:pt x="13957" y="22453"/>
                  </a:lnTo>
                  <a:close/>
                </a:path>
                <a:path w="194945" h="27304">
                  <a:moveTo>
                    <a:pt x="194462" y="5842"/>
                  </a:moveTo>
                  <a:lnTo>
                    <a:pt x="187947" y="685"/>
                  </a:lnTo>
                  <a:lnTo>
                    <a:pt x="183959" y="0"/>
                  </a:lnTo>
                  <a:lnTo>
                    <a:pt x="188607" y="22377"/>
                  </a:lnTo>
                  <a:lnTo>
                    <a:pt x="190576" y="15875"/>
                  </a:lnTo>
                  <a:lnTo>
                    <a:pt x="194462" y="5842"/>
                  </a:lnTo>
                  <a:close/>
                </a:path>
              </a:pathLst>
            </a:custGeom>
            <a:grpFill/>
          </p:spPr>
          <p:txBody>
            <a:bodyPr wrap="square" lIns="0" tIns="0" rIns="0" bIns="0" rtlCol="0"/>
            <a:lstStyle/>
            <a:p>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5364055"/>
            <a:ext cx="7023734" cy="2196465"/>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a:p>
        </p:txBody>
      </p:sp>
      <p:sp>
        <p:nvSpPr>
          <p:cNvPr id="3" name="object 3"/>
          <p:cNvSpPr txBox="1"/>
          <p:nvPr/>
        </p:nvSpPr>
        <p:spPr>
          <a:xfrm>
            <a:off x="1151677" y="1442154"/>
            <a:ext cx="8965003" cy="3490699"/>
          </a:xfrm>
          <a:prstGeom prst="rect">
            <a:avLst/>
          </a:prstGeom>
        </p:spPr>
        <p:txBody>
          <a:bodyPr vert="horz" wrap="square" lIns="0" tIns="12700" rIns="0" bIns="0" rtlCol="0" anchor="t">
            <a:spAutoFit/>
          </a:bodyPr>
          <a:lstStyle/>
          <a:p>
            <a:pPr marL="12700">
              <a:lnSpc>
                <a:spcPct val="100000"/>
              </a:lnSpc>
              <a:spcBef>
                <a:spcPts val="100"/>
              </a:spcBef>
            </a:pPr>
            <a:r>
              <a:rPr sz="1600" dirty="0" err="1">
                <a:solidFill>
                  <a:srgbClr val="231F20"/>
                </a:solidFill>
                <a:latin typeface="KBH Tekst"/>
                <a:cs typeface="KBH Tekst"/>
              </a:rPr>
              <a:t>Scenarie</a:t>
            </a:r>
            <a:r>
              <a:rPr lang="da-DK" sz="1600" dirty="0">
                <a:solidFill>
                  <a:srgbClr val="231F20"/>
                </a:solidFill>
                <a:latin typeface="KBH Tekst"/>
                <a:cs typeface="KBH Tekst"/>
              </a:rPr>
              <a:t>:</a:t>
            </a:r>
            <a:r>
              <a:rPr sz="1600" spc="15" dirty="0">
                <a:solidFill>
                  <a:srgbClr val="231F20"/>
                </a:solidFill>
                <a:latin typeface="KBH Tekst"/>
                <a:cs typeface="KBH Tekst"/>
              </a:rPr>
              <a:t> </a:t>
            </a:r>
            <a:r>
              <a:rPr sz="1600" b="1" spc="-10" dirty="0" err="1">
                <a:solidFill>
                  <a:srgbClr val="231F20"/>
                </a:solidFill>
                <a:latin typeface="KBH Tekst"/>
                <a:cs typeface="KBH"/>
              </a:rPr>
              <a:t>Strømsvigt</a:t>
            </a:r>
            <a:endParaRPr sz="1600" dirty="0">
              <a:latin typeface="KBH Tekst"/>
              <a:cs typeface="KBH"/>
            </a:endParaRPr>
          </a:p>
          <a:p>
            <a:endParaRPr lang="da-DK" sz="1400" dirty="0">
              <a:latin typeface="KBH Tekst"/>
            </a:endParaRPr>
          </a:p>
          <a:p>
            <a:r>
              <a:rPr lang="da-DK" sz="1400" dirty="0">
                <a:latin typeface="KBH Tekst"/>
              </a:rPr>
              <a:t>Det er d. 8. december, og klokken er 07.00. Der har været brand i en stor transformerstation. Strømmen er derfor netop forsvundet på store dele af Sjælland, og det gælder også </a:t>
            </a:r>
            <a:r>
              <a:rPr lang="da-DK" sz="1400" u="sng" dirty="0">
                <a:latin typeface="KBH Tekst"/>
              </a:rPr>
              <a:t>hele</a:t>
            </a:r>
            <a:r>
              <a:rPr lang="da-DK" sz="1400" dirty="0">
                <a:latin typeface="KBH Tekst"/>
              </a:rPr>
              <a:t> Københavnsområdet.</a:t>
            </a:r>
          </a:p>
          <a:p>
            <a:endParaRPr lang="da-DK" sz="1400" dirty="0">
              <a:latin typeface="KBH Tekst"/>
            </a:endParaRPr>
          </a:p>
          <a:p>
            <a:r>
              <a:rPr lang="da-DK" sz="1400" dirty="0">
                <a:latin typeface="KBH Tekst"/>
              </a:rPr>
              <a:t>Temperaturen ligger på cirka 2 grader og forventes de kommende dage at ligge mellem -2 og +3 grader. Der er en let brise fra vest og nordvest, ikke over 7 m/s.</a:t>
            </a:r>
          </a:p>
          <a:p>
            <a:endParaRPr lang="da-DK" sz="1400" dirty="0">
              <a:latin typeface="KBH Tekst"/>
            </a:endParaRPr>
          </a:p>
          <a:p>
            <a:r>
              <a:rPr lang="da-DK" sz="1400" dirty="0">
                <a:latin typeface="KBH Tekst"/>
              </a:rPr>
              <a:t>Strømsvigtet har hurtigt skabt kaos i hele København. Bygninger er uden lys, trafiklys er gået ud, den offentlige transport er kraftigt påvirket, telefonnettet er overbelastet, banker og butikker lukker af sikkerhedshensyn, og politiet patruljerer ekstra for at undgå tyveri og indbrud.</a:t>
            </a:r>
          </a:p>
          <a:p>
            <a:endParaRPr lang="da-DK" sz="1400" dirty="0">
              <a:latin typeface="KBH Tekst"/>
            </a:endParaRPr>
          </a:p>
          <a:p>
            <a:r>
              <a:rPr lang="da-DK" sz="1400" dirty="0">
                <a:latin typeface="KBH Tekst"/>
              </a:rPr>
              <a:t>Det er uklart, hvor længe strømafbrydelsen vil vare, men det forventes, at der vil gå adskillige timer og sandsynligvis flere døgn, før alle har strøm igen. </a:t>
            </a:r>
          </a:p>
          <a:p>
            <a:endParaRPr lang="da-DK" sz="1400" dirty="0">
              <a:latin typeface="KBH Tekst"/>
            </a:endParaRPr>
          </a:p>
          <a:p>
            <a:r>
              <a:rPr lang="da-DK" sz="1400" dirty="0">
                <a:latin typeface="KBH Tekst"/>
              </a:rPr>
              <a:t>Hvordan håndterer I strømafbrydelsen på jeres arbejdsplads?</a:t>
            </a:r>
          </a:p>
        </p:txBody>
      </p:sp>
      <p:grpSp>
        <p:nvGrpSpPr>
          <p:cNvPr id="4" name="object 4"/>
          <p:cNvGrpSpPr/>
          <p:nvPr/>
        </p:nvGrpSpPr>
        <p:grpSpPr>
          <a:xfrm>
            <a:off x="9267556" y="217378"/>
            <a:ext cx="1064895" cy="1308100"/>
            <a:chOff x="9267556" y="217378"/>
            <a:chExt cx="1064895" cy="1308100"/>
          </a:xfrm>
        </p:grpSpPr>
        <p:sp>
          <p:nvSpPr>
            <p:cNvPr id="5" name="object 5"/>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1D3E91">
                <a:alpha val="39999"/>
              </a:srgbClr>
            </a:solidFill>
          </p:spPr>
          <p:txBody>
            <a:bodyPr wrap="square" lIns="0" tIns="0" rIns="0" bIns="0" rtlCol="0"/>
            <a:lstStyle/>
            <a:p>
              <a:endParaRPr/>
            </a:p>
          </p:txBody>
        </p:sp>
        <p:sp>
          <p:nvSpPr>
            <p:cNvPr id="6" name="object 6"/>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spTree>
    <p:extLst>
      <p:ext uri="{BB962C8B-B14F-4D97-AF65-F5344CB8AC3E}">
        <p14:creationId xmlns:p14="http://schemas.microsoft.com/office/powerpoint/2010/main" val="3013466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20332-39E5-2550-A5A3-AD13CD62E505}"/>
            </a:ext>
          </a:extLst>
        </p:cNvPr>
        <p:cNvGrpSpPr/>
        <p:nvPr/>
      </p:nvGrpSpPr>
      <p:grpSpPr>
        <a:xfrm>
          <a:off x="0" y="0"/>
          <a:ext cx="0" cy="0"/>
          <a:chOff x="0" y="0"/>
          <a:chExt cx="0" cy="0"/>
        </a:xfrm>
      </p:grpSpPr>
      <p:sp>
        <p:nvSpPr>
          <p:cNvPr id="7" name="Rektangel 6">
            <a:extLst>
              <a:ext uri="{FF2B5EF4-FFF2-40B4-BE49-F238E27FC236}">
                <a16:creationId xmlns:a16="http://schemas.microsoft.com/office/drawing/2014/main" id="{4B77542D-D7B0-975E-D90F-701E6F74F583}"/>
              </a:ext>
            </a:extLst>
          </p:cNvPr>
          <p:cNvSpPr/>
          <p:nvPr/>
        </p:nvSpPr>
        <p:spPr>
          <a:xfrm>
            <a:off x="0" y="0"/>
            <a:ext cx="10693400" cy="756285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object 2" descr="$PPTXTitle">
            <a:extLst>
              <a:ext uri="{FF2B5EF4-FFF2-40B4-BE49-F238E27FC236}">
                <a16:creationId xmlns:a16="http://schemas.microsoft.com/office/drawing/2014/main" id="{6F8588C2-D2E2-AF07-9F10-19B718B67977}"/>
              </a:ext>
            </a:extLst>
          </p:cNvPr>
          <p:cNvSpPr txBox="1">
            <a:spLocks noGrp="1"/>
          </p:cNvSpPr>
          <p:nvPr>
            <p:ph type="title"/>
          </p:nvPr>
        </p:nvSpPr>
        <p:spPr>
          <a:xfrm>
            <a:off x="1121299" y="1229429"/>
            <a:ext cx="5948045" cy="1320800"/>
          </a:xfrm>
          <a:prstGeom prst="rect">
            <a:avLst/>
          </a:prstGeom>
        </p:spPr>
        <p:txBody>
          <a:bodyPr vert="horz" wrap="square" lIns="0" tIns="12700" rIns="0" bIns="0" rtlCol="0">
            <a:spAutoFit/>
          </a:bodyPr>
          <a:lstStyle/>
          <a:p>
            <a:pPr marL="12700">
              <a:lnSpc>
                <a:spcPct val="100000"/>
              </a:lnSpc>
              <a:spcBef>
                <a:spcPts val="100"/>
              </a:spcBef>
            </a:pPr>
            <a:r>
              <a:rPr sz="8500">
                <a:solidFill>
                  <a:srgbClr val="1D3E91"/>
                </a:solidFill>
              </a:rPr>
              <a:t>Bonus-</a:t>
            </a:r>
            <a:r>
              <a:rPr sz="8500" spc="-35">
                <a:solidFill>
                  <a:srgbClr val="1D3E91"/>
                </a:solidFill>
              </a:rPr>
              <a:t>info</a:t>
            </a:r>
            <a:endParaRPr sz="8500">
              <a:solidFill>
                <a:srgbClr val="1D3E91"/>
              </a:solidFill>
            </a:endParaRPr>
          </a:p>
        </p:txBody>
      </p:sp>
      <p:sp>
        <p:nvSpPr>
          <p:cNvPr id="4" name="object 4">
            <a:extLst>
              <a:ext uri="{FF2B5EF4-FFF2-40B4-BE49-F238E27FC236}">
                <a16:creationId xmlns:a16="http://schemas.microsoft.com/office/drawing/2014/main" id="{09E2533C-42F9-B90D-C4A8-EEDC8BACA1A2}"/>
              </a:ext>
            </a:extLst>
          </p:cNvPr>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sp>
        <p:nvSpPr>
          <p:cNvPr id="8" name="object 2">
            <a:extLst>
              <a:ext uri="{FF2B5EF4-FFF2-40B4-BE49-F238E27FC236}">
                <a16:creationId xmlns:a16="http://schemas.microsoft.com/office/drawing/2014/main" id="{FC3AA9AF-314A-39F9-81AB-27B058F5E3D8}"/>
              </a:ext>
            </a:extLst>
          </p:cNvPr>
          <p:cNvSpPr/>
          <p:nvPr/>
        </p:nvSpPr>
        <p:spPr>
          <a:xfrm>
            <a:off x="-101" y="3807054"/>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endParaRPr/>
          </a:p>
        </p:txBody>
      </p:sp>
      <p:pic>
        <p:nvPicPr>
          <p:cNvPr id="14" name="Grafik 13" descr="Spredning af små cirkler">
            <a:extLst>
              <a:ext uri="{FF2B5EF4-FFF2-40B4-BE49-F238E27FC236}">
                <a16:creationId xmlns:a16="http://schemas.microsoft.com/office/drawing/2014/main" id="{E78FD33D-10F4-B3E1-0203-9C4CA5CA590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612144" y="4467225"/>
            <a:ext cx="914400" cy="914400"/>
          </a:xfrm>
          <a:prstGeom prst="rect">
            <a:avLst/>
          </a:prstGeom>
        </p:spPr>
      </p:pic>
      <p:pic>
        <p:nvPicPr>
          <p:cNvPr id="16" name="Grafik 15" descr="Spredning af små cirkler">
            <a:extLst>
              <a:ext uri="{FF2B5EF4-FFF2-40B4-BE49-F238E27FC236}">
                <a16:creationId xmlns:a16="http://schemas.microsoft.com/office/drawing/2014/main" id="{043E6453-8C2F-1714-C92D-2C8D8E158A2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5017387">
            <a:off x="6154894" y="4139479"/>
            <a:ext cx="914400" cy="914400"/>
          </a:xfrm>
          <a:prstGeom prst="rect">
            <a:avLst/>
          </a:prstGeom>
        </p:spPr>
      </p:pic>
      <p:pic>
        <p:nvPicPr>
          <p:cNvPr id="3" name="Grafik 2">
            <a:extLst>
              <a:ext uri="{FF2B5EF4-FFF2-40B4-BE49-F238E27FC236}">
                <a16:creationId xmlns:a16="http://schemas.microsoft.com/office/drawing/2014/main" id="{659A7637-A56F-3C3D-56FF-B342AF7E043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13680" y="4012069"/>
            <a:ext cx="2133463" cy="2133463"/>
          </a:xfrm>
          <a:prstGeom prst="rect">
            <a:avLst/>
          </a:prstGeom>
        </p:spPr>
      </p:pic>
    </p:spTree>
    <p:extLst>
      <p:ext uri="{BB962C8B-B14F-4D97-AF65-F5344CB8AC3E}">
        <p14:creationId xmlns:p14="http://schemas.microsoft.com/office/powerpoint/2010/main" val="1907430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88392" y="1158673"/>
            <a:ext cx="9319930" cy="4321696"/>
          </a:xfrm>
          <a:prstGeom prst="rect">
            <a:avLst/>
          </a:prstGeom>
        </p:spPr>
        <p:txBody>
          <a:bodyPr vert="horz" wrap="square" lIns="0" tIns="12700" rIns="0" bIns="0" rtlCol="0" anchor="t">
            <a:spAutoFit/>
          </a:bodyPr>
          <a:lstStyle/>
          <a:p>
            <a:pPr marL="12700">
              <a:lnSpc>
                <a:spcPct val="100000"/>
              </a:lnSpc>
              <a:spcBef>
                <a:spcPts val="100"/>
              </a:spcBef>
            </a:pPr>
            <a:r>
              <a:rPr lang="da-DK" sz="1600" b="1" spc="-10" dirty="0">
                <a:solidFill>
                  <a:srgbClr val="231F20"/>
                </a:solidFill>
                <a:latin typeface="KBH Tekst"/>
                <a:cs typeface="KBH"/>
              </a:rPr>
              <a:t>Bonus-info</a:t>
            </a:r>
            <a:endParaRPr lang="da-DK" sz="1600">
              <a:latin typeface="KBH Tekst"/>
              <a:cs typeface="KBH"/>
            </a:endParaRPr>
          </a:p>
          <a:p>
            <a:endParaRPr lang="da-DK" sz="1400" dirty="0">
              <a:latin typeface="KBH Tekst"/>
            </a:endParaRPr>
          </a:p>
          <a:p>
            <a:pPr marL="285750" lvl="0" indent="-285750">
              <a:buFont typeface="Courier New" panose="02070309020205020404" pitchFamily="49" charset="0"/>
              <a:buChar char="o"/>
            </a:pPr>
            <a:r>
              <a:rPr lang="da-DK" sz="1400" b="1" dirty="0">
                <a:latin typeface="KBH Tekst"/>
              </a:rPr>
              <a:t>Varmeforsyningen</a:t>
            </a:r>
            <a:r>
              <a:rPr lang="da-DK" sz="1400" dirty="0">
                <a:latin typeface="KBH Tekst"/>
              </a:rPr>
              <a:t> i alle bygninger standser øjeblikkeligt, medmindre der er nødstrøm på bygningens fordelingsanordninger og forsyningskilde. Al fjernvarme i København stopper omgående.</a:t>
            </a:r>
          </a:p>
          <a:p>
            <a:pPr marL="285750" lvl="0" indent="-285750">
              <a:buFont typeface="Courier New" panose="02070309020205020404" pitchFamily="49" charset="0"/>
              <a:buChar char="o"/>
            </a:pPr>
            <a:r>
              <a:rPr lang="da-DK" sz="1400" dirty="0">
                <a:latin typeface="KBH Tekst"/>
              </a:rPr>
              <a:t>Efter cirka 30 minutter vil hele hovedstadsområdet opleve problemer med </a:t>
            </a:r>
            <a:r>
              <a:rPr lang="da-DK" sz="1400" b="1" dirty="0">
                <a:latin typeface="KBH Tekst"/>
              </a:rPr>
              <a:t>mobilnettet</a:t>
            </a:r>
            <a:r>
              <a:rPr lang="da-DK" sz="1400" dirty="0">
                <a:latin typeface="KBH Tekst"/>
              </a:rPr>
              <a:t>, da det bliver overbelastet. Der vil altså være væsentlige problemer med </a:t>
            </a:r>
            <a:r>
              <a:rPr lang="da-DK" sz="1400" err="1">
                <a:latin typeface="KBH Tekst"/>
              </a:rPr>
              <a:t>mobiltelefoni</a:t>
            </a:r>
            <a:r>
              <a:rPr lang="da-DK" sz="1400" dirty="0">
                <a:latin typeface="KBH Tekst"/>
              </a:rPr>
              <a:t> og -data efter cirka 30 minutter. Mobilmasterne har nødstrøm til cirka to timer. Herefter vil masterne falde ud, og der vil være begrænset dækning.</a:t>
            </a:r>
          </a:p>
          <a:p>
            <a:endParaRPr lang="da-DK" sz="1400" dirty="0">
              <a:latin typeface="KBH Tekst"/>
            </a:endParaRPr>
          </a:p>
          <a:p>
            <a:pPr marL="285750" indent="-285750">
              <a:buFont typeface="Courier New" panose="02070309020205020404" pitchFamily="49" charset="0"/>
              <a:buChar char="o"/>
            </a:pPr>
            <a:r>
              <a:rPr lang="da-DK" sz="1400" b="1" dirty="0">
                <a:latin typeface="KBH Tekst"/>
              </a:rPr>
              <a:t>Levering af internet/data </a:t>
            </a:r>
            <a:r>
              <a:rPr lang="da-DK" sz="1400" dirty="0">
                <a:latin typeface="KBH Tekst"/>
              </a:rPr>
              <a:t>falder ud efter cirka to timer, da der ikke længere vil være nødstrøm. I KK vil der ikke være </a:t>
            </a:r>
            <a:r>
              <a:rPr lang="da-DK" sz="1400">
                <a:latin typeface="KBH Tekst"/>
              </a:rPr>
              <a:t>netværksdækning på nogen lokaliteter overhovedet, og netværksafhængige it-systemer kan ikke tilgås.</a:t>
            </a:r>
            <a:br>
              <a:rPr lang="da-DK" sz="1400" dirty="0">
                <a:latin typeface="KBH Tekst"/>
              </a:rPr>
            </a:br>
            <a:endParaRPr lang="da-DK" sz="1400" dirty="0">
              <a:latin typeface="KBH Tekst"/>
            </a:endParaRPr>
          </a:p>
          <a:p>
            <a:pPr marL="285750" indent="-285750">
              <a:buFont typeface="Courier New" panose="02070309020205020404" pitchFamily="49" charset="0"/>
              <a:buChar char="o"/>
            </a:pPr>
            <a:r>
              <a:rPr lang="da-DK" sz="1400" b="1" dirty="0">
                <a:latin typeface="KBH Tekst"/>
              </a:rPr>
              <a:t>Vandforsyningen</a:t>
            </a:r>
            <a:r>
              <a:rPr lang="da-DK" sz="1400" dirty="0">
                <a:latin typeface="KBH Tekst"/>
              </a:rPr>
              <a:t> til alle bygninger i København fungerer i op til 12 timer afhængig af forbrug. Der vil dog være nedsat tryk </a:t>
            </a:r>
            <a:r>
              <a:rPr lang="da-DK" sz="1400">
                <a:latin typeface="KBH Tekst"/>
              </a:rPr>
              <a:t>på vandledningerne, og der kan være problemer med vandforsyningen over 3. sals højde.</a:t>
            </a:r>
            <a:br>
              <a:rPr lang="da-DK" sz="1400" dirty="0">
                <a:latin typeface="KBH Tekst"/>
              </a:rPr>
            </a:br>
            <a:endParaRPr lang="da-DK" sz="1400" dirty="0">
              <a:latin typeface="KBH Tekst"/>
            </a:endParaRPr>
          </a:p>
          <a:p>
            <a:pPr marL="285750" indent="-285750">
              <a:buFont typeface="Courier New" panose="02070309020205020404" pitchFamily="49" charset="0"/>
              <a:buChar char="o"/>
            </a:pPr>
            <a:r>
              <a:rPr lang="da-DK" sz="1400" dirty="0">
                <a:latin typeface="KBH Tekst"/>
              </a:rPr>
              <a:t>Forsyningen af </a:t>
            </a:r>
            <a:r>
              <a:rPr lang="da-DK" sz="1400" b="1" dirty="0">
                <a:latin typeface="KBH Tekst"/>
              </a:rPr>
              <a:t>bygas</a:t>
            </a:r>
            <a:r>
              <a:rPr lang="da-DK" sz="1400">
                <a:latin typeface="KBH Tekst"/>
              </a:rPr>
              <a:t> opretholdes uhindret, da der er nødstrøm på infrastrukturen</a:t>
            </a:r>
            <a:br>
              <a:rPr lang="da-DK" sz="1400" dirty="0">
                <a:latin typeface="KBH Tekst"/>
              </a:rPr>
            </a:br>
            <a:endParaRPr lang="da-DK" sz="1400" dirty="0">
              <a:latin typeface="KBH Tekst"/>
            </a:endParaRPr>
          </a:p>
          <a:p>
            <a:pPr marL="285750" lvl="0" indent="-285750">
              <a:buFont typeface="Courier New" panose="02070309020205020404" pitchFamily="49" charset="0"/>
              <a:buChar char="o"/>
            </a:pPr>
            <a:r>
              <a:rPr lang="da-DK" sz="1400" b="1" dirty="0">
                <a:latin typeface="KBH Tekst"/>
              </a:rPr>
              <a:t>Spildevandssystemet</a:t>
            </a:r>
            <a:r>
              <a:rPr lang="da-DK" sz="1400" dirty="0">
                <a:latin typeface="KBH Tekst"/>
              </a:rPr>
              <a:t> i København er som udgangspunkt meget lidt sårbart overfor strømsvigt, så fx toiletter vil i princippet fungere, så længe der er vand til skyl. Dog vil afløbsdelen blive udfordret på grund af manglende strøm til pumperne, og spildevandet til hobe sig op i rørene. Derfor skal man undlade at skylle ud i toilettet eller bruge afløb under større strømafbrydelser, og brugen af toiletter vil være vanskelig.</a:t>
            </a:r>
          </a:p>
        </p:txBody>
      </p:sp>
      <p:sp>
        <p:nvSpPr>
          <p:cNvPr id="3" name="object 3"/>
          <p:cNvSpPr/>
          <p:nvPr/>
        </p:nvSpPr>
        <p:spPr>
          <a:xfrm>
            <a:off x="0" y="6427106"/>
            <a:ext cx="9940115" cy="1133414"/>
          </a:xfrm>
          <a:custGeom>
            <a:avLst/>
            <a:gdLst/>
            <a:ahLst/>
            <a:cxnLst/>
            <a:rect l="l" t="t" r="r" b="b"/>
            <a:pathLst>
              <a:path w="7023734" h="2196465">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2195949"/>
                </a:lnTo>
                <a:lnTo>
                  <a:pt x="7023704" y="2195949"/>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a:p>
        </p:txBody>
      </p:sp>
      <p:grpSp>
        <p:nvGrpSpPr>
          <p:cNvPr id="4" name="object 4"/>
          <p:cNvGrpSpPr/>
          <p:nvPr/>
        </p:nvGrpSpPr>
        <p:grpSpPr>
          <a:xfrm>
            <a:off x="9267556" y="217378"/>
            <a:ext cx="1064895" cy="1308100"/>
            <a:chOff x="9267556" y="217378"/>
            <a:chExt cx="1064895" cy="1308100"/>
          </a:xfrm>
        </p:grpSpPr>
        <p:sp>
          <p:nvSpPr>
            <p:cNvPr id="5" name="object 5"/>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1D3E91">
                <a:alpha val="39999"/>
              </a:srgbClr>
            </a:solidFill>
          </p:spPr>
          <p:txBody>
            <a:bodyPr wrap="square" lIns="0" tIns="0" rIns="0" bIns="0" rtlCol="0"/>
            <a:lstStyle/>
            <a:p>
              <a:endParaRPr/>
            </a:p>
          </p:txBody>
        </p:sp>
        <p:sp>
          <p:nvSpPr>
            <p:cNvPr id="6" name="object 6"/>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FEF4578F-27D5-5BA1-0078-E12C61F4FF96}"/>
              </a:ext>
            </a:extLst>
          </p:cNvPr>
          <p:cNvSpPr/>
          <p:nvPr/>
        </p:nvSpPr>
        <p:spPr>
          <a:xfrm>
            <a:off x="0" y="0"/>
            <a:ext cx="10693400" cy="756285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object 3" descr="$PPTXTitle"/>
          <p:cNvSpPr txBox="1">
            <a:spLocks noGrp="1"/>
          </p:cNvSpPr>
          <p:nvPr>
            <p:ph type="title"/>
          </p:nvPr>
        </p:nvSpPr>
        <p:spPr>
          <a:prstGeom prst="rect">
            <a:avLst/>
          </a:prstGeom>
        </p:spPr>
        <p:txBody>
          <a:bodyPr vert="horz" wrap="square" lIns="0" tIns="417099" rIns="0" bIns="0" rtlCol="0">
            <a:spAutoFit/>
          </a:bodyPr>
          <a:lstStyle/>
          <a:p>
            <a:pPr marL="12700" marR="5080">
              <a:lnSpc>
                <a:spcPts val="8500"/>
              </a:lnSpc>
              <a:spcBef>
                <a:spcPts val="1800"/>
              </a:spcBef>
            </a:pPr>
            <a:r>
              <a:rPr sz="8500" spc="-10">
                <a:solidFill>
                  <a:srgbClr val="1D3E91"/>
                </a:solidFill>
              </a:rPr>
              <a:t>Hjælpe-</a:t>
            </a:r>
            <a:r>
              <a:rPr sz="8500" spc="-30">
                <a:solidFill>
                  <a:srgbClr val="1D3E91"/>
                </a:solidFill>
              </a:rPr>
              <a:t>spørgsmål</a:t>
            </a:r>
            <a:endParaRPr sz="8500">
              <a:solidFill>
                <a:srgbClr val="1D3E91"/>
              </a:solidFill>
            </a:endParaRPr>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endParaRPr sz="1200" dirty="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pic>
        <p:nvPicPr>
          <p:cNvPr id="8" name="Grafik 7">
            <a:extLst>
              <a:ext uri="{FF2B5EF4-FFF2-40B4-BE49-F238E27FC236}">
                <a16:creationId xmlns:a16="http://schemas.microsoft.com/office/drawing/2014/main" id="{469871CC-20AB-2D8A-6F1A-63A496CF077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03900" y="4162425"/>
            <a:ext cx="1600200" cy="2268000"/>
          </a:xfrm>
          <a:prstGeom prst="rect">
            <a:avLst/>
          </a:prstGeom>
        </p:spPr>
      </p:pic>
      <p:sp>
        <p:nvSpPr>
          <p:cNvPr id="7" name="object 2">
            <a:extLst>
              <a:ext uri="{FF2B5EF4-FFF2-40B4-BE49-F238E27FC236}">
                <a16:creationId xmlns:a16="http://schemas.microsoft.com/office/drawing/2014/main" id="{B2B14AB3-B8B5-F167-F0C9-4AF452F0CD17}"/>
              </a:ext>
            </a:extLst>
          </p:cNvPr>
          <p:cNvSpPr/>
          <p:nvPr/>
        </p:nvSpPr>
        <p:spPr>
          <a:xfrm>
            <a:off x="0" y="380936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r>
              <a:rPr lang="da-DK"/>
              <a:t>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345056"/>
            <a:ext cx="5921375" cy="1215390"/>
          </a:xfrm>
          <a:custGeom>
            <a:avLst/>
            <a:gdLst/>
            <a:ahLst/>
            <a:cxnLst/>
            <a:rect l="l" t="t" r="r" b="b"/>
            <a:pathLst>
              <a:path w="5921375" h="1215390">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1214949"/>
                </a:lnTo>
                <a:lnTo>
                  <a:pt x="5920792" y="1214949"/>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30000"/>
            </a:srgbClr>
          </a:solidFill>
        </p:spPr>
        <p:txBody>
          <a:bodyPr wrap="square" lIns="0" tIns="0" rIns="0" bIns="0" rtlCol="0"/>
          <a:lstStyle/>
          <a:p>
            <a:endParaRPr/>
          </a:p>
        </p:txBody>
      </p:sp>
      <p:sp>
        <p:nvSpPr>
          <p:cNvPr id="3" name="object 3"/>
          <p:cNvSpPr txBox="1"/>
          <p:nvPr/>
        </p:nvSpPr>
        <p:spPr>
          <a:xfrm>
            <a:off x="1017179" y="880154"/>
            <a:ext cx="9539512" cy="5183470"/>
          </a:xfrm>
          <a:prstGeom prst="rect">
            <a:avLst/>
          </a:prstGeom>
        </p:spPr>
        <p:txBody>
          <a:bodyPr vert="horz" wrap="square" lIns="0" tIns="12700" rIns="0" bIns="0" rtlCol="0" anchor="t">
            <a:spAutoFit/>
          </a:bodyPr>
          <a:lstStyle/>
          <a:p>
            <a:pPr marL="12700">
              <a:lnSpc>
                <a:spcPct val="100000"/>
              </a:lnSpc>
              <a:spcBef>
                <a:spcPts val="100"/>
              </a:spcBef>
            </a:pPr>
            <a:r>
              <a:rPr sz="1600" b="1" spc="-10" dirty="0" err="1">
                <a:solidFill>
                  <a:srgbClr val="231F20"/>
                </a:solidFill>
                <a:latin typeface="KBH Tekst"/>
                <a:cs typeface="KBH"/>
              </a:rPr>
              <a:t>Hjælpespørgsmål</a:t>
            </a:r>
            <a:endParaRPr sz="1600">
              <a:latin typeface="KBH Tekst"/>
              <a:cs typeface="KBH"/>
            </a:endParaRPr>
          </a:p>
          <a:p>
            <a:pPr rtl="0" fontAlgn="base"/>
            <a:endParaRPr lang="da-DK" sz="1400" dirty="0">
              <a:latin typeface="KBH Tekst"/>
            </a:endParaRPr>
          </a:p>
          <a:p>
            <a:pPr marL="285750" indent="-285750" rtl="0" fontAlgn="base">
              <a:buFont typeface="Arial"/>
              <a:buChar char="•"/>
            </a:pPr>
            <a:r>
              <a:rPr lang="da-DK" sz="1400">
                <a:latin typeface="KBH Tekst"/>
              </a:rPr>
              <a:t>Hvem skal informeres og hvordan?​</a:t>
            </a:r>
            <a:br>
              <a:rPr lang="da-DK" sz="1400" dirty="0">
                <a:solidFill>
                  <a:srgbClr val="000000"/>
                </a:solidFill>
                <a:latin typeface="KBH Tekst"/>
              </a:rPr>
            </a:br>
            <a:endParaRPr lang="da-DK" sz="1400">
              <a:solidFill>
                <a:srgbClr val="000000"/>
              </a:solidFill>
              <a:latin typeface="KBH Tekst"/>
            </a:endParaRPr>
          </a:p>
          <a:p>
            <a:pPr marL="285750" indent="-285750">
              <a:buFont typeface="Arial"/>
              <a:buChar char="•"/>
            </a:pPr>
            <a:r>
              <a:rPr lang="da-DK" sz="1400">
                <a:latin typeface="KBH Tekst"/>
              </a:rPr>
              <a:t>Kan strømsvigtet ramme andre vigtige forsyningskilder hos jer?​</a:t>
            </a:r>
            <a:br>
              <a:rPr lang="da-DK" sz="1400" dirty="0">
                <a:latin typeface="KBH Tekst"/>
              </a:rPr>
            </a:br>
            <a:endParaRPr lang="da-DK" sz="1400">
              <a:latin typeface="KBH Tekst"/>
            </a:endParaRPr>
          </a:p>
          <a:p>
            <a:pPr marL="285750" indent="-285750">
              <a:buFont typeface="Arial"/>
              <a:buChar char="•"/>
            </a:pPr>
            <a:r>
              <a:rPr lang="da-DK" sz="1400">
                <a:latin typeface="KBH Tekst"/>
              </a:rPr>
              <a:t>Hvordan påvirker strømafbrydelsen jeres arbejdsplads rent praktisk? Elektriske døre, elevatorer, it-systemer, lys, varme, kommunikationsmidler etc.​</a:t>
            </a:r>
            <a:br>
              <a:rPr lang="da-DK" sz="1400" dirty="0">
                <a:latin typeface="KBH Tekst"/>
              </a:rPr>
            </a:br>
            <a:endParaRPr lang="da-DK" sz="1400">
              <a:latin typeface="KBH Tekst"/>
            </a:endParaRPr>
          </a:p>
          <a:p>
            <a:pPr marL="285750" indent="-285750">
              <a:buFont typeface="Arial"/>
              <a:buChar char="•"/>
            </a:pPr>
            <a:r>
              <a:rPr lang="da-DK" sz="1400">
                <a:latin typeface="KBH Tekst"/>
              </a:rPr>
              <a:t>Hvordan påvirker strømafbrydelsen jeres mulighed for at understøtte den borgernære drift?</a:t>
            </a:r>
            <a:r>
              <a:rPr lang="en-US" sz="1400">
                <a:latin typeface="KBH Tekst"/>
              </a:rPr>
              <a:t>​</a:t>
            </a:r>
            <a:br>
              <a:rPr lang="en-US" sz="1400" dirty="0">
                <a:solidFill>
                  <a:srgbClr val="000000"/>
                </a:solidFill>
                <a:latin typeface="KBH Tekst"/>
              </a:rPr>
            </a:br>
            <a:endParaRPr lang="da-DK" sz="1400">
              <a:solidFill>
                <a:srgbClr val="000000"/>
              </a:solidFill>
              <a:latin typeface="KBH Tekst"/>
            </a:endParaRPr>
          </a:p>
          <a:p>
            <a:pPr marL="285750" indent="-285750">
              <a:buFont typeface="Arial"/>
              <a:buChar char="•"/>
            </a:pPr>
            <a:r>
              <a:rPr lang="da-DK" sz="1400">
                <a:latin typeface="KBH Tekst"/>
              </a:rPr>
              <a:t>Kan jeres opgaver løses meningsfuldt fra en anden lokation?​</a:t>
            </a:r>
            <a:br>
              <a:rPr lang="da-DK" sz="1400" dirty="0">
                <a:solidFill>
                  <a:srgbClr val="000000"/>
                </a:solidFill>
                <a:latin typeface="KBH Tekst"/>
              </a:rPr>
            </a:br>
            <a:endParaRPr lang="da-DK" sz="1400">
              <a:solidFill>
                <a:srgbClr val="000000"/>
              </a:solidFill>
              <a:latin typeface="KBH Tekst"/>
            </a:endParaRPr>
          </a:p>
          <a:p>
            <a:pPr marL="285750" indent="-285750">
              <a:buFont typeface="Arial"/>
              <a:buChar char="•"/>
            </a:pPr>
            <a:r>
              <a:rPr lang="da-DK" sz="1400">
                <a:latin typeface="KBH Tekst"/>
              </a:rPr>
              <a:t>Har I brug for, at der bliver indkaldt ekstra personale?​</a:t>
            </a:r>
            <a:br>
              <a:rPr lang="da-DK" sz="1400" dirty="0">
                <a:latin typeface="KBH Tekst"/>
              </a:rPr>
            </a:br>
            <a:endParaRPr lang="da-DK" sz="1400" dirty="0">
              <a:latin typeface="KBH Tekst"/>
            </a:endParaRPr>
          </a:p>
          <a:p>
            <a:pPr marL="285750" indent="-285750">
              <a:buFont typeface="Arial"/>
              <a:buChar char="•"/>
            </a:pPr>
            <a:r>
              <a:rPr lang="da-DK" sz="1400">
                <a:latin typeface="KBH Tekst"/>
              </a:rPr>
              <a:t>Hvad har I </a:t>
            </a:r>
            <a:r>
              <a:rPr lang="da-DK" sz="1400" err="1">
                <a:latin typeface="KBH Tekst"/>
              </a:rPr>
              <a:t>i</a:t>
            </a:r>
            <a:r>
              <a:rPr lang="da-DK" sz="1400" dirty="0">
                <a:latin typeface="KBH Tekst"/>
              </a:rPr>
              <a:t> huset som kan afhjælpe krisesituationen? Materiel, der kan bruges eller skal indkøbes </a:t>
            </a:r>
            <a:r>
              <a:rPr lang="da-DK" sz="1400">
                <a:latin typeface="KBH Tekst"/>
              </a:rPr>
              <a:t>(power banks, batterilamper, vanddunke...)​</a:t>
            </a:r>
            <a:br>
              <a:rPr lang="da-DK" sz="1400" dirty="0">
                <a:latin typeface="KBH Tekst"/>
              </a:rPr>
            </a:br>
            <a:endParaRPr lang="da-DK" sz="1400">
              <a:latin typeface="KBH Tekst"/>
            </a:endParaRPr>
          </a:p>
          <a:p>
            <a:pPr marL="285750" indent="-285750">
              <a:buFont typeface="Arial"/>
              <a:buChar char="•"/>
            </a:pPr>
            <a:r>
              <a:rPr lang="da-DK" sz="1400">
                <a:latin typeface="KBH Tekst"/>
              </a:rPr>
              <a:t>Hvad sker der hos jer, hvis nedbruddet forsætter? (Hvad sker der efter tre timer, 12 timer og 24 timer og helt op til 72 timer?)​</a:t>
            </a:r>
            <a:br>
              <a:rPr lang="da-DK" sz="1400" dirty="0">
                <a:solidFill>
                  <a:srgbClr val="000000"/>
                </a:solidFill>
                <a:latin typeface="KBH Tekst"/>
              </a:rPr>
            </a:br>
            <a:endParaRPr lang="da-DK" sz="1400">
              <a:solidFill>
                <a:srgbClr val="000000"/>
              </a:solidFill>
              <a:latin typeface="KBH Tekst"/>
            </a:endParaRPr>
          </a:p>
          <a:p>
            <a:pPr marL="285750" indent="-285750">
              <a:buFont typeface="Arial"/>
              <a:buChar char="•"/>
            </a:pPr>
            <a:r>
              <a:rPr lang="da-DK" sz="1400">
                <a:latin typeface="KBH Tekst"/>
              </a:rPr>
              <a:t>Betyder tidspunktet på dagen noget? </a:t>
            </a:r>
            <a:br>
              <a:rPr lang="da-DK" sz="1400" dirty="0">
                <a:latin typeface="KBH Tekst"/>
              </a:rPr>
            </a:br>
            <a:endParaRPr lang="da-DK" sz="1400">
              <a:latin typeface="KBH Tekst"/>
            </a:endParaRPr>
          </a:p>
          <a:p>
            <a:pPr marL="285750" indent="-285750">
              <a:buFont typeface="Arial"/>
              <a:buChar char="•"/>
            </a:pPr>
            <a:r>
              <a:rPr lang="da-DK" sz="1400">
                <a:latin typeface="KBH Tekst"/>
              </a:rPr>
              <a:t>Betyder tidspunktet på året noget?​</a:t>
            </a:r>
            <a:endParaRPr lang="da-DK" sz="1400" dirty="0">
              <a:latin typeface="KBH Tekst"/>
            </a:endParaRPr>
          </a:p>
          <a:p>
            <a:pPr rtl="0" fontAlgn="base"/>
            <a:endParaRPr lang="da-DK" sz="1400" dirty="0">
              <a:latin typeface="KBH Tekst"/>
            </a:endParaRPr>
          </a:p>
        </p:txBody>
      </p:sp>
      <p:grpSp>
        <p:nvGrpSpPr>
          <p:cNvPr id="4" name="object 4"/>
          <p:cNvGrpSpPr/>
          <p:nvPr/>
        </p:nvGrpSpPr>
        <p:grpSpPr>
          <a:xfrm>
            <a:off x="9267556" y="217378"/>
            <a:ext cx="1064895" cy="1308100"/>
            <a:chOff x="9267556" y="217378"/>
            <a:chExt cx="1064895" cy="1308100"/>
          </a:xfrm>
        </p:grpSpPr>
        <p:sp>
          <p:nvSpPr>
            <p:cNvPr id="5" name="object 5"/>
            <p:cNvSpPr/>
            <p:nvPr/>
          </p:nvSpPr>
          <p:spPr>
            <a:xfrm>
              <a:off x="9267546" y="217385"/>
              <a:ext cx="1064895" cy="1308100"/>
            </a:xfrm>
            <a:custGeom>
              <a:avLst/>
              <a:gdLst/>
              <a:ahLst/>
              <a:cxnLst/>
              <a:rect l="l" t="t" r="r" b="b"/>
              <a:pathLst>
                <a:path w="1064895" h="1308100">
                  <a:moveTo>
                    <a:pt x="294754" y="483527"/>
                  </a:moveTo>
                  <a:lnTo>
                    <a:pt x="280098" y="495300"/>
                  </a:lnTo>
                  <a:lnTo>
                    <a:pt x="284492" y="495300"/>
                  </a:lnTo>
                  <a:lnTo>
                    <a:pt x="294754" y="483527"/>
                  </a:lnTo>
                  <a:close/>
                </a:path>
                <a:path w="1064895" h="1308100">
                  <a:moveTo>
                    <a:pt x="340245" y="397268"/>
                  </a:moveTo>
                  <a:lnTo>
                    <a:pt x="340055" y="397090"/>
                  </a:lnTo>
                  <a:lnTo>
                    <a:pt x="339115" y="396684"/>
                  </a:lnTo>
                  <a:lnTo>
                    <a:pt x="337388" y="396963"/>
                  </a:lnTo>
                  <a:lnTo>
                    <a:pt x="340245" y="397268"/>
                  </a:lnTo>
                  <a:close/>
                </a:path>
                <a:path w="1064895" h="1308100">
                  <a:moveTo>
                    <a:pt x="341223" y="444512"/>
                  </a:moveTo>
                  <a:lnTo>
                    <a:pt x="338201" y="444512"/>
                  </a:lnTo>
                  <a:lnTo>
                    <a:pt x="338404" y="457238"/>
                  </a:lnTo>
                  <a:lnTo>
                    <a:pt x="340271" y="457238"/>
                  </a:lnTo>
                  <a:lnTo>
                    <a:pt x="341058" y="445922"/>
                  </a:lnTo>
                  <a:lnTo>
                    <a:pt x="341122" y="444868"/>
                  </a:lnTo>
                  <a:lnTo>
                    <a:pt x="341223" y="444512"/>
                  </a:lnTo>
                  <a:close/>
                </a:path>
                <a:path w="1064895" h="1308100">
                  <a:moveTo>
                    <a:pt x="344398" y="404050"/>
                  </a:moveTo>
                  <a:lnTo>
                    <a:pt x="343814" y="403504"/>
                  </a:lnTo>
                  <a:lnTo>
                    <a:pt x="343293" y="403047"/>
                  </a:lnTo>
                  <a:lnTo>
                    <a:pt x="342696" y="402844"/>
                  </a:lnTo>
                  <a:lnTo>
                    <a:pt x="341515" y="403225"/>
                  </a:lnTo>
                  <a:lnTo>
                    <a:pt x="344398" y="404050"/>
                  </a:lnTo>
                  <a:close/>
                </a:path>
                <a:path w="1064895" h="1308100">
                  <a:moveTo>
                    <a:pt x="345020" y="444512"/>
                  </a:moveTo>
                  <a:lnTo>
                    <a:pt x="344830" y="437095"/>
                  </a:lnTo>
                  <a:lnTo>
                    <a:pt x="344703" y="432358"/>
                  </a:lnTo>
                  <a:lnTo>
                    <a:pt x="344690" y="431800"/>
                  </a:lnTo>
                  <a:lnTo>
                    <a:pt x="341223" y="444512"/>
                  </a:lnTo>
                  <a:lnTo>
                    <a:pt x="345020" y="444512"/>
                  </a:lnTo>
                  <a:close/>
                </a:path>
                <a:path w="1064895" h="1308100">
                  <a:moveTo>
                    <a:pt x="351713" y="348488"/>
                  </a:moveTo>
                  <a:lnTo>
                    <a:pt x="348945" y="342900"/>
                  </a:lnTo>
                  <a:lnTo>
                    <a:pt x="349580" y="355447"/>
                  </a:lnTo>
                  <a:lnTo>
                    <a:pt x="351713" y="348488"/>
                  </a:lnTo>
                  <a:close/>
                </a:path>
                <a:path w="1064895" h="1308100">
                  <a:moveTo>
                    <a:pt x="351751" y="393700"/>
                  </a:moveTo>
                  <a:lnTo>
                    <a:pt x="349961" y="384352"/>
                  </a:lnTo>
                  <a:lnTo>
                    <a:pt x="350786" y="392493"/>
                  </a:lnTo>
                  <a:lnTo>
                    <a:pt x="351751" y="393700"/>
                  </a:lnTo>
                  <a:close/>
                </a:path>
                <a:path w="1064895" h="1308100">
                  <a:moveTo>
                    <a:pt x="355142" y="396963"/>
                  </a:moveTo>
                  <a:lnTo>
                    <a:pt x="354012" y="396963"/>
                  </a:lnTo>
                  <a:lnTo>
                    <a:pt x="349415" y="397319"/>
                  </a:lnTo>
                  <a:lnTo>
                    <a:pt x="346494" y="395351"/>
                  </a:lnTo>
                  <a:lnTo>
                    <a:pt x="342341" y="397484"/>
                  </a:lnTo>
                  <a:lnTo>
                    <a:pt x="340766" y="397319"/>
                  </a:lnTo>
                  <a:lnTo>
                    <a:pt x="340309" y="397319"/>
                  </a:lnTo>
                  <a:lnTo>
                    <a:pt x="341896" y="398716"/>
                  </a:lnTo>
                  <a:lnTo>
                    <a:pt x="342595" y="398424"/>
                  </a:lnTo>
                  <a:lnTo>
                    <a:pt x="343154" y="398145"/>
                  </a:lnTo>
                  <a:lnTo>
                    <a:pt x="343331" y="397903"/>
                  </a:lnTo>
                  <a:lnTo>
                    <a:pt x="350634" y="398145"/>
                  </a:lnTo>
                  <a:lnTo>
                    <a:pt x="348894" y="398145"/>
                  </a:lnTo>
                  <a:lnTo>
                    <a:pt x="351434" y="399059"/>
                  </a:lnTo>
                  <a:lnTo>
                    <a:pt x="354393" y="399961"/>
                  </a:lnTo>
                  <a:lnTo>
                    <a:pt x="354838" y="399961"/>
                  </a:lnTo>
                  <a:lnTo>
                    <a:pt x="354926" y="399059"/>
                  </a:lnTo>
                  <a:lnTo>
                    <a:pt x="355053" y="397903"/>
                  </a:lnTo>
                  <a:lnTo>
                    <a:pt x="355092" y="397484"/>
                  </a:lnTo>
                  <a:lnTo>
                    <a:pt x="355104" y="397319"/>
                  </a:lnTo>
                  <a:lnTo>
                    <a:pt x="355142" y="396963"/>
                  </a:lnTo>
                  <a:close/>
                </a:path>
                <a:path w="1064895" h="1308100">
                  <a:moveTo>
                    <a:pt x="387883" y="420179"/>
                  </a:moveTo>
                  <a:lnTo>
                    <a:pt x="387286" y="418211"/>
                  </a:lnTo>
                  <a:lnTo>
                    <a:pt x="387032" y="417449"/>
                  </a:lnTo>
                  <a:lnTo>
                    <a:pt x="376389" y="414185"/>
                  </a:lnTo>
                  <a:lnTo>
                    <a:pt x="377278" y="417017"/>
                  </a:lnTo>
                  <a:lnTo>
                    <a:pt x="378117" y="419760"/>
                  </a:lnTo>
                  <a:lnTo>
                    <a:pt x="387883" y="420179"/>
                  </a:lnTo>
                  <a:close/>
                </a:path>
                <a:path w="1064895" h="1308100">
                  <a:moveTo>
                    <a:pt x="389128" y="399656"/>
                  </a:moveTo>
                  <a:lnTo>
                    <a:pt x="372618" y="399084"/>
                  </a:lnTo>
                  <a:lnTo>
                    <a:pt x="373938" y="401408"/>
                  </a:lnTo>
                  <a:lnTo>
                    <a:pt x="375958" y="401472"/>
                  </a:lnTo>
                  <a:lnTo>
                    <a:pt x="377888" y="401599"/>
                  </a:lnTo>
                  <a:lnTo>
                    <a:pt x="377278" y="402615"/>
                  </a:lnTo>
                  <a:lnTo>
                    <a:pt x="383946" y="402615"/>
                  </a:lnTo>
                  <a:lnTo>
                    <a:pt x="389128" y="399656"/>
                  </a:lnTo>
                  <a:close/>
                </a:path>
                <a:path w="1064895" h="1308100">
                  <a:moveTo>
                    <a:pt x="403961" y="436219"/>
                  </a:moveTo>
                  <a:lnTo>
                    <a:pt x="397281" y="436219"/>
                  </a:lnTo>
                  <a:lnTo>
                    <a:pt x="397281" y="438607"/>
                  </a:lnTo>
                  <a:lnTo>
                    <a:pt x="403961" y="438607"/>
                  </a:lnTo>
                  <a:lnTo>
                    <a:pt x="403961" y="436219"/>
                  </a:lnTo>
                  <a:close/>
                </a:path>
                <a:path w="1064895" h="1308100">
                  <a:moveTo>
                    <a:pt x="800836" y="939888"/>
                  </a:moveTo>
                  <a:lnTo>
                    <a:pt x="800366" y="939888"/>
                  </a:lnTo>
                  <a:lnTo>
                    <a:pt x="800011" y="940435"/>
                  </a:lnTo>
                  <a:lnTo>
                    <a:pt x="800836" y="939888"/>
                  </a:lnTo>
                  <a:close/>
                </a:path>
                <a:path w="1064895" h="1308100">
                  <a:moveTo>
                    <a:pt x="894880" y="927100"/>
                  </a:moveTo>
                  <a:lnTo>
                    <a:pt x="889279" y="914400"/>
                  </a:lnTo>
                  <a:lnTo>
                    <a:pt x="892441" y="914400"/>
                  </a:lnTo>
                  <a:lnTo>
                    <a:pt x="893521" y="901700"/>
                  </a:lnTo>
                  <a:lnTo>
                    <a:pt x="883526" y="901700"/>
                  </a:lnTo>
                  <a:lnTo>
                    <a:pt x="841679" y="914400"/>
                  </a:lnTo>
                  <a:lnTo>
                    <a:pt x="800836" y="939888"/>
                  </a:lnTo>
                  <a:lnTo>
                    <a:pt x="803681" y="939888"/>
                  </a:lnTo>
                  <a:lnTo>
                    <a:pt x="804240" y="952500"/>
                  </a:lnTo>
                  <a:lnTo>
                    <a:pt x="792149" y="952500"/>
                  </a:lnTo>
                  <a:lnTo>
                    <a:pt x="800011" y="940435"/>
                  </a:lnTo>
                  <a:lnTo>
                    <a:pt x="762381" y="965200"/>
                  </a:lnTo>
                  <a:lnTo>
                    <a:pt x="745680" y="977150"/>
                  </a:lnTo>
                  <a:lnTo>
                    <a:pt x="745680" y="990600"/>
                  </a:lnTo>
                  <a:lnTo>
                    <a:pt x="742238" y="1003300"/>
                  </a:lnTo>
                  <a:lnTo>
                    <a:pt x="740486" y="990600"/>
                  </a:lnTo>
                  <a:lnTo>
                    <a:pt x="745680" y="990600"/>
                  </a:lnTo>
                  <a:lnTo>
                    <a:pt x="745680" y="977150"/>
                  </a:lnTo>
                  <a:lnTo>
                    <a:pt x="726871" y="990600"/>
                  </a:lnTo>
                  <a:lnTo>
                    <a:pt x="705548" y="1016000"/>
                  </a:lnTo>
                  <a:lnTo>
                    <a:pt x="686104" y="1054100"/>
                  </a:lnTo>
                  <a:lnTo>
                    <a:pt x="668007" y="1079500"/>
                  </a:lnTo>
                  <a:lnTo>
                    <a:pt x="650722" y="1104900"/>
                  </a:lnTo>
                  <a:lnTo>
                    <a:pt x="639991" y="1117600"/>
                  </a:lnTo>
                  <a:lnTo>
                    <a:pt x="634530" y="1130300"/>
                  </a:lnTo>
                  <a:lnTo>
                    <a:pt x="629043" y="1143000"/>
                  </a:lnTo>
                  <a:lnTo>
                    <a:pt x="606983" y="1168400"/>
                  </a:lnTo>
                  <a:lnTo>
                    <a:pt x="581558" y="1206500"/>
                  </a:lnTo>
                  <a:lnTo>
                    <a:pt x="552107" y="1231900"/>
                  </a:lnTo>
                  <a:lnTo>
                    <a:pt x="517956" y="1257300"/>
                  </a:lnTo>
                  <a:lnTo>
                    <a:pt x="480631" y="1270000"/>
                  </a:lnTo>
                  <a:lnTo>
                    <a:pt x="440461" y="1282700"/>
                  </a:lnTo>
                  <a:lnTo>
                    <a:pt x="358825" y="1282700"/>
                  </a:lnTo>
                  <a:lnTo>
                    <a:pt x="320751" y="1257300"/>
                  </a:lnTo>
                  <a:lnTo>
                    <a:pt x="286334" y="1244600"/>
                  </a:lnTo>
                  <a:lnTo>
                    <a:pt x="256997" y="1206500"/>
                  </a:lnTo>
                  <a:lnTo>
                    <a:pt x="234149" y="1181100"/>
                  </a:lnTo>
                  <a:lnTo>
                    <a:pt x="215125" y="1130300"/>
                  </a:lnTo>
                  <a:lnTo>
                    <a:pt x="205854" y="1079500"/>
                  </a:lnTo>
                  <a:lnTo>
                    <a:pt x="203060" y="1016000"/>
                  </a:lnTo>
                  <a:lnTo>
                    <a:pt x="203174" y="1003300"/>
                  </a:lnTo>
                  <a:lnTo>
                    <a:pt x="203276" y="990600"/>
                  </a:lnTo>
                  <a:lnTo>
                    <a:pt x="203377" y="977900"/>
                  </a:lnTo>
                  <a:lnTo>
                    <a:pt x="203479" y="965200"/>
                  </a:lnTo>
                  <a:lnTo>
                    <a:pt x="203238" y="965200"/>
                  </a:lnTo>
                  <a:lnTo>
                    <a:pt x="203149" y="889000"/>
                  </a:lnTo>
                  <a:lnTo>
                    <a:pt x="201472" y="889000"/>
                  </a:lnTo>
                  <a:lnTo>
                    <a:pt x="203161" y="876300"/>
                  </a:lnTo>
                  <a:lnTo>
                    <a:pt x="203238" y="838200"/>
                  </a:lnTo>
                  <a:lnTo>
                    <a:pt x="200964" y="838200"/>
                  </a:lnTo>
                  <a:lnTo>
                    <a:pt x="200964" y="825500"/>
                  </a:lnTo>
                  <a:lnTo>
                    <a:pt x="203238" y="825500"/>
                  </a:lnTo>
                  <a:lnTo>
                    <a:pt x="203238" y="685800"/>
                  </a:lnTo>
                  <a:lnTo>
                    <a:pt x="200748" y="685800"/>
                  </a:lnTo>
                  <a:lnTo>
                    <a:pt x="200482" y="673100"/>
                  </a:lnTo>
                  <a:lnTo>
                    <a:pt x="203238" y="673100"/>
                  </a:lnTo>
                  <a:lnTo>
                    <a:pt x="203238" y="647700"/>
                  </a:lnTo>
                  <a:lnTo>
                    <a:pt x="203238" y="546100"/>
                  </a:lnTo>
                  <a:lnTo>
                    <a:pt x="203238" y="533400"/>
                  </a:lnTo>
                  <a:lnTo>
                    <a:pt x="203238" y="520700"/>
                  </a:lnTo>
                  <a:lnTo>
                    <a:pt x="227037" y="520700"/>
                  </a:lnTo>
                  <a:lnTo>
                    <a:pt x="229730" y="508000"/>
                  </a:lnTo>
                  <a:lnTo>
                    <a:pt x="231190" y="520700"/>
                  </a:lnTo>
                  <a:lnTo>
                    <a:pt x="238201" y="508000"/>
                  </a:lnTo>
                  <a:lnTo>
                    <a:pt x="238213" y="520700"/>
                  </a:lnTo>
                  <a:lnTo>
                    <a:pt x="242074" y="520700"/>
                  </a:lnTo>
                  <a:lnTo>
                    <a:pt x="242074" y="508000"/>
                  </a:lnTo>
                  <a:lnTo>
                    <a:pt x="242074" y="495300"/>
                  </a:lnTo>
                  <a:lnTo>
                    <a:pt x="280098" y="495300"/>
                  </a:lnTo>
                  <a:lnTo>
                    <a:pt x="283756" y="482600"/>
                  </a:lnTo>
                  <a:lnTo>
                    <a:pt x="274586" y="482600"/>
                  </a:lnTo>
                  <a:lnTo>
                    <a:pt x="273481" y="470979"/>
                  </a:lnTo>
                  <a:lnTo>
                    <a:pt x="273380" y="469900"/>
                  </a:lnTo>
                  <a:lnTo>
                    <a:pt x="286816" y="469900"/>
                  </a:lnTo>
                  <a:lnTo>
                    <a:pt x="286410" y="457593"/>
                  </a:lnTo>
                  <a:lnTo>
                    <a:pt x="286397" y="457238"/>
                  </a:lnTo>
                  <a:lnTo>
                    <a:pt x="289458" y="457238"/>
                  </a:lnTo>
                  <a:lnTo>
                    <a:pt x="291223" y="469900"/>
                  </a:lnTo>
                  <a:lnTo>
                    <a:pt x="287020" y="469900"/>
                  </a:lnTo>
                  <a:lnTo>
                    <a:pt x="286397" y="482600"/>
                  </a:lnTo>
                  <a:lnTo>
                    <a:pt x="295567" y="482600"/>
                  </a:lnTo>
                  <a:lnTo>
                    <a:pt x="294754" y="483527"/>
                  </a:lnTo>
                  <a:lnTo>
                    <a:pt x="295910" y="482600"/>
                  </a:lnTo>
                  <a:lnTo>
                    <a:pt x="299554" y="482600"/>
                  </a:lnTo>
                  <a:lnTo>
                    <a:pt x="299339" y="470979"/>
                  </a:lnTo>
                  <a:lnTo>
                    <a:pt x="306146" y="482600"/>
                  </a:lnTo>
                  <a:lnTo>
                    <a:pt x="309689" y="482600"/>
                  </a:lnTo>
                  <a:lnTo>
                    <a:pt x="309308" y="470979"/>
                  </a:lnTo>
                  <a:lnTo>
                    <a:pt x="309270" y="469900"/>
                  </a:lnTo>
                  <a:lnTo>
                    <a:pt x="310730" y="469900"/>
                  </a:lnTo>
                  <a:lnTo>
                    <a:pt x="310794" y="457238"/>
                  </a:lnTo>
                  <a:lnTo>
                    <a:pt x="319176" y="457238"/>
                  </a:lnTo>
                  <a:lnTo>
                    <a:pt x="319849" y="445922"/>
                  </a:lnTo>
                  <a:lnTo>
                    <a:pt x="319925" y="444512"/>
                  </a:lnTo>
                  <a:lnTo>
                    <a:pt x="319443" y="444385"/>
                  </a:lnTo>
                  <a:lnTo>
                    <a:pt x="308775" y="441401"/>
                  </a:lnTo>
                  <a:lnTo>
                    <a:pt x="308775" y="469900"/>
                  </a:lnTo>
                  <a:lnTo>
                    <a:pt x="303009" y="469900"/>
                  </a:lnTo>
                  <a:lnTo>
                    <a:pt x="303339" y="457593"/>
                  </a:lnTo>
                  <a:lnTo>
                    <a:pt x="303352" y="457238"/>
                  </a:lnTo>
                  <a:lnTo>
                    <a:pt x="303809" y="457238"/>
                  </a:lnTo>
                  <a:lnTo>
                    <a:pt x="301459" y="445922"/>
                  </a:lnTo>
                  <a:lnTo>
                    <a:pt x="306679" y="454228"/>
                  </a:lnTo>
                  <a:lnTo>
                    <a:pt x="308571" y="457238"/>
                  </a:lnTo>
                  <a:lnTo>
                    <a:pt x="308775" y="469900"/>
                  </a:lnTo>
                  <a:lnTo>
                    <a:pt x="308775" y="441401"/>
                  </a:lnTo>
                  <a:lnTo>
                    <a:pt x="300685" y="439127"/>
                  </a:lnTo>
                  <a:lnTo>
                    <a:pt x="300558" y="439102"/>
                  </a:lnTo>
                  <a:lnTo>
                    <a:pt x="301764" y="438061"/>
                  </a:lnTo>
                  <a:lnTo>
                    <a:pt x="294855" y="437502"/>
                  </a:lnTo>
                  <a:lnTo>
                    <a:pt x="276580" y="432358"/>
                  </a:lnTo>
                  <a:lnTo>
                    <a:pt x="276110" y="444512"/>
                  </a:lnTo>
                  <a:lnTo>
                    <a:pt x="274523" y="444512"/>
                  </a:lnTo>
                  <a:lnTo>
                    <a:pt x="272110" y="432358"/>
                  </a:lnTo>
                  <a:lnTo>
                    <a:pt x="271995" y="431800"/>
                  </a:lnTo>
                  <a:lnTo>
                    <a:pt x="274574" y="431800"/>
                  </a:lnTo>
                  <a:lnTo>
                    <a:pt x="276580" y="432358"/>
                  </a:lnTo>
                  <a:lnTo>
                    <a:pt x="276593" y="431800"/>
                  </a:lnTo>
                  <a:lnTo>
                    <a:pt x="290309" y="431800"/>
                  </a:lnTo>
                  <a:lnTo>
                    <a:pt x="297205" y="419100"/>
                  </a:lnTo>
                  <a:lnTo>
                    <a:pt x="304139" y="431800"/>
                  </a:lnTo>
                  <a:lnTo>
                    <a:pt x="315747" y="431800"/>
                  </a:lnTo>
                  <a:lnTo>
                    <a:pt x="319532" y="443331"/>
                  </a:lnTo>
                  <a:lnTo>
                    <a:pt x="319925" y="444512"/>
                  </a:lnTo>
                  <a:lnTo>
                    <a:pt x="320814" y="444512"/>
                  </a:lnTo>
                  <a:lnTo>
                    <a:pt x="319811" y="457238"/>
                  </a:lnTo>
                  <a:lnTo>
                    <a:pt x="320040" y="457238"/>
                  </a:lnTo>
                  <a:lnTo>
                    <a:pt x="310730" y="469900"/>
                  </a:lnTo>
                  <a:lnTo>
                    <a:pt x="314845" y="469900"/>
                  </a:lnTo>
                  <a:lnTo>
                    <a:pt x="315620" y="482600"/>
                  </a:lnTo>
                  <a:lnTo>
                    <a:pt x="320357" y="469900"/>
                  </a:lnTo>
                  <a:lnTo>
                    <a:pt x="322922" y="469900"/>
                  </a:lnTo>
                  <a:lnTo>
                    <a:pt x="323799" y="457593"/>
                  </a:lnTo>
                  <a:lnTo>
                    <a:pt x="323824" y="457238"/>
                  </a:lnTo>
                  <a:lnTo>
                    <a:pt x="338289" y="457238"/>
                  </a:lnTo>
                  <a:lnTo>
                    <a:pt x="333603" y="444512"/>
                  </a:lnTo>
                  <a:lnTo>
                    <a:pt x="332689" y="444512"/>
                  </a:lnTo>
                  <a:lnTo>
                    <a:pt x="341757" y="431800"/>
                  </a:lnTo>
                  <a:lnTo>
                    <a:pt x="338912" y="431800"/>
                  </a:lnTo>
                  <a:lnTo>
                    <a:pt x="325539" y="431800"/>
                  </a:lnTo>
                  <a:lnTo>
                    <a:pt x="331482" y="422795"/>
                  </a:lnTo>
                  <a:lnTo>
                    <a:pt x="334670" y="423545"/>
                  </a:lnTo>
                  <a:lnTo>
                    <a:pt x="336257" y="423875"/>
                  </a:lnTo>
                  <a:lnTo>
                    <a:pt x="338912" y="431800"/>
                  </a:lnTo>
                  <a:lnTo>
                    <a:pt x="339674" y="424573"/>
                  </a:lnTo>
                  <a:lnTo>
                    <a:pt x="341503" y="424929"/>
                  </a:lnTo>
                  <a:lnTo>
                    <a:pt x="341337" y="424688"/>
                  </a:lnTo>
                  <a:lnTo>
                    <a:pt x="341744" y="424827"/>
                  </a:lnTo>
                  <a:lnTo>
                    <a:pt x="341922" y="425310"/>
                  </a:lnTo>
                  <a:lnTo>
                    <a:pt x="344182" y="431800"/>
                  </a:lnTo>
                  <a:lnTo>
                    <a:pt x="344690" y="431800"/>
                  </a:lnTo>
                  <a:lnTo>
                    <a:pt x="351409" y="431800"/>
                  </a:lnTo>
                  <a:lnTo>
                    <a:pt x="352171" y="420192"/>
                  </a:lnTo>
                  <a:lnTo>
                    <a:pt x="352221" y="419303"/>
                  </a:lnTo>
                  <a:lnTo>
                    <a:pt x="360603" y="420611"/>
                  </a:lnTo>
                  <a:lnTo>
                    <a:pt x="360172" y="418465"/>
                  </a:lnTo>
                  <a:lnTo>
                    <a:pt x="363905" y="417804"/>
                  </a:lnTo>
                  <a:lnTo>
                    <a:pt x="370611" y="418211"/>
                  </a:lnTo>
                  <a:lnTo>
                    <a:pt x="364528" y="414743"/>
                  </a:lnTo>
                  <a:lnTo>
                    <a:pt x="369963" y="412750"/>
                  </a:lnTo>
                  <a:lnTo>
                    <a:pt x="360603" y="412203"/>
                  </a:lnTo>
                  <a:lnTo>
                    <a:pt x="360603" y="414362"/>
                  </a:lnTo>
                  <a:lnTo>
                    <a:pt x="353974" y="417931"/>
                  </a:lnTo>
                  <a:lnTo>
                    <a:pt x="354228" y="406400"/>
                  </a:lnTo>
                  <a:lnTo>
                    <a:pt x="351561" y="406400"/>
                  </a:lnTo>
                  <a:lnTo>
                    <a:pt x="352793" y="418566"/>
                  </a:lnTo>
                  <a:lnTo>
                    <a:pt x="351790" y="419100"/>
                  </a:lnTo>
                  <a:lnTo>
                    <a:pt x="347827" y="419100"/>
                  </a:lnTo>
                  <a:lnTo>
                    <a:pt x="346456" y="406400"/>
                  </a:lnTo>
                  <a:lnTo>
                    <a:pt x="340271" y="406400"/>
                  </a:lnTo>
                  <a:lnTo>
                    <a:pt x="340271" y="419100"/>
                  </a:lnTo>
                  <a:lnTo>
                    <a:pt x="339966" y="419100"/>
                  </a:lnTo>
                  <a:lnTo>
                    <a:pt x="340271" y="419100"/>
                  </a:lnTo>
                  <a:lnTo>
                    <a:pt x="340271" y="406400"/>
                  </a:lnTo>
                  <a:lnTo>
                    <a:pt x="336334" y="406400"/>
                  </a:lnTo>
                  <a:lnTo>
                    <a:pt x="329412" y="419100"/>
                  </a:lnTo>
                  <a:lnTo>
                    <a:pt x="329196" y="416115"/>
                  </a:lnTo>
                  <a:lnTo>
                    <a:pt x="330974" y="415290"/>
                  </a:lnTo>
                  <a:lnTo>
                    <a:pt x="330835" y="414083"/>
                  </a:lnTo>
                  <a:lnTo>
                    <a:pt x="329044" y="413918"/>
                  </a:lnTo>
                  <a:lnTo>
                    <a:pt x="328523" y="406400"/>
                  </a:lnTo>
                  <a:lnTo>
                    <a:pt x="323672" y="406400"/>
                  </a:lnTo>
                  <a:lnTo>
                    <a:pt x="327558" y="393700"/>
                  </a:lnTo>
                  <a:lnTo>
                    <a:pt x="333641" y="393700"/>
                  </a:lnTo>
                  <a:lnTo>
                    <a:pt x="333870" y="393852"/>
                  </a:lnTo>
                  <a:lnTo>
                    <a:pt x="333870" y="393700"/>
                  </a:lnTo>
                  <a:lnTo>
                    <a:pt x="338886" y="393700"/>
                  </a:lnTo>
                  <a:lnTo>
                    <a:pt x="335381" y="394804"/>
                  </a:lnTo>
                  <a:lnTo>
                    <a:pt x="337616" y="396036"/>
                  </a:lnTo>
                  <a:lnTo>
                    <a:pt x="339115" y="396684"/>
                  </a:lnTo>
                  <a:lnTo>
                    <a:pt x="343103" y="396036"/>
                  </a:lnTo>
                  <a:lnTo>
                    <a:pt x="343700" y="396036"/>
                  </a:lnTo>
                  <a:lnTo>
                    <a:pt x="342341" y="393890"/>
                  </a:lnTo>
                  <a:lnTo>
                    <a:pt x="342506" y="393700"/>
                  </a:lnTo>
                  <a:lnTo>
                    <a:pt x="350901" y="393700"/>
                  </a:lnTo>
                  <a:lnTo>
                    <a:pt x="350786" y="392493"/>
                  </a:lnTo>
                  <a:lnTo>
                    <a:pt x="341515" y="381000"/>
                  </a:lnTo>
                  <a:lnTo>
                    <a:pt x="349313" y="381000"/>
                  </a:lnTo>
                  <a:lnTo>
                    <a:pt x="349961" y="384352"/>
                  </a:lnTo>
                  <a:lnTo>
                    <a:pt x="349618" y="381000"/>
                  </a:lnTo>
                  <a:lnTo>
                    <a:pt x="357212" y="381000"/>
                  </a:lnTo>
                  <a:lnTo>
                    <a:pt x="362585" y="330923"/>
                  </a:lnTo>
                  <a:lnTo>
                    <a:pt x="362661" y="330200"/>
                  </a:lnTo>
                  <a:lnTo>
                    <a:pt x="362915" y="330200"/>
                  </a:lnTo>
                  <a:lnTo>
                    <a:pt x="364896" y="304800"/>
                  </a:lnTo>
                  <a:lnTo>
                    <a:pt x="364363" y="304800"/>
                  </a:lnTo>
                  <a:lnTo>
                    <a:pt x="364147" y="292100"/>
                  </a:lnTo>
                  <a:lnTo>
                    <a:pt x="366471" y="292100"/>
                  </a:lnTo>
                  <a:lnTo>
                    <a:pt x="360121" y="281762"/>
                  </a:lnTo>
                  <a:lnTo>
                    <a:pt x="360121" y="330200"/>
                  </a:lnTo>
                  <a:lnTo>
                    <a:pt x="348615" y="330200"/>
                  </a:lnTo>
                  <a:lnTo>
                    <a:pt x="346900" y="342900"/>
                  </a:lnTo>
                  <a:lnTo>
                    <a:pt x="348945" y="342900"/>
                  </a:lnTo>
                  <a:lnTo>
                    <a:pt x="350278" y="342900"/>
                  </a:lnTo>
                  <a:lnTo>
                    <a:pt x="353466" y="342900"/>
                  </a:lnTo>
                  <a:lnTo>
                    <a:pt x="352412" y="346265"/>
                  </a:lnTo>
                  <a:lnTo>
                    <a:pt x="351713" y="348488"/>
                  </a:lnTo>
                  <a:lnTo>
                    <a:pt x="355155" y="355447"/>
                  </a:lnTo>
                  <a:lnTo>
                    <a:pt x="355244" y="355625"/>
                  </a:lnTo>
                  <a:lnTo>
                    <a:pt x="354533" y="355625"/>
                  </a:lnTo>
                  <a:lnTo>
                    <a:pt x="357339" y="368300"/>
                  </a:lnTo>
                  <a:lnTo>
                    <a:pt x="342442" y="368300"/>
                  </a:lnTo>
                  <a:lnTo>
                    <a:pt x="344944" y="356019"/>
                  </a:lnTo>
                  <a:lnTo>
                    <a:pt x="345020" y="355625"/>
                  </a:lnTo>
                  <a:lnTo>
                    <a:pt x="349567" y="355625"/>
                  </a:lnTo>
                  <a:lnTo>
                    <a:pt x="349542" y="355447"/>
                  </a:lnTo>
                  <a:lnTo>
                    <a:pt x="346176" y="342900"/>
                  </a:lnTo>
                  <a:lnTo>
                    <a:pt x="336981" y="342900"/>
                  </a:lnTo>
                  <a:lnTo>
                    <a:pt x="337832" y="330923"/>
                  </a:lnTo>
                  <a:lnTo>
                    <a:pt x="337883" y="330200"/>
                  </a:lnTo>
                  <a:lnTo>
                    <a:pt x="346329" y="330200"/>
                  </a:lnTo>
                  <a:lnTo>
                    <a:pt x="346176" y="317500"/>
                  </a:lnTo>
                  <a:lnTo>
                    <a:pt x="360121" y="330200"/>
                  </a:lnTo>
                  <a:lnTo>
                    <a:pt x="360121" y="281762"/>
                  </a:lnTo>
                  <a:lnTo>
                    <a:pt x="358673" y="279400"/>
                  </a:lnTo>
                  <a:lnTo>
                    <a:pt x="368554" y="279400"/>
                  </a:lnTo>
                  <a:lnTo>
                    <a:pt x="370611" y="254000"/>
                  </a:lnTo>
                  <a:lnTo>
                    <a:pt x="370865" y="254000"/>
                  </a:lnTo>
                  <a:lnTo>
                    <a:pt x="372224" y="241300"/>
                  </a:lnTo>
                  <a:lnTo>
                    <a:pt x="373583" y="228600"/>
                  </a:lnTo>
                  <a:lnTo>
                    <a:pt x="367665" y="215900"/>
                  </a:lnTo>
                  <a:lnTo>
                    <a:pt x="374383" y="215900"/>
                  </a:lnTo>
                  <a:lnTo>
                    <a:pt x="377050" y="190500"/>
                  </a:lnTo>
                  <a:lnTo>
                    <a:pt x="378269" y="177800"/>
                  </a:lnTo>
                  <a:lnTo>
                    <a:pt x="369341" y="177800"/>
                  </a:lnTo>
                  <a:lnTo>
                    <a:pt x="369150" y="190500"/>
                  </a:lnTo>
                  <a:lnTo>
                    <a:pt x="366115" y="190500"/>
                  </a:lnTo>
                  <a:lnTo>
                    <a:pt x="365506" y="177800"/>
                  </a:lnTo>
                  <a:lnTo>
                    <a:pt x="341426" y="177800"/>
                  </a:lnTo>
                  <a:lnTo>
                    <a:pt x="341426" y="254000"/>
                  </a:lnTo>
                  <a:lnTo>
                    <a:pt x="340588" y="254000"/>
                  </a:lnTo>
                  <a:lnTo>
                    <a:pt x="340588" y="266700"/>
                  </a:lnTo>
                  <a:lnTo>
                    <a:pt x="340588" y="279400"/>
                  </a:lnTo>
                  <a:lnTo>
                    <a:pt x="333146" y="279400"/>
                  </a:lnTo>
                  <a:lnTo>
                    <a:pt x="333146" y="355625"/>
                  </a:lnTo>
                  <a:lnTo>
                    <a:pt x="327101" y="355625"/>
                  </a:lnTo>
                  <a:lnTo>
                    <a:pt x="327863" y="368300"/>
                  </a:lnTo>
                  <a:lnTo>
                    <a:pt x="325932" y="368300"/>
                  </a:lnTo>
                  <a:lnTo>
                    <a:pt x="327012" y="356019"/>
                  </a:lnTo>
                  <a:lnTo>
                    <a:pt x="327050" y="355625"/>
                  </a:lnTo>
                  <a:lnTo>
                    <a:pt x="318643" y="355625"/>
                  </a:lnTo>
                  <a:lnTo>
                    <a:pt x="318770" y="349313"/>
                  </a:lnTo>
                  <a:lnTo>
                    <a:pt x="318884" y="342900"/>
                  </a:lnTo>
                  <a:lnTo>
                    <a:pt x="308292" y="342900"/>
                  </a:lnTo>
                  <a:lnTo>
                    <a:pt x="308991" y="348488"/>
                  </a:lnTo>
                  <a:lnTo>
                    <a:pt x="309016" y="348716"/>
                  </a:lnTo>
                  <a:lnTo>
                    <a:pt x="308292" y="342900"/>
                  </a:lnTo>
                  <a:lnTo>
                    <a:pt x="307936" y="342900"/>
                  </a:lnTo>
                  <a:lnTo>
                    <a:pt x="308724" y="330923"/>
                  </a:lnTo>
                  <a:lnTo>
                    <a:pt x="307111" y="331927"/>
                  </a:lnTo>
                  <a:lnTo>
                    <a:pt x="307111" y="349313"/>
                  </a:lnTo>
                  <a:lnTo>
                    <a:pt x="305968" y="355295"/>
                  </a:lnTo>
                  <a:lnTo>
                    <a:pt x="305130" y="349313"/>
                  </a:lnTo>
                  <a:lnTo>
                    <a:pt x="304292" y="342900"/>
                  </a:lnTo>
                  <a:lnTo>
                    <a:pt x="307111" y="349313"/>
                  </a:lnTo>
                  <a:lnTo>
                    <a:pt x="307111" y="331927"/>
                  </a:lnTo>
                  <a:lnTo>
                    <a:pt x="303263" y="334314"/>
                  </a:lnTo>
                  <a:lnTo>
                    <a:pt x="303263" y="381000"/>
                  </a:lnTo>
                  <a:lnTo>
                    <a:pt x="300228" y="381000"/>
                  </a:lnTo>
                  <a:lnTo>
                    <a:pt x="297268" y="381000"/>
                  </a:lnTo>
                  <a:lnTo>
                    <a:pt x="297268" y="406400"/>
                  </a:lnTo>
                  <a:lnTo>
                    <a:pt x="295236" y="419100"/>
                  </a:lnTo>
                  <a:lnTo>
                    <a:pt x="285076" y="419100"/>
                  </a:lnTo>
                  <a:lnTo>
                    <a:pt x="285076" y="406400"/>
                  </a:lnTo>
                  <a:lnTo>
                    <a:pt x="294551" y="406400"/>
                  </a:lnTo>
                  <a:lnTo>
                    <a:pt x="290296" y="393700"/>
                  </a:lnTo>
                  <a:lnTo>
                    <a:pt x="295910" y="393700"/>
                  </a:lnTo>
                  <a:lnTo>
                    <a:pt x="294551" y="406400"/>
                  </a:lnTo>
                  <a:lnTo>
                    <a:pt x="297268" y="406400"/>
                  </a:lnTo>
                  <a:lnTo>
                    <a:pt x="297268" y="381000"/>
                  </a:lnTo>
                  <a:lnTo>
                    <a:pt x="294043" y="381000"/>
                  </a:lnTo>
                  <a:lnTo>
                    <a:pt x="294043" y="368300"/>
                  </a:lnTo>
                  <a:lnTo>
                    <a:pt x="295821" y="368300"/>
                  </a:lnTo>
                  <a:lnTo>
                    <a:pt x="300228" y="381000"/>
                  </a:lnTo>
                  <a:lnTo>
                    <a:pt x="301485" y="368300"/>
                  </a:lnTo>
                  <a:lnTo>
                    <a:pt x="302844" y="368300"/>
                  </a:lnTo>
                  <a:lnTo>
                    <a:pt x="303263" y="381000"/>
                  </a:lnTo>
                  <a:lnTo>
                    <a:pt x="303263" y="334314"/>
                  </a:lnTo>
                  <a:lnTo>
                    <a:pt x="292176" y="341185"/>
                  </a:lnTo>
                  <a:lnTo>
                    <a:pt x="292176" y="355625"/>
                  </a:lnTo>
                  <a:lnTo>
                    <a:pt x="291909" y="368300"/>
                  </a:lnTo>
                  <a:lnTo>
                    <a:pt x="284772" y="368300"/>
                  </a:lnTo>
                  <a:lnTo>
                    <a:pt x="284734" y="381000"/>
                  </a:lnTo>
                  <a:lnTo>
                    <a:pt x="283235" y="368300"/>
                  </a:lnTo>
                  <a:lnTo>
                    <a:pt x="282587" y="368300"/>
                  </a:lnTo>
                  <a:lnTo>
                    <a:pt x="282829" y="356019"/>
                  </a:lnTo>
                  <a:lnTo>
                    <a:pt x="282829" y="355625"/>
                  </a:lnTo>
                  <a:lnTo>
                    <a:pt x="292176" y="355625"/>
                  </a:lnTo>
                  <a:lnTo>
                    <a:pt x="292176" y="341185"/>
                  </a:lnTo>
                  <a:lnTo>
                    <a:pt x="289394" y="342900"/>
                  </a:lnTo>
                  <a:lnTo>
                    <a:pt x="283794" y="342900"/>
                  </a:lnTo>
                  <a:lnTo>
                    <a:pt x="284022" y="330923"/>
                  </a:lnTo>
                  <a:lnTo>
                    <a:pt x="284035" y="330200"/>
                  </a:lnTo>
                  <a:lnTo>
                    <a:pt x="278028" y="330200"/>
                  </a:lnTo>
                  <a:lnTo>
                    <a:pt x="278028" y="419100"/>
                  </a:lnTo>
                  <a:lnTo>
                    <a:pt x="269849" y="419100"/>
                  </a:lnTo>
                  <a:lnTo>
                    <a:pt x="270319" y="406400"/>
                  </a:lnTo>
                  <a:lnTo>
                    <a:pt x="278028" y="419100"/>
                  </a:lnTo>
                  <a:lnTo>
                    <a:pt x="278028" y="330200"/>
                  </a:lnTo>
                  <a:lnTo>
                    <a:pt x="277291" y="330200"/>
                  </a:lnTo>
                  <a:lnTo>
                    <a:pt x="277291" y="317500"/>
                  </a:lnTo>
                  <a:lnTo>
                    <a:pt x="284734" y="317500"/>
                  </a:lnTo>
                  <a:lnTo>
                    <a:pt x="284734" y="330200"/>
                  </a:lnTo>
                  <a:lnTo>
                    <a:pt x="308762" y="330200"/>
                  </a:lnTo>
                  <a:lnTo>
                    <a:pt x="308724" y="330923"/>
                  </a:lnTo>
                  <a:lnTo>
                    <a:pt x="309880" y="330200"/>
                  </a:lnTo>
                  <a:lnTo>
                    <a:pt x="318541" y="330200"/>
                  </a:lnTo>
                  <a:lnTo>
                    <a:pt x="319239" y="342900"/>
                  </a:lnTo>
                  <a:lnTo>
                    <a:pt x="328015" y="342900"/>
                  </a:lnTo>
                  <a:lnTo>
                    <a:pt x="333070" y="355447"/>
                  </a:lnTo>
                  <a:lnTo>
                    <a:pt x="333146" y="355625"/>
                  </a:lnTo>
                  <a:lnTo>
                    <a:pt x="333146" y="279400"/>
                  </a:lnTo>
                  <a:lnTo>
                    <a:pt x="330987" y="279400"/>
                  </a:lnTo>
                  <a:lnTo>
                    <a:pt x="331279" y="266700"/>
                  </a:lnTo>
                  <a:lnTo>
                    <a:pt x="340588" y="266700"/>
                  </a:lnTo>
                  <a:lnTo>
                    <a:pt x="340588" y="254000"/>
                  </a:lnTo>
                  <a:lnTo>
                    <a:pt x="338797" y="254000"/>
                  </a:lnTo>
                  <a:lnTo>
                    <a:pt x="338721" y="241300"/>
                  </a:lnTo>
                  <a:lnTo>
                    <a:pt x="341426" y="254000"/>
                  </a:lnTo>
                  <a:lnTo>
                    <a:pt x="341426" y="177800"/>
                  </a:lnTo>
                  <a:lnTo>
                    <a:pt x="327558" y="177800"/>
                  </a:lnTo>
                  <a:lnTo>
                    <a:pt x="327558" y="254000"/>
                  </a:lnTo>
                  <a:lnTo>
                    <a:pt x="327075" y="266700"/>
                  </a:lnTo>
                  <a:lnTo>
                    <a:pt x="319366" y="266700"/>
                  </a:lnTo>
                  <a:lnTo>
                    <a:pt x="318249" y="254000"/>
                  </a:lnTo>
                  <a:lnTo>
                    <a:pt x="312661" y="254000"/>
                  </a:lnTo>
                  <a:lnTo>
                    <a:pt x="314858" y="241300"/>
                  </a:lnTo>
                  <a:lnTo>
                    <a:pt x="323824" y="241300"/>
                  </a:lnTo>
                  <a:lnTo>
                    <a:pt x="323735" y="254000"/>
                  </a:lnTo>
                  <a:lnTo>
                    <a:pt x="327558" y="254000"/>
                  </a:lnTo>
                  <a:lnTo>
                    <a:pt x="327558" y="177800"/>
                  </a:lnTo>
                  <a:lnTo>
                    <a:pt x="315201" y="177800"/>
                  </a:lnTo>
                  <a:lnTo>
                    <a:pt x="315201" y="0"/>
                  </a:lnTo>
                  <a:lnTo>
                    <a:pt x="300266" y="0"/>
                  </a:lnTo>
                  <a:lnTo>
                    <a:pt x="300266" y="317500"/>
                  </a:lnTo>
                  <a:lnTo>
                    <a:pt x="297688" y="317500"/>
                  </a:lnTo>
                  <a:lnTo>
                    <a:pt x="297751" y="306311"/>
                  </a:lnTo>
                  <a:lnTo>
                    <a:pt x="297764" y="304800"/>
                  </a:lnTo>
                  <a:lnTo>
                    <a:pt x="300266" y="317500"/>
                  </a:lnTo>
                  <a:lnTo>
                    <a:pt x="300266" y="0"/>
                  </a:lnTo>
                  <a:lnTo>
                    <a:pt x="292379" y="0"/>
                  </a:lnTo>
                  <a:lnTo>
                    <a:pt x="292379" y="304800"/>
                  </a:lnTo>
                  <a:lnTo>
                    <a:pt x="292176" y="317500"/>
                  </a:lnTo>
                  <a:lnTo>
                    <a:pt x="288569" y="317500"/>
                  </a:lnTo>
                  <a:lnTo>
                    <a:pt x="288455" y="304800"/>
                  </a:lnTo>
                  <a:lnTo>
                    <a:pt x="292379" y="304800"/>
                  </a:lnTo>
                  <a:lnTo>
                    <a:pt x="292379" y="0"/>
                  </a:lnTo>
                  <a:lnTo>
                    <a:pt x="286981" y="0"/>
                  </a:lnTo>
                  <a:lnTo>
                    <a:pt x="286981" y="177800"/>
                  </a:lnTo>
                  <a:lnTo>
                    <a:pt x="266128" y="177800"/>
                  </a:lnTo>
                  <a:lnTo>
                    <a:pt x="266128" y="419100"/>
                  </a:lnTo>
                  <a:lnTo>
                    <a:pt x="264033" y="422935"/>
                  </a:lnTo>
                  <a:lnTo>
                    <a:pt x="264033" y="437095"/>
                  </a:lnTo>
                  <a:lnTo>
                    <a:pt x="263207" y="444512"/>
                  </a:lnTo>
                  <a:lnTo>
                    <a:pt x="262407" y="444512"/>
                  </a:lnTo>
                  <a:lnTo>
                    <a:pt x="264033" y="437095"/>
                  </a:lnTo>
                  <a:lnTo>
                    <a:pt x="264033" y="422935"/>
                  </a:lnTo>
                  <a:lnTo>
                    <a:pt x="259181" y="431800"/>
                  </a:lnTo>
                  <a:lnTo>
                    <a:pt x="255714" y="420725"/>
                  </a:lnTo>
                  <a:lnTo>
                    <a:pt x="255714" y="457238"/>
                  </a:lnTo>
                  <a:lnTo>
                    <a:pt x="255574" y="469900"/>
                  </a:lnTo>
                  <a:lnTo>
                    <a:pt x="255270" y="469900"/>
                  </a:lnTo>
                  <a:lnTo>
                    <a:pt x="254469" y="466661"/>
                  </a:lnTo>
                  <a:lnTo>
                    <a:pt x="252272" y="457593"/>
                  </a:lnTo>
                  <a:lnTo>
                    <a:pt x="252183" y="457238"/>
                  </a:lnTo>
                  <a:lnTo>
                    <a:pt x="248704" y="457238"/>
                  </a:lnTo>
                  <a:lnTo>
                    <a:pt x="248716" y="444512"/>
                  </a:lnTo>
                  <a:lnTo>
                    <a:pt x="255549" y="444512"/>
                  </a:lnTo>
                  <a:lnTo>
                    <a:pt x="255397" y="457238"/>
                  </a:lnTo>
                  <a:lnTo>
                    <a:pt x="255714" y="457238"/>
                  </a:lnTo>
                  <a:lnTo>
                    <a:pt x="255714" y="420725"/>
                  </a:lnTo>
                  <a:lnTo>
                    <a:pt x="255206" y="419100"/>
                  </a:lnTo>
                  <a:lnTo>
                    <a:pt x="262407" y="419100"/>
                  </a:lnTo>
                  <a:lnTo>
                    <a:pt x="262407" y="411276"/>
                  </a:lnTo>
                  <a:lnTo>
                    <a:pt x="262407" y="406400"/>
                  </a:lnTo>
                  <a:lnTo>
                    <a:pt x="265125" y="419100"/>
                  </a:lnTo>
                  <a:lnTo>
                    <a:pt x="266128" y="419100"/>
                  </a:lnTo>
                  <a:lnTo>
                    <a:pt x="266128" y="177800"/>
                  </a:lnTo>
                  <a:lnTo>
                    <a:pt x="244716" y="177800"/>
                  </a:lnTo>
                  <a:lnTo>
                    <a:pt x="244716" y="431800"/>
                  </a:lnTo>
                  <a:lnTo>
                    <a:pt x="241693" y="431800"/>
                  </a:lnTo>
                  <a:lnTo>
                    <a:pt x="241985" y="420192"/>
                  </a:lnTo>
                  <a:lnTo>
                    <a:pt x="242011" y="419100"/>
                  </a:lnTo>
                  <a:lnTo>
                    <a:pt x="242862" y="419100"/>
                  </a:lnTo>
                  <a:lnTo>
                    <a:pt x="244716" y="431800"/>
                  </a:lnTo>
                  <a:lnTo>
                    <a:pt x="244716" y="177800"/>
                  </a:lnTo>
                  <a:lnTo>
                    <a:pt x="243789" y="177800"/>
                  </a:lnTo>
                  <a:lnTo>
                    <a:pt x="243789" y="266700"/>
                  </a:lnTo>
                  <a:lnTo>
                    <a:pt x="235407" y="254000"/>
                  </a:lnTo>
                  <a:lnTo>
                    <a:pt x="242341" y="254000"/>
                  </a:lnTo>
                  <a:lnTo>
                    <a:pt x="243789" y="266700"/>
                  </a:lnTo>
                  <a:lnTo>
                    <a:pt x="243789" y="177800"/>
                  </a:lnTo>
                  <a:lnTo>
                    <a:pt x="228104" y="177800"/>
                  </a:lnTo>
                  <a:lnTo>
                    <a:pt x="228104" y="330200"/>
                  </a:lnTo>
                  <a:lnTo>
                    <a:pt x="225996" y="342900"/>
                  </a:lnTo>
                  <a:lnTo>
                    <a:pt x="220230" y="355447"/>
                  </a:lnTo>
                  <a:lnTo>
                    <a:pt x="220141" y="355625"/>
                  </a:lnTo>
                  <a:lnTo>
                    <a:pt x="211315" y="368300"/>
                  </a:lnTo>
                  <a:lnTo>
                    <a:pt x="200164" y="368300"/>
                  </a:lnTo>
                  <a:lnTo>
                    <a:pt x="200164" y="317500"/>
                  </a:lnTo>
                  <a:lnTo>
                    <a:pt x="195592" y="317500"/>
                  </a:lnTo>
                  <a:lnTo>
                    <a:pt x="195592" y="673100"/>
                  </a:lnTo>
                  <a:lnTo>
                    <a:pt x="189801" y="673100"/>
                  </a:lnTo>
                  <a:lnTo>
                    <a:pt x="190474" y="660400"/>
                  </a:lnTo>
                  <a:lnTo>
                    <a:pt x="195592" y="673100"/>
                  </a:lnTo>
                  <a:lnTo>
                    <a:pt x="195592" y="317500"/>
                  </a:lnTo>
                  <a:lnTo>
                    <a:pt x="195160" y="317500"/>
                  </a:lnTo>
                  <a:lnTo>
                    <a:pt x="195351" y="304800"/>
                  </a:lnTo>
                  <a:lnTo>
                    <a:pt x="200164" y="304800"/>
                  </a:lnTo>
                  <a:lnTo>
                    <a:pt x="200164" y="292100"/>
                  </a:lnTo>
                  <a:lnTo>
                    <a:pt x="211315" y="304800"/>
                  </a:lnTo>
                  <a:lnTo>
                    <a:pt x="220167" y="304800"/>
                  </a:lnTo>
                  <a:lnTo>
                    <a:pt x="225996" y="317500"/>
                  </a:lnTo>
                  <a:lnTo>
                    <a:pt x="228104" y="330200"/>
                  </a:lnTo>
                  <a:lnTo>
                    <a:pt x="228104" y="177800"/>
                  </a:lnTo>
                  <a:lnTo>
                    <a:pt x="195389" y="177800"/>
                  </a:lnTo>
                  <a:lnTo>
                    <a:pt x="195389" y="292100"/>
                  </a:lnTo>
                  <a:lnTo>
                    <a:pt x="190550" y="292100"/>
                  </a:lnTo>
                  <a:lnTo>
                    <a:pt x="190550" y="533400"/>
                  </a:lnTo>
                  <a:lnTo>
                    <a:pt x="190334" y="546100"/>
                  </a:lnTo>
                  <a:lnTo>
                    <a:pt x="186486" y="546100"/>
                  </a:lnTo>
                  <a:lnTo>
                    <a:pt x="186461" y="539750"/>
                  </a:lnTo>
                  <a:lnTo>
                    <a:pt x="186461" y="647700"/>
                  </a:lnTo>
                  <a:lnTo>
                    <a:pt x="185826" y="660400"/>
                  </a:lnTo>
                  <a:lnTo>
                    <a:pt x="176466" y="660400"/>
                  </a:lnTo>
                  <a:lnTo>
                    <a:pt x="177088" y="647700"/>
                  </a:lnTo>
                  <a:lnTo>
                    <a:pt x="186461" y="647700"/>
                  </a:lnTo>
                  <a:lnTo>
                    <a:pt x="186461" y="539750"/>
                  </a:lnTo>
                  <a:lnTo>
                    <a:pt x="186436" y="533400"/>
                  </a:lnTo>
                  <a:lnTo>
                    <a:pt x="190550" y="533400"/>
                  </a:lnTo>
                  <a:lnTo>
                    <a:pt x="190550" y="292100"/>
                  </a:lnTo>
                  <a:lnTo>
                    <a:pt x="186448" y="292100"/>
                  </a:lnTo>
                  <a:lnTo>
                    <a:pt x="186093" y="279400"/>
                  </a:lnTo>
                  <a:lnTo>
                    <a:pt x="194627" y="279400"/>
                  </a:lnTo>
                  <a:lnTo>
                    <a:pt x="195389" y="292100"/>
                  </a:lnTo>
                  <a:lnTo>
                    <a:pt x="195389" y="177800"/>
                  </a:lnTo>
                  <a:lnTo>
                    <a:pt x="180162" y="177800"/>
                  </a:lnTo>
                  <a:lnTo>
                    <a:pt x="180162" y="292100"/>
                  </a:lnTo>
                  <a:lnTo>
                    <a:pt x="180162" y="368300"/>
                  </a:lnTo>
                  <a:lnTo>
                    <a:pt x="169011" y="368300"/>
                  </a:lnTo>
                  <a:lnTo>
                    <a:pt x="160172" y="355625"/>
                  </a:lnTo>
                  <a:lnTo>
                    <a:pt x="154317" y="342900"/>
                  </a:lnTo>
                  <a:lnTo>
                    <a:pt x="152336" y="330923"/>
                  </a:lnTo>
                  <a:lnTo>
                    <a:pt x="152209" y="330200"/>
                  </a:lnTo>
                  <a:lnTo>
                    <a:pt x="154317" y="317500"/>
                  </a:lnTo>
                  <a:lnTo>
                    <a:pt x="160159" y="304800"/>
                  </a:lnTo>
                  <a:lnTo>
                    <a:pt x="169011" y="304800"/>
                  </a:lnTo>
                  <a:lnTo>
                    <a:pt x="180162" y="292100"/>
                  </a:lnTo>
                  <a:lnTo>
                    <a:pt x="180162" y="177800"/>
                  </a:lnTo>
                  <a:lnTo>
                    <a:pt x="146989" y="177800"/>
                  </a:lnTo>
                  <a:lnTo>
                    <a:pt x="146989" y="393700"/>
                  </a:lnTo>
                  <a:lnTo>
                    <a:pt x="145173" y="406400"/>
                  </a:lnTo>
                  <a:lnTo>
                    <a:pt x="142163" y="406400"/>
                  </a:lnTo>
                  <a:lnTo>
                    <a:pt x="143535" y="393700"/>
                  </a:lnTo>
                  <a:lnTo>
                    <a:pt x="146989" y="393700"/>
                  </a:lnTo>
                  <a:lnTo>
                    <a:pt x="146989" y="177800"/>
                  </a:lnTo>
                  <a:lnTo>
                    <a:pt x="135826" y="177800"/>
                  </a:lnTo>
                  <a:lnTo>
                    <a:pt x="135826" y="406400"/>
                  </a:lnTo>
                  <a:lnTo>
                    <a:pt x="133870" y="419100"/>
                  </a:lnTo>
                  <a:lnTo>
                    <a:pt x="130238" y="406400"/>
                  </a:lnTo>
                  <a:lnTo>
                    <a:pt x="135826" y="406400"/>
                  </a:lnTo>
                  <a:lnTo>
                    <a:pt x="135826" y="177800"/>
                  </a:lnTo>
                  <a:lnTo>
                    <a:pt x="126695" y="177800"/>
                  </a:lnTo>
                  <a:lnTo>
                    <a:pt x="126695" y="292100"/>
                  </a:lnTo>
                  <a:lnTo>
                    <a:pt x="115341" y="292100"/>
                  </a:lnTo>
                  <a:lnTo>
                    <a:pt x="115341" y="469900"/>
                  </a:lnTo>
                  <a:lnTo>
                    <a:pt x="111518" y="469900"/>
                  </a:lnTo>
                  <a:lnTo>
                    <a:pt x="111620" y="457238"/>
                  </a:lnTo>
                  <a:lnTo>
                    <a:pt x="113931" y="457238"/>
                  </a:lnTo>
                  <a:lnTo>
                    <a:pt x="115341" y="469900"/>
                  </a:lnTo>
                  <a:lnTo>
                    <a:pt x="115341" y="292100"/>
                  </a:lnTo>
                  <a:lnTo>
                    <a:pt x="113322" y="292100"/>
                  </a:lnTo>
                  <a:lnTo>
                    <a:pt x="113093" y="279400"/>
                  </a:lnTo>
                  <a:lnTo>
                    <a:pt x="126619" y="279400"/>
                  </a:lnTo>
                  <a:lnTo>
                    <a:pt x="126695" y="292100"/>
                  </a:lnTo>
                  <a:lnTo>
                    <a:pt x="126695" y="177800"/>
                  </a:lnTo>
                  <a:lnTo>
                    <a:pt x="107391" y="177800"/>
                  </a:lnTo>
                  <a:lnTo>
                    <a:pt x="107391" y="254000"/>
                  </a:lnTo>
                  <a:lnTo>
                    <a:pt x="102120" y="254000"/>
                  </a:lnTo>
                  <a:lnTo>
                    <a:pt x="102311" y="241300"/>
                  </a:lnTo>
                  <a:lnTo>
                    <a:pt x="105587" y="241300"/>
                  </a:lnTo>
                  <a:lnTo>
                    <a:pt x="107391" y="254000"/>
                  </a:lnTo>
                  <a:lnTo>
                    <a:pt x="107391" y="177800"/>
                  </a:lnTo>
                  <a:lnTo>
                    <a:pt x="91274" y="177800"/>
                  </a:lnTo>
                  <a:lnTo>
                    <a:pt x="91274" y="0"/>
                  </a:lnTo>
                  <a:lnTo>
                    <a:pt x="90754" y="0"/>
                  </a:lnTo>
                  <a:lnTo>
                    <a:pt x="90754" y="368300"/>
                  </a:lnTo>
                  <a:lnTo>
                    <a:pt x="80543" y="368300"/>
                  </a:lnTo>
                  <a:lnTo>
                    <a:pt x="80238" y="356019"/>
                  </a:lnTo>
                  <a:lnTo>
                    <a:pt x="80225" y="355625"/>
                  </a:lnTo>
                  <a:lnTo>
                    <a:pt x="90131" y="355625"/>
                  </a:lnTo>
                  <a:lnTo>
                    <a:pt x="90754" y="368300"/>
                  </a:lnTo>
                  <a:lnTo>
                    <a:pt x="90754" y="0"/>
                  </a:lnTo>
                  <a:lnTo>
                    <a:pt x="63055" y="0"/>
                  </a:lnTo>
                  <a:lnTo>
                    <a:pt x="63055" y="177800"/>
                  </a:lnTo>
                  <a:lnTo>
                    <a:pt x="44653" y="177800"/>
                  </a:lnTo>
                  <a:lnTo>
                    <a:pt x="44653" y="444512"/>
                  </a:lnTo>
                  <a:lnTo>
                    <a:pt x="40894" y="444512"/>
                  </a:lnTo>
                  <a:lnTo>
                    <a:pt x="41224" y="432358"/>
                  </a:lnTo>
                  <a:lnTo>
                    <a:pt x="41236" y="431800"/>
                  </a:lnTo>
                  <a:lnTo>
                    <a:pt x="44615" y="431800"/>
                  </a:lnTo>
                  <a:lnTo>
                    <a:pt x="44653" y="444512"/>
                  </a:lnTo>
                  <a:lnTo>
                    <a:pt x="44653" y="177800"/>
                  </a:lnTo>
                  <a:lnTo>
                    <a:pt x="27851" y="177800"/>
                  </a:lnTo>
                  <a:lnTo>
                    <a:pt x="27851" y="266700"/>
                  </a:lnTo>
                  <a:lnTo>
                    <a:pt x="24320" y="279400"/>
                  </a:lnTo>
                  <a:lnTo>
                    <a:pt x="20256" y="270814"/>
                  </a:lnTo>
                  <a:lnTo>
                    <a:pt x="20256" y="304800"/>
                  </a:lnTo>
                  <a:lnTo>
                    <a:pt x="14820" y="304800"/>
                  </a:lnTo>
                  <a:lnTo>
                    <a:pt x="18122" y="292100"/>
                  </a:lnTo>
                  <a:lnTo>
                    <a:pt x="20256" y="304800"/>
                  </a:lnTo>
                  <a:lnTo>
                    <a:pt x="20256" y="270814"/>
                  </a:lnTo>
                  <a:lnTo>
                    <a:pt x="18313" y="266700"/>
                  </a:lnTo>
                  <a:lnTo>
                    <a:pt x="27851" y="266700"/>
                  </a:lnTo>
                  <a:lnTo>
                    <a:pt x="27851" y="177800"/>
                  </a:lnTo>
                  <a:lnTo>
                    <a:pt x="0" y="177800"/>
                  </a:lnTo>
                  <a:lnTo>
                    <a:pt x="8509" y="266700"/>
                  </a:lnTo>
                  <a:lnTo>
                    <a:pt x="12687" y="254000"/>
                  </a:lnTo>
                  <a:lnTo>
                    <a:pt x="13131" y="266700"/>
                  </a:lnTo>
                  <a:lnTo>
                    <a:pt x="8724" y="266700"/>
                  </a:lnTo>
                  <a:lnTo>
                    <a:pt x="23888" y="406400"/>
                  </a:lnTo>
                  <a:lnTo>
                    <a:pt x="33832" y="444512"/>
                  </a:lnTo>
                  <a:lnTo>
                    <a:pt x="54419" y="469900"/>
                  </a:lnTo>
                  <a:lnTo>
                    <a:pt x="83159" y="482600"/>
                  </a:lnTo>
                  <a:lnTo>
                    <a:pt x="117475" y="495300"/>
                  </a:lnTo>
                  <a:lnTo>
                    <a:pt x="136194" y="495300"/>
                  </a:lnTo>
                  <a:lnTo>
                    <a:pt x="136194" y="520700"/>
                  </a:lnTo>
                  <a:lnTo>
                    <a:pt x="175018" y="520700"/>
                  </a:lnTo>
                  <a:lnTo>
                    <a:pt x="175018" y="965200"/>
                  </a:lnTo>
                  <a:lnTo>
                    <a:pt x="174510" y="1016000"/>
                  </a:lnTo>
                  <a:lnTo>
                    <a:pt x="175818" y="1054100"/>
                  </a:lnTo>
                  <a:lnTo>
                    <a:pt x="180759" y="1104900"/>
                  </a:lnTo>
                  <a:lnTo>
                    <a:pt x="191185" y="1143000"/>
                  </a:lnTo>
                  <a:lnTo>
                    <a:pt x="208940" y="1193800"/>
                  </a:lnTo>
                  <a:lnTo>
                    <a:pt x="234975" y="1231900"/>
                  </a:lnTo>
                  <a:lnTo>
                    <a:pt x="268427" y="1257300"/>
                  </a:lnTo>
                  <a:lnTo>
                    <a:pt x="307657" y="1282700"/>
                  </a:lnTo>
                  <a:lnTo>
                    <a:pt x="351053" y="1308100"/>
                  </a:lnTo>
                  <a:lnTo>
                    <a:pt x="475157" y="1308100"/>
                  </a:lnTo>
                  <a:lnTo>
                    <a:pt x="504672" y="1295400"/>
                  </a:lnTo>
                  <a:lnTo>
                    <a:pt x="532434" y="1282700"/>
                  </a:lnTo>
                  <a:lnTo>
                    <a:pt x="570001" y="1257300"/>
                  </a:lnTo>
                  <a:lnTo>
                    <a:pt x="602068" y="1219200"/>
                  </a:lnTo>
                  <a:lnTo>
                    <a:pt x="629475" y="1193800"/>
                  </a:lnTo>
                  <a:lnTo>
                    <a:pt x="653059" y="1155700"/>
                  </a:lnTo>
                  <a:lnTo>
                    <a:pt x="658647" y="1143000"/>
                  </a:lnTo>
                  <a:lnTo>
                    <a:pt x="664171" y="1130300"/>
                  </a:lnTo>
                  <a:lnTo>
                    <a:pt x="675017" y="1117600"/>
                  </a:lnTo>
                  <a:lnTo>
                    <a:pt x="709244" y="1066800"/>
                  </a:lnTo>
                  <a:lnTo>
                    <a:pt x="748055" y="1016000"/>
                  </a:lnTo>
                  <a:lnTo>
                    <a:pt x="759599" y="1003300"/>
                  </a:lnTo>
                  <a:lnTo>
                    <a:pt x="771131" y="990600"/>
                  </a:lnTo>
                  <a:lnTo>
                    <a:pt x="795705" y="965200"/>
                  </a:lnTo>
                  <a:lnTo>
                    <a:pt x="821474" y="952500"/>
                  </a:lnTo>
                  <a:lnTo>
                    <a:pt x="847877" y="939888"/>
                  </a:lnTo>
                  <a:lnTo>
                    <a:pt x="845921" y="939888"/>
                  </a:lnTo>
                  <a:lnTo>
                    <a:pt x="846480" y="927100"/>
                  </a:lnTo>
                  <a:lnTo>
                    <a:pt x="847902" y="939888"/>
                  </a:lnTo>
                  <a:lnTo>
                    <a:pt x="855599" y="927100"/>
                  </a:lnTo>
                  <a:lnTo>
                    <a:pt x="853909" y="939888"/>
                  </a:lnTo>
                  <a:lnTo>
                    <a:pt x="871778" y="939888"/>
                  </a:lnTo>
                  <a:lnTo>
                    <a:pt x="877366" y="927100"/>
                  </a:lnTo>
                  <a:lnTo>
                    <a:pt x="894880" y="927100"/>
                  </a:lnTo>
                  <a:close/>
                </a:path>
                <a:path w="1064895" h="1308100">
                  <a:moveTo>
                    <a:pt x="896251" y="927100"/>
                  </a:moveTo>
                  <a:lnTo>
                    <a:pt x="895819" y="914400"/>
                  </a:lnTo>
                  <a:lnTo>
                    <a:pt x="894880" y="927100"/>
                  </a:lnTo>
                  <a:lnTo>
                    <a:pt x="896251" y="927100"/>
                  </a:lnTo>
                  <a:close/>
                </a:path>
                <a:path w="1064895" h="1308100">
                  <a:moveTo>
                    <a:pt x="946226" y="941006"/>
                  </a:moveTo>
                  <a:lnTo>
                    <a:pt x="942060" y="941438"/>
                  </a:lnTo>
                  <a:lnTo>
                    <a:pt x="942822" y="937120"/>
                  </a:lnTo>
                  <a:lnTo>
                    <a:pt x="939622" y="936409"/>
                  </a:lnTo>
                  <a:lnTo>
                    <a:pt x="938047" y="939774"/>
                  </a:lnTo>
                  <a:lnTo>
                    <a:pt x="937234" y="937120"/>
                  </a:lnTo>
                  <a:lnTo>
                    <a:pt x="937133" y="936028"/>
                  </a:lnTo>
                  <a:lnTo>
                    <a:pt x="936955" y="934999"/>
                  </a:lnTo>
                  <a:lnTo>
                    <a:pt x="935380" y="935329"/>
                  </a:lnTo>
                  <a:lnTo>
                    <a:pt x="936574" y="940752"/>
                  </a:lnTo>
                  <a:lnTo>
                    <a:pt x="938288" y="945654"/>
                  </a:lnTo>
                  <a:lnTo>
                    <a:pt x="944676" y="946073"/>
                  </a:lnTo>
                  <a:lnTo>
                    <a:pt x="946226" y="941006"/>
                  </a:lnTo>
                  <a:close/>
                </a:path>
                <a:path w="1064895" h="1308100">
                  <a:moveTo>
                    <a:pt x="996340" y="971499"/>
                  </a:moveTo>
                  <a:lnTo>
                    <a:pt x="993051" y="972007"/>
                  </a:lnTo>
                  <a:lnTo>
                    <a:pt x="990574" y="963079"/>
                  </a:lnTo>
                  <a:lnTo>
                    <a:pt x="988885" y="967917"/>
                  </a:lnTo>
                  <a:lnTo>
                    <a:pt x="990663" y="968844"/>
                  </a:lnTo>
                  <a:lnTo>
                    <a:pt x="995070" y="975956"/>
                  </a:lnTo>
                  <a:lnTo>
                    <a:pt x="996340" y="971499"/>
                  </a:lnTo>
                  <a:close/>
                </a:path>
                <a:path w="1064895" h="1308100">
                  <a:moveTo>
                    <a:pt x="1004709" y="972388"/>
                  </a:moveTo>
                  <a:lnTo>
                    <a:pt x="1002855" y="974178"/>
                  </a:lnTo>
                  <a:lnTo>
                    <a:pt x="1003871" y="973963"/>
                  </a:lnTo>
                  <a:lnTo>
                    <a:pt x="1004303" y="973188"/>
                  </a:lnTo>
                  <a:lnTo>
                    <a:pt x="1004709" y="972388"/>
                  </a:lnTo>
                  <a:close/>
                </a:path>
                <a:path w="1064895" h="1308100">
                  <a:moveTo>
                    <a:pt x="1033106" y="927100"/>
                  </a:moveTo>
                  <a:lnTo>
                    <a:pt x="1019035" y="927100"/>
                  </a:lnTo>
                  <a:lnTo>
                    <a:pt x="1018933" y="939749"/>
                  </a:lnTo>
                  <a:lnTo>
                    <a:pt x="1007084" y="927100"/>
                  </a:lnTo>
                  <a:lnTo>
                    <a:pt x="1010208" y="927100"/>
                  </a:lnTo>
                  <a:lnTo>
                    <a:pt x="1002931" y="914400"/>
                  </a:lnTo>
                  <a:lnTo>
                    <a:pt x="983056" y="914400"/>
                  </a:lnTo>
                  <a:lnTo>
                    <a:pt x="966000" y="901700"/>
                  </a:lnTo>
                  <a:lnTo>
                    <a:pt x="961898" y="901700"/>
                  </a:lnTo>
                  <a:lnTo>
                    <a:pt x="961898" y="927100"/>
                  </a:lnTo>
                  <a:lnTo>
                    <a:pt x="960970" y="927100"/>
                  </a:lnTo>
                  <a:lnTo>
                    <a:pt x="950277" y="927100"/>
                  </a:lnTo>
                  <a:lnTo>
                    <a:pt x="951318" y="914400"/>
                  </a:lnTo>
                  <a:lnTo>
                    <a:pt x="960031" y="914400"/>
                  </a:lnTo>
                  <a:lnTo>
                    <a:pt x="961898" y="927100"/>
                  </a:lnTo>
                  <a:lnTo>
                    <a:pt x="961898" y="901700"/>
                  </a:lnTo>
                  <a:lnTo>
                    <a:pt x="947928" y="901700"/>
                  </a:lnTo>
                  <a:lnTo>
                    <a:pt x="947928" y="914400"/>
                  </a:lnTo>
                  <a:lnTo>
                    <a:pt x="930605" y="914400"/>
                  </a:lnTo>
                  <a:lnTo>
                    <a:pt x="925093" y="905802"/>
                  </a:lnTo>
                  <a:lnTo>
                    <a:pt x="947928" y="914400"/>
                  </a:lnTo>
                  <a:lnTo>
                    <a:pt x="947928" y="901700"/>
                  </a:lnTo>
                  <a:lnTo>
                    <a:pt x="922464" y="901700"/>
                  </a:lnTo>
                  <a:lnTo>
                    <a:pt x="914196" y="901700"/>
                  </a:lnTo>
                  <a:lnTo>
                    <a:pt x="903008" y="901700"/>
                  </a:lnTo>
                  <a:lnTo>
                    <a:pt x="904862" y="914400"/>
                  </a:lnTo>
                  <a:lnTo>
                    <a:pt x="901725" y="914400"/>
                  </a:lnTo>
                  <a:lnTo>
                    <a:pt x="901065" y="927100"/>
                  </a:lnTo>
                  <a:lnTo>
                    <a:pt x="947432" y="927100"/>
                  </a:lnTo>
                  <a:lnTo>
                    <a:pt x="950175" y="939888"/>
                  </a:lnTo>
                  <a:lnTo>
                    <a:pt x="964552" y="939888"/>
                  </a:lnTo>
                  <a:lnTo>
                    <a:pt x="964666" y="940257"/>
                  </a:lnTo>
                  <a:lnTo>
                    <a:pt x="968540" y="941463"/>
                  </a:lnTo>
                  <a:lnTo>
                    <a:pt x="972604" y="942479"/>
                  </a:lnTo>
                  <a:lnTo>
                    <a:pt x="972286" y="939888"/>
                  </a:lnTo>
                  <a:lnTo>
                    <a:pt x="973188" y="939888"/>
                  </a:lnTo>
                  <a:lnTo>
                    <a:pt x="972566" y="938669"/>
                  </a:lnTo>
                  <a:lnTo>
                    <a:pt x="973277" y="935888"/>
                  </a:lnTo>
                  <a:lnTo>
                    <a:pt x="970940" y="935380"/>
                  </a:lnTo>
                  <a:lnTo>
                    <a:pt x="970559" y="934593"/>
                  </a:lnTo>
                  <a:lnTo>
                    <a:pt x="970953" y="934377"/>
                  </a:lnTo>
                  <a:lnTo>
                    <a:pt x="970445" y="934377"/>
                  </a:lnTo>
                  <a:lnTo>
                    <a:pt x="968717" y="930871"/>
                  </a:lnTo>
                  <a:lnTo>
                    <a:pt x="987196" y="939888"/>
                  </a:lnTo>
                  <a:lnTo>
                    <a:pt x="995705" y="939888"/>
                  </a:lnTo>
                  <a:lnTo>
                    <a:pt x="994079" y="952500"/>
                  </a:lnTo>
                  <a:lnTo>
                    <a:pt x="1004087" y="952500"/>
                  </a:lnTo>
                  <a:lnTo>
                    <a:pt x="1003122" y="940435"/>
                  </a:lnTo>
                  <a:lnTo>
                    <a:pt x="1003084" y="939888"/>
                  </a:lnTo>
                  <a:lnTo>
                    <a:pt x="1009142" y="952500"/>
                  </a:lnTo>
                  <a:lnTo>
                    <a:pt x="1010119" y="952500"/>
                  </a:lnTo>
                  <a:lnTo>
                    <a:pt x="1016711" y="965034"/>
                  </a:lnTo>
                  <a:lnTo>
                    <a:pt x="1016812" y="965200"/>
                  </a:lnTo>
                  <a:lnTo>
                    <a:pt x="1023073" y="965200"/>
                  </a:lnTo>
                  <a:lnTo>
                    <a:pt x="1022032" y="952500"/>
                  </a:lnTo>
                  <a:lnTo>
                    <a:pt x="1023315" y="952500"/>
                  </a:lnTo>
                  <a:lnTo>
                    <a:pt x="1023251" y="939888"/>
                  </a:lnTo>
                  <a:lnTo>
                    <a:pt x="1023505" y="952500"/>
                  </a:lnTo>
                  <a:lnTo>
                    <a:pt x="1023569" y="939888"/>
                  </a:lnTo>
                  <a:lnTo>
                    <a:pt x="1029373" y="939888"/>
                  </a:lnTo>
                  <a:lnTo>
                    <a:pt x="1033106" y="927100"/>
                  </a:lnTo>
                  <a:close/>
                </a:path>
                <a:path w="1064895" h="1308100">
                  <a:moveTo>
                    <a:pt x="1039101" y="906018"/>
                  </a:moveTo>
                  <a:lnTo>
                    <a:pt x="1026515" y="907135"/>
                  </a:lnTo>
                  <a:lnTo>
                    <a:pt x="1023429" y="906081"/>
                  </a:lnTo>
                  <a:lnTo>
                    <a:pt x="1015746" y="907211"/>
                  </a:lnTo>
                  <a:lnTo>
                    <a:pt x="1019187" y="909459"/>
                  </a:lnTo>
                  <a:lnTo>
                    <a:pt x="1027684" y="909561"/>
                  </a:lnTo>
                  <a:lnTo>
                    <a:pt x="1036040" y="908189"/>
                  </a:lnTo>
                  <a:lnTo>
                    <a:pt x="1039101" y="906018"/>
                  </a:lnTo>
                  <a:close/>
                </a:path>
                <a:path w="1064895" h="1308100">
                  <a:moveTo>
                    <a:pt x="1051521" y="928293"/>
                  </a:moveTo>
                  <a:lnTo>
                    <a:pt x="1046111" y="926731"/>
                  </a:lnTo>
                  <a:lnTo>
                    <a:pt x="1046657" y="930249"/>
                  </a:lnTo>
                  <a:lnTo>
                    <a:pt x="1043584" y="930287"/>
                  </a:lnTo>
                  <a:lnTo>
                    <a:pt x="1042377" y="932103"/>
                  </a:lnTo>
                  <a:lnTo>
                    <a:pt x="1044943" y="932027"/>
                  </a:lnTo>
                  <a:lnTo>
                    <a:pt x="1046467" y="932954"/>
                  </a:lnTo>
                  <a:lnTo>
                    <a:pt x="1047953" y="933894"/>
                  </a:lnTo>
                  <a:lnTo>
                    <a:pt x="1048194" y="929411"/>
                  </a:lnTo>
                  <a:lnTo>
                    <a:pt x="1051521" y="928293"/>
                  </a:lnTo>
                  <a:close/>
                </a:path>
                <a:path w="1064895" h="1308100">
                  <a:moveTo>
                    <a:pt x="1054074" y="915746"/>
                  </a:moveTo>
                  <a:lnTo>
                    <a:pt x="1042428" y="916813"/>
                  </a:lnTo>
                  <a:lnTo>
                    <a:pt x="1043000" y="918603"/>
                  </a:lnTo>
                  <a:lnTo>
                    <a:pt x="1041234" y="921245"/>
                  </a:lnTo>
                  <a:lnTo>
                    <a:pt x="1045768" y="921613"/>
                  </a:lnTo>
                  <a:lnTo>
                    <a:pt x="1048118" y="920724"/>
                  </a:lnTo>
                  <a:lnTo>
                    <a:pt x="1054074" y="915746"/>
                  </a:lnTo>
                  <a:close/>
                </a:path>
                <a:path w="1064895" h="1308100">
                  <a:moveTo>
                    <a:pt x="1055382" y="965200"/>
                  </a:moveTo>
                  <a:lnTo>
                    <a:pt x="1053490" y="952500"/>
                  </a:lnTo>
                  <a:lnTo>
                    <a:pt x="1046543" y="952500"/>
                  </a:lnTo>
                  <a:lnTo>
                    <a:pt x="1042543" y="939888"/>
                  </a:lnTo>
                  <a:lnTo>
                    <a:pt x="1040968" y="939888"/>
                  </a:lnTo>
                  <a:lnTo>
                    <a:pt x="1040968" y="965200"/>
                  </a:lnTo>
                  <a:lnTo>
                    <a:pt x="1035100" y="965200"/>
                  </a:lnTo>
                  <a:lnTo>
                    <a:pt x="1036497" y="952500"/>
                  </a:lnTo>
                  <a:lnTo>
                    <a:pt x="1040028" y="952500"/>
                  </a:lnTo>
                  <a:lnTo>
                    <a:pt x="1040955" y="965034"/>
                  </a:lnTo>
                  <a:lnTo>
                    <a:pt x="1040968" y="965200"/>
                  </a:lnTo>
                  <a:lnTo>
                    <a:pt x="1040968" y="939888"/>
                  </a:lnTo>
                  <a:lnTo>
                    <a:pt x="1031684" y="939888"/>
                  </a:lnTo>
                  <a:lnTo>
                    <a:pt x="1030770" y="952500"/>
                  </a:lnTo>
                  <a:lnTo>
                    <a:pt x="1026299" y="952500"/>
                  </a:lnTo>
                  <a:lnTo>
                    <a:pt x="1025753" y="965034"/>
                  </a:lnTo>
                  <a:lnTo>
                    <a:pt x="1025740" y="965200"/>
                  </a:lnTo>
                  <a:lnTo>
                    <a:pt x="1023150" y="965200"/>
                  </a:lnTo>
                  <a:lnTo>
                    <a:pt x="1027925" y="975398"/>
                  </a:lnTo>
                  <a:lnTo>
                    <a:pt x="1027264" y="975004"/>
                  </a:lnTo>
                  <a:lnTo>
                    <a:pt x="1020965" y="975144"/>
                  </a:lnTo>
                  <a:lnTo>
                    <a:pt x="1014018" y="975956"/>
                  </a:lnTo>
                  <a:lnTo>
                    <a:pt x="1033564" y="978636"/>
                  </a:lnTo>
                  <a:lnTo>
                    <a:pt x="1032281" y="977900"/>
                  </a:lnTo>
                  <a:lnTo>
                    <a:pt x="1044422" y="977900"/>
                  </a:lnTo>
                  <a:lnTo>
                    <a:pt x="1044397" y="965200"/>
                  </a:lnTo>
                  <a:lnTo>
                    <a:pt x="1055382" y="965200"/>
                  </a:lnTo>
                  <a:close/>
                </a:path>
                <a:path w="1064895" h="1308100">
                  <a:moveTo>
                    <a:pt x="1064437" y="931125"/>
                  </a:moveTo>
                  <a:lnTo>
                    <a:pt x="1062596" y="930033"/>
                  </a:lnTo>
                  <a:lnTo>
                    <a:pt x="1060716" y="928992"/>
                  </a:lnTo>
                  <a:lnTo>
                    <a:pt x="1058202" y="929411"/>
                  </a:lnTo>
                  <a:lnTo>
                    <a:pt x="1064437" y="931125"/>
                  </a:lnTo>
                  <a:close/>
                </a:path>
              </a:pathLst>
            </a:custGeom>
            <a:solidFill>
              <a:srgbClr val="1D3E91">
                <a:alpha val="39999"/>
              </a:srgbClr>
            </a:solidFill>
          </p:spPr>
          <p:txBody>
            <a:bodyPr wrap="square" lIns="0" tIns="0" rIns="0" bIns="0" rtlCol="0"/>
            <a:lstStyle/>
            <a:p>
              <a:endParaRPr/>
            </a:p>
          </p:txBody>
        </p:sp>
        <p:sp>
          <p:nvSpPr>
            <p:cNvPr id="6" name="object 6"/>
            <p:cNvSpPr/>
            <p:nvPr/>
          </p:nvSpPr>
          <p:spPr>
            <a:xfrm>
              <a:off x="9529636" y="593356"/>
              <a:ext cx="159385" cy="103505"/>
            </a:xfrm>
            <a:custGeom>
              <a:avLst/>
              <a:gdLst/>
              <a:ahLst/>
              <a:cxnLst/>
              <a:rect l="l" t="t" r="r" b="b"/>
              <a:pathLst>
                <a:path w="159384" h="103504">
                  <a:moveTo>
                    <a:pt x="5676" y="84429"/>
                  </a:moveTo>
                  <a:lnTo>
                    <a:pt x="4152" y="82918"/>
                  </a:lnTo>
                  <a:lnTo>
                    <a:pt x="1866" y="82143"/>
                  </a:lnTo>
                  <a:lnTo>
                    <a:pt x="1866" y="83947"/>
                  </a:lnTo>
                  <a:lnTo>
                    <a:pt x="355" y="84277"/>
                  </a:lnTo>
                  <a:lnTo>
                    <a:pt x="0" y="85712"/>
                  </a:lnTo>
                  <a:lnTo>
                    <a:pt x="2374" y="85813"/>
                  </a:lnTo>
                  <a:lnTo>
                    <a:pt x="2565" y="88011"/>
                  </a:lnTo>
                  <a:lnTo>
                    <a:pt x="5588" y="87515"/>
                  </a:lnTo>
                  <a:lnTo>
                    <a:pt x="5676" y="84429"/>
                  </a:lnTo>
                  <a:close/>
                </a:path>
                <a:path w="159384" h="103504">
                  <a:moveTo>
                    <a:pt x="6908" y="61810"/>
                  </a:moveTo>
                  <a:lnTo>
                    <a:pt x="5245" y="61201"/>
                  </a:lnTo>
                  <a:lnTo>
                    <a:pt x="3746" y="63004"/>
                  </a:lnTo>
                  <a:lnTo>
                    <a:pt x="5588" y="66027"/>
                  </a:lnTo>
                  <a:lnTo>
                    <a:pt x="6908" y="61810"/>
                  </a:lnTo>
                  <a:close/>
                </a:path>
                <a:path w="159384" h="103504">
                  <a:moveTo>
                    <a:pt x="11963" y="74612"/>
                  </a:moveTo>
                  <a:lnTo>
                    <a:pt x="5600" y="68694"/>
                  </a:lnTo>
                  <a:lnTo>
                    <a:pt x="3721" y="73190"/>
                  </a:lnTo>
                  <a:lnTo>
                    <a:pt x="8775" y="71907"/>
                  </a:lnTo>
                  <a:lnTo>
                    <a:pt x="2387" y="81622"/>
                  </a:lnTo>
                  <a:lnTo>
                    <a:pt x="7454" y="80352"/>
                  </a:lnTo>
                  <a:lnTo>
                    <a:pt x="7861" y="78955"/>
                  </a:lnTo>
                  <a:lnTo>
                    <a:pt x="9017" y="78270"/>
                  </a:lnTo>
                  <a:lnTo>
                    <a:pt x="11176" y="78549"/>
                  </a:lnTo>
                  <a:lnTo>
                    <a:pt x="11963" y="74612"/>
                  </a:lnTo>
                  <a:close/>
                </a:path>
                <a:path w="159384" h="103504">
                  <a:moveTo>
                    <a:pt x="15824" y="47244"/>
                  </a:moveTo>
                  <a:lnTo>
                    <a:pt x="15125" y="47028"/>
                  </a:lnTo>
                  <a:lnTo>
                    <a:pt x="4660" y="43662"/>
                  </a:lnTo>
                  <a:lnTo>
                    <a:pt x="7124" y="46558"/>
                  </a:lnTo>
                  <a:lnTo>
                    <a:pt x="10795" y="47485"/>
                  </a:lnTo>
                  <a:lnTo>
                    <a:pt x="14490" y="47294"/>
                  </a:lnTo>
                  <a:lnTo>
                    <a:pt x="14935" y="47269"/>
                  </a:lnTo>
                  <a:lnTo>
                    <a:pt x="15379" y="47294"/>
                  </a:lnTo>
                  <a:lnTo>
                    <a:pt x="15824" y="47244"/>
                  </a:lnTo>
                  <a:close/>
                </a:path>
                <a:path w="159384" h="103504">
                  <a:moveTo>
                    <a:pt x="25247" y="83464"/>
                  </a:moveTo>
                  <a:lnTo>
                    <a:pt x="24726" y="81965"/>
                  </a:lnTo>
                  <a:lnTo>
                    <a:pt x="24460" y="82410"/>
                  </a:lnTo>
                  <a:lnTo>
                    <a:pt x="24320" y="82854"/>
                  </a:lnTo>
                  <a:lnTo>
                    <a:pt x="24498" y="83223"/>
                  </a:lnTo>
                  <a:lnTo>
                    <a:pt x="25247" y="83464"/>
                  </a:lnTo>
                  <a:close/>
                </a:path>
                <a:path w="159384" h="103504">
                  <a:moveTo>
                    <a:pt x="30302" y="75577"/>
                  </a:moveTo>
                  <a:lnTo>
                    <a:pt x="25946" y="80479"/>
                  </a:lnTo>
                  <a:lnTo>
                    <a:pt x="26492" y="80568"/>
                  </a:lnTo>
                  <a:lnTo>
                    <a:pt x="26962" y="80721"/>
                  </a:lnTo>
                  <a:lnTo>
                    <a:pt x="27355" y="80949"/>
                  </a:lnTo>
                  <a:lnTo>
                    <a:pt x="28790" y="78320"/>
                  </a:lnTo>
                  <a:lnTo>
                    <a:pt x="30302" y="75577"/>
                  </a:lnTo>
                  <a:close/>
                </a:path>
                <a:path w="159384" h="103504">
                  <a:moveTo>
                    <a:pt x="32956" y="31292"/>
                  </a:moveTo>
                  <a:lnTo>
                    <a:pt x="23710" y="31153"/>
                  </a:lnTo>
                  <a:lnTo>
                    <a:pt x="24193" y="33820"/>
                  </a:lnTo>
                  <a:lnTo>
                    <a:pt x="28702" y="34582"/>
                  </a:lnTo>
                  <a:lnTo>
                    <a:pt x="29629" y="35267"/>
                  </a:lnTo>
                  <a:lnTo>
                    <a:pt x="29908" y="35140"/>
                  </a:lnTo>
                  <a:lnTo>
                    <a:pt x="30187" y="35001"/>
                  </a:lnTo>
                  <a:lnTo>
                    <a:pt x="30454" y="34836"/>
                  </a:lnTo>
                  <a:lnTo>
                    <a:pt x="32956" y="31292"/>
                  </a:lnTo>
                  <a:close/>
                </a:path>
                <a:path w="159384" h="103504">
                  <a:moveTo>
                    <a:pt x="50939" y="70599"/>
                  </a:moveTo>
                  <a:lnTo>
                    <a:pt x="50825" y="70078"/>
                  </a:lnTo>
                  <a:lnTo>
                    <a:pt x="49314" y="68834"/>
                  </a:lnTo>
                  <a:lnTo>
                    <a:pt x="47726" y="69316"/>
                  </a:lnTo>
                  <a:lnTo>
                    <a:pt x="46469" y="69989"/>
                  </a:lnTo>
                  <a:lnTo>
                    <a:pt x="49822" y="72910"/>
                  </a:lnTo>
                  <a:lnTo>
                    <a:pt x="50241" y="72542"/>
                  </a:lnTo>
                  <a:lnTo>
                    <a:pt x="50571" y="72148"/>
                  </a:lnTo>
                  <a:lnTo>
                    <a:pt x="50761" y="71742"/>
                  </a:lnTo>
                  <a:lnTo>
                    <a:pt x="50850" y="71539"/>
                  </a:lnTo>
                  <a:lnTo>
                    <a:pt x="50850" y="71323"/>
                  </a:lnTo>
                  <a:lnTo>
                    <a:pt x="50876" y="71120"/>
                  </a:lnTo>
                  <a:lnTo>
                    <a:pt x="50939" y="70599"/>
                  </a:lnTo>
                  <a:close/>
                </a:path>
                <a:path w="159384" h="103504">
                  <a:moveTo>
                    <a:pt x="61810" y="73456"/>
                  </a:moveTo>
                  <a:lnTo>
                    <a:pt x="61201" y="73456"/>
                  </a:lnTo>
                  <a:lnTo>
                    <a:pt x="60579" y="73444"/>
                  </a:lnTo>
                  <a:lnTo>
                    <a:pt x="59956" y="73444"/>
                  </a:lnTo>
                  <a:lnTo>
                    <a:pt x="54000" y="73380"/>
                  </a:lnTo>
                  <a:lnTo>
                    <a:pt x="51244" y="73431"/>
                  </a:lnTo>
                  <a:lnTo>
                    <a:pt x="50977" y="73431"/>
                  </a:lnTo>
                  <a:lnTo>
                    <a:pt x="50457" y="73456"/>
                  </a:lnTo>
                  <a:lnTo>
                    <a:pt x="51485" y="74358"/>
                  </a:lnTo>
                  <a:lnTo>
                    <a:pt x="50241" y="73774"/>
                  </a:lnTo>
                  <a:lnTo>
                    <a:pt x="50876" y="74079"/>
                  </a:lnTo>
                  <a:lnTo>
                    <a:pt x="51498" y="74371"/>
                  </a:lnTo>
                  <a:lnTo>
                    <a:pt x="50444" y="73456"/>
                  </a:lnTo>
                  <a:lnTo>
                    <a:pt x="50165" y="73469"/>
                  </a:lnTo>
                  <a:lnTo>
                    <a:pt x="49872" y="73469"/>
                  </a:lnTo>
                  <a:lnTo>
                    <a:pt x="49593" y="73482"/>
                  </a:lnTo>
                  <a:lnTo>
                    <a:pt x="49123" y="73494"/>
                  </a:lnTo>
                  <a:lnTo>
                    <a:pt x="49301" y="73342"/>
                  </a:lnTo>
                  <a:lnTo>
                    <a:pt x="46291" y="71945"/>
                  </a:lnTo>
                  <a:lnTo>
                    <a:pt x="44869" y="71132"/>
                  </a:lnTo>
                  <a:lnTo>
                    <a:pt x="44691" y="71335"/>
                  </a:lnTo>
                  <a:lnTo>
                    <a:pt x="44157" y="72694"/>
                  </a:lnTo>
                  <a:lnTo>
                    <a:pt x="44196" y="73545"/>
                  </a:lnTo>
                  <a:lnTo>
                    <a:pt x="44551" y="74041"/>
                  </a:lnTo>
                  <a:lnTo>
                    <a:pt x="42989" y="74396"/>
                  </a:lnTo>
                  <a:lnTo>
                    <a:pt x="41910" y="74955"/>
                  </a:lnTo>
                  <a:lnTo>
                    <a:pt x="41808" y="75844"/>
                  </a:lnTo>
                  <a:lnTo>
                    <a:pt x="44310" y="75844"/>
                  </a:lnTo>
                  <a:lnTo>
                    <a:pt x="46939" y="75895"/>
                  </a:lnTo>
                  <a:lnTo>
                    <a:pt x="49479" y="75895"/>
                  </a:lnTo>
                  <a:lnTo>
                    <a:pt x="53632" y="75895"/>
                  </a:lnTo>
                  <a:lnTo>
                    <a:pt x="57467" y="75793"/>
                  </a:lnTo>
                  <a:lnTo>
                    <a:pt x="59715" y="75120"/>
                  </a:lnTo>
                  <a:lnTo>
                    <a:pt x="60947" y="74764"/>
                  </a:lnTo>
                  <a:lnTo>
                    <a:pt x="61722" y="74231"/>
                  </a:lnTo>
                  <a:lnTo>
                    <a:pt x="61810" y="73456"/>
                  </a:lnTo>
                  <a:close/>
                </a:path>
                <a:path w="159384" h="103504">
                  <a:moveTo>
                    <a:pt x="72555" y="74117"/>
                  </a:moveTo>
                  <a:lnTo>
                    <a:pt x="66979" y="69938"/>
                  </a:lnTo>
                  <a:lnTo>
                    <a:pt x="69049" y="71602"/>
                  </a:lnTo>
                  <a:lnTo>
                    <a:pt x="70688" y="72986"/>
                  </a:lnTo>
                  <a:lnTo>
                    <a:pt x="72555" y="74117"/>
                  </a:lnTo>
                  <a:close/>
                </a:path>
                <a:path w="159384" h="103504">
                  <a:moveTo>
                    <a:pt x="74637" y="94449"/>
                  </a:moveTo>
                  <a:lnTo>
                    <a:pt x="71615" y="94157"/>
                  </a:lnTo>
                  <a:lnTo>
                    <a:pt x="66992" y="93941"/>
                  </a:lnTo>
                  <a:lnTo>
                    <a:pt x="68491" y="95059"/>
                  </a:lnTo>
                  <a:lnTo>
                    <a:pt x="73494" y="94449"/>
                  </a:lnTo>
                  <a:lnTo>
                    <a:pt x="74637" y="94449"/>
                  </a:lnTo>
                  <a:close/>
                </a:path>
                <a:path w="159384" h="103504">
                  <a:moveTo>
                    <a:pt x="78181" y="37401"/>
                  </a:moveTo>
                  <a:lnTo>
                    <a:pt x="74777" y="36703"/>
                  </a:lnTo>
                  <a:lnTo>
                    <a:pt x="71869" y="34569"/>
                  </a:lnTo>
                  <a:lnTo>
                    <a:pt x="68872" y="37401"/>
                  </a:lnTo>
                  <a:lnTo>
                    <a:pt x="72580" y="38582"/>
                  </a:lnTo>
                  <a:lnTo>
                    <a:pt x="76822" y="43561"/>
                  </a:lnTo>
                  <a:lnTo>
                    <a:pt x="78181" y="37401"/>
                  </a:lnTo>
                  <a:close/>
                </a:path>
                <a:path w="159384" h="103504">
                  <a:moveTo>
                    <a:pt x="81915" y="16103"/>
                  </a:moveTo>
                  <a:lnTo>
                    <a:pt x="79146" y="16014"/>
                  </a:lnTo>
                  <a:lnTo>
                    <a:pt x="75996" y="15849"/>
                  </a:lnTo>
                  <a:lnTo>
                    <a:pt x="74333" y="15671"/>
                  </a:lnTo>
                  <a:lnTo>
                    <a:pt x="73431" y="15811"/>
                  </a:lnTo>
                  <a:lnTo>
                    <a:pt x="72859" y="16040"/>
                  </a:lnTo>
                  <a:lnTo>
                    <a:pt x="72491" y="16319"/>
                  </a:lnTo>
                  <a:lnTo>
                    <a:pt x="72174" y="16548"/>
                  </a:lnTo>
                  <a:lnTo>
                    <a:pt x="72009" y="16827"/>
                  </a:lnTo>
                  <a:lnTo>
                    <a:pt x="71920" y="17119"/>
                  </a:lnTo>
                  <a:lnTo>
                    <a:pt x="71831" y="17360"/>
                  </a:lnTo>
                  <a:lnTo>
                    <a:pt x="71793" y="17614"/>
                  </a:lnTo>
                  <a:lnTo>
                    <a:pt x="71780" y="17881"/>
                  </a:lnTo>
                  <a:lnTo>
                    <a:pt x="71755" y="18440"/>
                  </a:lnTo>
                  <a:lnTo>
                    <a:pt x="71767" y="18986"/>
                  </a:lnTo>
                  <a:lnTo>
                    <a:pt x="71374" y="19431"/>
                  </a:lnTo>
                  <a:lnTo>
                    <a:pt x="73291" y="18834"/>
                  </a:lnTo>
                  <a:lnTo>
                    <a:pt x="72758" y="18542"/>
                  </a:lnTo>
                  <a:lnTo>
                    <a:pt x="72275" y="18211"/>
                  </a:lnTo>
                  <a:lnTo>
                    <a:pt x="72758" y="18529"/>
                  </a:lnTo>
                  <a:lnTo>
                    <a:pt x="73291" y="18821"/>
                  </a:lnTo>
                  <a:lnTo>
                    <a:pt x="81915" y="16103"/>
                  </a:lnTo>
                  <a:close/>
                </a:path>
                <a:path w="159384" h="103504">
                  <a:moveTo>
                    <a:pt x="85166" y="95059"/>
                  </a:moveTo>
                  <a:lnTo>
                    <a:pt x="78841" y="94830"/>
                  </a:lnTo>
                  <a:lnTo>
                    <a:pt x="74637" y="94449"/>
                  </a:lnTo>
                  <a:lnTo>
                    <a:pt x="82334" y="98564"/>
                  </a:lnTo>
                  <a:lnTo>
                    <a:pt x="85166" y="95059"/>
                  </a:lnTo>
                  <a:close/>
                </a:path>
                <a:path w="159384" h="103504">
                  <a:moveTo>
                    <a:pt x="87363" y="8013"/>
                  </a:moveTo>
                  <a:lnTo>
                    <a:pt x="83591" y="5905"/>
                  </a:lnTo>
                  <a:lnTo>
                    <a:pt x="81038" y="8128"/>
                  </a:lnTo>
                  <a:lnTo>
                    <a:pt x="84404" y="8788"/>
                  </a:lnTo>
                  <a:lnTo>
                    <a:pt x="87363" y="8013"/>
                  </a:lnTo>
                  <a:close/>
                </a:path>
                <a:path w="159384" h="103504">
                  <a:moveTo>
                    <a:pt x="90246" y="67259"/>
                  </a:moveTo>
                  <a:lnTo>
                    <a:pt x="86537" y="67221"/>
                  </a:lnTo>
                  <a:lnTo>
                    <a:pt x="87871" y="62369"/>
                  </a:lnTo>
                  <a:lnTo>
                    <a:pt x="82791" y="63665"/>
                  </a:lnTo>
                  <a:lnTo>
                    <a:pt x="83718" y="66357"/>
                  </a:lnTo>
                  <a:lnTo>
                    <a:pt x="80924" y="65468"/>
                  </a:lnTo>
                  <a:lnTo>
                    <a:pt x="80924" y="69037"/>
                  </a:lnTo>
                  <a:lnTo>
                    <a:pt x="79756" y="68707"/>
                  </a:lnTo>
                  <a:lnTo>
                    <a:pt x="78892" y="68681"/>
                  </a:lnTo>
                  <a:lnTo>
                    <a:pt x="78168" y="68783"/>
                  </a:lnTo>
                  <a:lnTo>
                    <a:pt x="77431" y="68897"/>
                  </a:lnTo>
                  <a:lnTo>
                    <a:pt x="76847" y="69151"/>
                  </a:lnTo>
                  <a:lnTo>
                    <a:pt x="76327" y="69481"/>
                  </a:lnTo>
                  <a:lnTo>
                    <a:pt x="76111" y="63754"/>
                  </a:lnTo>
                  <a:lnTo>
                    <a:pt x="78092" y="55930"/>
                  </a:lnTo>
                  <a:lnTo>
                    <a:pt x="70739" y="57086"/>
                  </a:lnTo>
                  <a:lnTo>
                    <a:pt x="69862" y="63830"/>
                  </a:lnTo>
                  <a:lnTo>
                    <a:pt x="71501" y="68148"/>
                  </a:lnTo>
                  <a:lnTo>
                    <a:pt x="76174" y="69557"/>
                  </a:lnTo>
                  <a:lnTo>
                    <a:pt x="76327" y="69608"/>
                  </a:lnTo>
                  <a:lnTo>
                    <a:pt x="76174" y="69557"/>
                  </a:lnTo>
                  <a:lnTo>
                    <a:pt x="74993" y="70307"/>
                  </a:lnTo>
                  <a:lnTo>
                    <a:pt x="73990" y="71221"/>
                  </a:lnTo>
                  <a:lnTo>
                    <a:pt x="71640" y="70840"/>
                  </a:lnTo>
                  <a:lnTo>
                    <a:pt x="72555" y="74117"/>
                  </a:lnTo>
                  <a:lnTo>
                    <a:pt x="71031" y="75260"/>
                  </a:lnTo>
                  <a:lnTo>
                    <a:pt x="67017" y="71399"/>
                  </a:lnTo>
                  <a:lnTo>
                    <a:pt x="68122" y="72656"/>
                  </a:lnTo>
                  <a:lnTo>
                    <a:pt x="68948" y="74015"/>
                  </a:lnTo>
                  <a:lnTo>
                    <a:pt x="70904" y="75349"/>
                  </a:lnTo>
                  <a:lnTo>
                    <a:pt x="69773" y="76200"/>
                  </a:lnTo>
                  <a:lnTo>
                    <a:pt x="69900" y="77101"/>
                  </a:lnTo>
                  <a:lnTo>
                    <a:pt x="70091" y="77812"/>
                  </a:lnTo>
                  <a:lnTo>
                    <a:pt x="70319" y="78409"/>
                  </a:lnTo>
                  <a:lnTo>
                    <a:pt x="72148" y="83210"/>
                  </a:lnTo>
                  <a:lnTo>
                    <a:pt x="76873" y="79667"/>
                  </a:lnTo>
                  <a:lnTo>
                    <a:pt x="82791" y="83362"/>
                  </a:lnTo>
                  <a:lnTo>
                    <a:pt x="83413" y="76200"/>
                  </a:lnTo>
                  <a:lnTo>
                    <a:pt x="87871" y="72720"/>
                  </a:lnTo>
                  <a:lnTo>
                    <a:pt x="90246" y="67259"/>
                  </a:lnTo>
                  <a:close/>
                </a:path>
                <a:path w="159384" h="103504">
                  <a:moveTo>
                    <a:pt x="93078" y="51714"/>
                  </a:moveTo>
                  <a:lnTo>
                    <a:pt x="91440" y="50050"/>
                  </a:lnTo>
                  <a:lnTo>
                    <a:pt x="89090" y="49923"/>
                  </a:lnTo>
                  <a:lnTo>
                    <a:pt x="87096" y="50698"/>
                  </a:lnTo>
                  <a:lnTo>
                    <a:pt x="85877" y="51181"/>
                  </a:lnTo>
                  <a:lnTo>
                    <a:pt x="84810" y="52006"/>
                  </a:lnTo>
                  <a:lnTo>
                    <a:pt x="84086" y="53060"/>
                  </a:lnTo>
                  <a:lnTo>
                    <a:pt x="83985" y="53213"/>
                  </a:lnTo>
                  <a:lnTo>
                    <a:pt x="83858" y="53352"/>
                  </a:lnTo>
                  <a:lnTo>
                    <a:pt x="83769" y="53505"/>
                  </a:lnTo>
                  <a:lnTo>
                    <a:pt x="86144" y="55943"/>
                  </a:lnTo>
                  <a:lnTo>
                    <a:pt x="92887" y="56273"/>
                  </a:lnTo>
                  <a:lnTo>
                    <a:pt x="93078" y="51714"/>
                  </a:lnTo>
                  <a:close/>
                </a:path>
                <a:path w="159384" h="103504">
                  <a:moveTo>
                    <a:pt x="93776" y="74726"/>
                  </a:moveTo>
                  <a:lnTo>
                    <a:pt x="88379" y="74409"/>
                  </a:lnTo>
                  <a:lnTo>
                    <a:pt x="88798" y="77787"/>
                  </a:lnTo>
                  <a:lnTo>
                    <a:pt x="86283" y="78359"/>
                  </a:lnTo>
                  <a:lnTo>
                    <a:pt x="86512" y="81559"/>
                  </a:lnTo>
                  <a:lnTo>
                    <a:pt x="89446" y="82194"/>
                  </a:lnTo>
                  <a:lnTo>
                    <a:pt x="87096" y="84035"/>
                  </a:lnTo>
                  <a:lnTo>
                    <a:pt x="89052" y="84924"/>
                  </a:lnTo>
                  <a:lnTo>
                    <a:pt x="91605" y="84124"/>
                  </a:lnTo>
                  <a:lnTo>
                    <a:pt x="90716" y="82461"/>
                  </a:lnTo>
                  <a:lnTo>
                    <a:pt x="92862" y="82918"/>
                  </a:lnTo>
                  <a:lnTo>
                    <a:pt x="93776" y="74726"/>
                  </a:lnTo>
                  <a:close/>
                </a:path>
                <a:path w="159384" h="103504">
                  <a:moveTo>
                    <a:pt x="96913" y="15506"/>
                  </a:moveTo>
                  <a:lnTo>
                    <a:pt x="93052" y="14490"/>
                  </a:lnTo>
                  <a:lnTo>
                    <a:pt x="87985" y="13919"/>
                  </a:lnTo>
                  <a:lnTo>
                    <a:pt x="80238" y="14312"/>
                  </a:lnTo>
                  <a:lnTo>
                    <a:pt x="80568" y="14655"/>
                  </a:lnTo>
                  <a:lnTo>
                    <a:pt x="81915" y="16103"/>
                  </a:lnTo>
                  <a:lnTo>
                    <a:pt x="80251" y="17907"/>
                  </a:lnTo>
                  <a:lnTo>
                    <a:pt x="81559" y="19964"/>
                  </a:lnTo>
                  <a:lnTo>
                    <a:pt x="75298" y="20993"/>
                  </a:lnTo>
                  <a:lnTo>
                    <a:pt x="80251" y="21501"/>
                  </a:lnTo>
                  <a:lnTo>
                    <a:pt x="84404" y="19367"/>
                  </a:lnTo>
                  <a:lnTo>
                    <a:pt x="87325" y="21348"/>
                  </a:lnTo>
                  <a:lnTo>
                    <a:pt x="93065" y="20904"/>
                  </a:lnTo>
                  <a:lnTo>
                    <a:pt x="94234" y="20802"/>
                  </a:lnTo>
                  <a:lnTo>
                    <a:pt x="95478" y="20650"/>
                  </a:lnTo>
                  <a:lnTo>
                    <a:pt x="96913" y="20307"/>
                  </a:lnTo>
                  <a:lnTo>
                    <a:pt x="96913" y="15506"/>
                  </a:lnTo>
                  <a:close/>
                </a:path>
                <a:path w="159384" h="103504">
                  <a:moveTo>
                    <a:pt x="98996" y="69291"/>
                  </a:moveTo>
                  <a:lnTo>
                    <a:pt x="97142" y="67487"/>
                  </a:lnTo>
                  <a:lnTo>
                    <a:pt x="93078" y="67818"/>
                  </a:lnTo>
                  <a:lnTo>
                    <a:pt x="93078" y="73190"/>
                  </a:lnTo>
                  <a:lnTo>
                    <a:pt x="98653" y="73190"/>
                  </a:lnTo>
                  <a:lnTo>
                    <a:pt x="98996" y="69291"/>
                  </a:lnTo>
                  <a:close/>
                </a:path>
                <a:path w="159384" h="103504">
                  <a:moveTo>
                    <a:pt x="100787" y="87388"/>
                  </a:moveTo>
                  <a:lnTo>
                    <a:pt x="97294" y="86804"/>
                  </a:lnTo>
                  <a:lnTo>
                    <a:pt x="92735" y="87337"/>
                  </a:lnTo>
                  <a:lnTo>
                    <a:pt x="95161" y="89052"/>
                  </a:lnTo>
                  <a:lnTo>
                    <a:pt x="100787" y="87388"/>
                  </a:lnTo>
                  <a:close/>
                </a:path>
                <a:path w="159384" h="103504">
                  <a:moveTo>
                    <a:pt x="103593" y="22707"/>
                  </a:moveTo>
                  <a:lnTo>
                    <a:pt x="101866" y="22796"/>
                  </a:lnTo>
                  <a:lnTo>
                    <a:pt x="100215" y="22910"/>
                  </a:lnTo>
                  <a:lnTo>
                    <a:pt x="98653" y="23063"/>
                  </a:lnTo>
                  <a:lnTo>
                    <a:pt x="98653" y="21297"/>
                  </a:lnTo>
                  <a:lnTo>
                    <a:pt x="94932" y="21297"/>
                  </a:lnTo>
                  <a:lnTo>
                    <a:pt x="94932" y="23495"/>
                  </a:lnTo>
                  <a:lnTo>
                    <a:pt x="93446" y="23736"/>
                  </a:lnTo>
                  <a:lnTo>
                    <a:pt x="92760" y="23876"/>
                  </a:lnTo>
                  <a:lnTo>
                    <a:pt x="92316" y="23990"/>
                  </a:lnTo>
                  <a:lnTo>
                    <a:pt x="89852" y="24523"/>
                  </a:lnTo>
                  <a:lnTo>
                    <a:pt x="87947" y="25260"/>
                  </a:lnTo>
                  <a:lnTo>
                    <a:pt x="86931" y="26301"/>
                  </a:lnTo>
                  <a:lnTo>
                    <a:pt x="88836" y="26466"/>
                  </a:lnTo>
                  <a:lnTo>
                    <a:pt x="90284" y="26797"/>
                  </a:lnTo>
                  <a:lnTo>
                    <a:pt x="91833" y="27089"/>
                  </a:lnTo>
                  <a:lnTo>
                    <a:pt x="92214" y="27165"/>
                  </a:lnTo>
                  <a:lnTo>
                    <a:pt x="92405" y="27190"/>
                  </a:lnTo>
                  <a:lnTo>
                    <a:pt x="92456" y="26784"/>
                  </a:lnTo>
                  <a:lnTo>
                    <a:pt x="92417" y="27190"/>
                  </a:lnTo>
                  <a:lnTo>
                    <a:pt x="94373" y="27533"/>
                  </a:lnTo>
                  <a:lnTo>
                    <a:pt x="96608" y="27774"/>
                  </a:lnTo>
                  <a:lnTo>
                    <a:pt x="100266" y="27508"/>
                  </a:lnTo>
                  <a:lnTo>
                    <a:pt x="100368" y="26390"/>
                  </a:lnTo>
                  <a:lnTo>
                    <a:pt x="99580" y="25590"/>
                  </a:lnTo>
                  <a:lnTo>
                    <a:pt x="98539" y="24879"/>
                  </a:lnTo>
                  <a:lnTo>
                    <a:pt x="98653" y="23787"/>
                  </a:lnTo>
                  <a:lnTo>
                    <a:pt x="100977" y="23672"/>
                  </a:lnTo>
                  <a:lnTo>
                    <a:pt x="103517" y="23634"/>
                  </a:lnTo>
                  <a:lnTo>
                    <a:pt x="103593" y="22707"/>
                  </a:lnTo>
                  <a:close/>
                </a:path>
                <a:path w="159384" h="103504">
                  <a:moveTo>
                    <a:pt x="104343" y="28968"/>
                  </a:moveTo>
                  <a:lnTo>
                    <a:pt x="102806" y="27457"/>
                  </a:lnTo>
                  <a:lnTo>
                    <a:pt x="100520" y="26670"/>
                  </a:lnTo>
                  <a:lnTo>
                    <a:pt x="100418" y="29743"/>
                  </a:lnTo>
                  <a:lnTo>
                    <a:pt x="101955" y="31254"/>
                  </a:lnTo>
                  <a:lnTo>
                    <a:pt x="104254" y="32042"/>
                  </a:lnTo>
                  <a:lnTo>
                    <a:pt x="104343" y="28968"/>
                  </a:lnTo>
                  <a:close/>
                </a:path>
                <a:path w="159384" h="103504">
                  <a:moveTo>
                    <a:pt x="108521" y="103454"/>
                  </a:moveTo>
                  <a:lnTo>
                    <a:pt x="108216" y="100558"/>
                  </a:lnTo>
                  <a:lnTo>
                    <a:pt x="103136" y="100076"/>
                  </a:lnTo>
                  <a:lnTo>
                    <a:pt x="96570" y="100990"/>
                  </a:lnTo>
                  <a:lnTo>
                    <a:pt x="91846" y="102247"/>
                  </a:lnTo>
                  <a:lnTo>
                    <a:pt x="99568" y="101866"/>
                  </a:lnTo>
                  <a:lnTo>
                    <a:pt x="104635" y="102450"/>
                  </a:lnTo>
                  <a:lnTo>
                    <a:pt x="108521" y="103454"/>
                  </a:lnTo>
                  <a:close/>
                </a:path>
                <a:path w="159384" h="103504">
                  <a:moveTo>
                    <a:pt x="113893" y="62712"/>
                  </a:moveTo>
                  <a:lnTo>
                    <a:pt x="109829" y="62445"/>
                  </a:lnTo>
                  <a:lnTo>
                    <a:pt x="105943" y="66014"/>
                  </a:lnTo>
                  <a:lnTo>
                    <a:pt x="109766" y="70091"/>
                  </a:lnTo>
                  <a:lnTo>
                    <a:pt x="113550" y="71399"/>
                  </a:lnTo>
                  <a:lnTo>
                    <a:pt x="113817" y="66967"/>
                  </a:lnTo>
                  <a:lnTo>
                    <a:pt x="113893" y="62712"/>
                  </a:lnTo>
                  <a:close/>
                </a:path>
                <a:path w="159384" h="103504">
                  <a:moveTo>
                    <a:pt x="114769" y="16294"/>
                  </a:moveTo>
                  <a:lnTo>
                    <a:pt x="106934" y="14312"/>
                  </a:lnTo>
                  <a:lnTo>
                    <a:pt x="105473" y="13004"/>
                  </a:lnTo>
                  <a:lnTo>
                    <a:pt x="100114" y="13055"/>
                  </a:lnTo>
                  <a:lnTo>
                    <a:pt x="96507" y="13741"/>
                  </a:lnTo>
                  <a:lnTo>
                    <a:pt x="100253" y="14312"/>
                  </a:lnTo>
                  <a:lnTo>
                    <a:pt x="105702" y="14198"/>
                  </a:lnTo>
                  <a:lnTo>
                    <a:pt x="114769" y="16294"/>
                  </a:lnTo>
                  <a:close/>
                </a:path>
                <a:path w="159384" h="103504">
                  <a:moveTo>
                    <a:pt x="116840" y="36842"/>
                  </a:moveTo>
                  <a:lnTo>
                    <a:pt x="116255" y="35814"/>
                  </a:lnTo>
                  <a:lnTo>
                    <a:pt x="115925" y="35521"/>
                  </a:lnTo>
                  <a:lnTo>
                    <a:pt x="116840" y="36842"/>
                  </a:lnTo>
                  <a:close/>
                </a:path>
                <a:path w="159384" h="103504">
                  <a:moveTo>
                    <a:pt x="116954" y="49187"/>
                  </a:moveTo>
                  <a:lnTo>
                    <a:pt x="105892" y="48310"/>
                  </a:lnTo>
                  <a:lnTo>
                    <a:pt x="104787" y="46990"/>
                  </a:lnTo>
                  <a:lnTo>
                    <a:pt x="103454" y="45897"/>
                  </a:lnTo>
                  <a:lnTo>
                    <a:pt x="102374" y="44564"/>
                  </a:lnTo>
                  <a:lnTo>
                    <a:pt x="98552" y="48221"/>
                  </a:lnTo>
                  <a:lnTo>
                    <a:pt x="101142" y="52844"/>
                  </a:lnTo>
                  <a:lnTo>
                    <a:pt x="105981" y="53467"/>
                  </a:lnTo>
                  <a:lnTo>
                    <a:pt x="105994" y="54076"/>
                  </a:lnTo>
                  <a:lnTo>
                    <a:pt x="106489" y="54635"/>
                  </a:lnTo>
                  <a:lnTo>
                    <a:pt x="108140" y="55295"/>
                  </a:lnTo>
                  <a:lnTo>
                    <a:pt x="107962" y="55295"/>
                  </a:lnTo>
                  <a:lnTo>
                    <a:pt x="107861" y="58369"/>
                  </a:lnTo>
                  <a:lnTo>
                    <a:pt x="109397" y="59893"/>
                  </a:lnTo>
                  <a:lnTo>
                    <a:pt x="111696" y="60667"/>
                  </a:lnTo>
                  <a:lnTo>
                    <a:pt x="111607" y="58191"/>
                  </a:lnTo>
                  <a:lnTo>
                    <a:pt x="113550" y="55295"/>
                  </a:lnTo>
                  <a:lnTo>
                    <a:pt x="109004" y="55295"/>
                  </a:lnTo>
                  <a:lnTo>
                    <a:pt x="114706" y="53517"/>
                  </a:lnTo>
                  <a:lnTo>
                    <a:pt x="116954" y="49187"/>
                  </a:lnTo>
                  <a:close/>
                </a:path>
                <a:path w="159384" h="103504">
                  <a:moveTo>
                    <a:pt x="128943" y="84543"/>
                  </a:moveTo>
                  <a:lnTo>
                    <a:pt x="128435" y="80352"/>
                  </a:lnTo>
                  <a:lnTo>
                    <a:pt x="123698" y="79108"/>
                  </a:lnTo>
                  <a:lnTo>
                    <a:pt x="122821" y="81572"/>
                  </a:lnTo>
                  <a:lnTo>
                    <a:pt x="121843" y="83947"/>
                  </a:lnTo>
                  <a:lnTo>
                    <a:pt x="120777" y="83159"/>
                  </a:lnTo>
                  <a:lnTo>
                    <a:pt x="118618" y="82664"/>
                  </a:lnTo>
                  <a:lnTo>
                    <a:pt x="115189" y="83045"/>
                  </a:lnTo>
                  <a:lnTo>
                    <a:pt x="115519" y="84061"/>
                  </a:lnTo>
                  <a:lnTo>
                    <a:pt x="114808" y="84696"/>
                  </a:lnTo>
                  <a:lnTo>
                    <a:pt x="113969" y="85267"/>
                  </a:lnTo>
                  <a:lnTo>
                    <a:pt x="112395" y="83743"/>
                  </a:lnTo>
                  <a:lnTo>
                    <a:pt x="110896" y="82524"/>
                  </a:lnTo>
                  <a:lnTo>
                    <a:pt x="109829" y="85712"/>
                  </a:lnTo>
                  <a:lnTo>
                    <a:pt x="110693" y="85953"/>
                  </a:lnTo>
                  <a:lnTo>
                    <a:pt x="111785" y="85979"/>
                  </a:lnTo>
                  <a:lnTo>
                    <a:pt x="112572" y="86283"/>
                  </a:lnTo>
                  <a:lnTo>
                    <a:pt x="112077" y="86715"/>
                  </a:lnTo>
                  <a:lnTo>
                    <a:pt x="111721" y="87198"/>
                  </a:lnTo>
                  <a:lnTo>
                    <a:pt x="111848" y="87858"/>
                  </a:lnTo>
                  <a:lnTo>
                    <a:pt x="112052" y="87884"/>
                  </a:lnTo>
                  <a:lnTo>
                    <a:pt x="111696" y="88138"/>
                  </a:lnTo>
                  <a:lnTo>
                    <a:pt x="111531" y="88557"/>
                  </a:lnTo>
                  <a:lnTo>
                    <a:pt x="111696" y="89293"/>
                  </a:lnTo>
                  <a:lnTo>
                    <a:pt x="115404" y="89293"/>
                  </a:lnTo>
                  <a:lnTo>
                    <a:pt x="116306" y="89217"/>
                  </a:lnTo>
                  <a:lnTo>
                    <a:pt x="117132" y="89065"/>
                  </a:lnTo>
                  <a:lnTo>
                    <a:pt x="117284" y="88265"/>
                  </a:lnTo>
                  <a:lnTo>
                    <a:pt x="120281" y="88036"/>
                  </a:lnTo>
                  <a:lnTo>
                    <a:pt x="122097" y="86956"/>
                  </a:lnTo>
                  <a:lnTo>
                    <a:pt x="122529" y="85813"/>
                  </a:lnTo>
                  <a:lnTo>
                    <a:pt x="126504" y="85915"/>
                  </a:lnTo>
                  <a:lnTo>
                    <a:pt x="128943" y="84543"/>
                  </a:lnTo>
                  <a:close/>
                </a:path>
                <a:path w="159384" h="103504">
                  <a:moveTo>
                    <a:pt x="130302" y="67818"/>
                  </a:moveTo>
                  <a:lnTo>
                    <a:pt x="126441" y="66802"/>
                  </a:lnTo>
                  <a:lnTo>
                    <a:pt x="124294" y="62699"/>
                  </a:lnTo>
                  <a:lnTo>
                    <a:pt x="121005" y="66027"/>
                  </a:lnTo>
                  <a:lnTo>
                    <a:pt x="120992" y="72250"/>
                  </a:lnTo>
                  <a:lnTo>
                    <a:pt x="128473" y="71894"/>
                  </a:lnTo>
                  <a:lnTo>
                    <a:pt x="130302" y="67818"/>
                  </a:lnTo>
                  <a:close/>
                </a:path>
                <a:path w="159384" h="103504">
                  <a:moveTo>
                    <a:pt x="133616" y="27520"/>
                  </a:moveTo>
                  <a:lnTo>
                    <a:pt x="126809" y="26276"/>
                  </a:lnTo>
                  <a:lnTo>
                    <a:pt x="125603" y="27381"/>
                  </a:lnTo>
                  <a:lnTo>
                    <a:pt x="128397" y="28549"/>
                  </a:lnTo>
                  <a:lnTo>
                    <a:pt x="133616" y="27520"/>
                  </a:lnTo>
                  <a:close/>
                </a:path>
                <a:path w="159384" h="103504">
                  <a:moveTo>
                    <a:pt x="135191" y="50050"/>
                  </a:moveTo>
                  <a:lnTo>
                    <a:pt x="133832" y="49136"/>
                  </a:lnTo>
                  <a:lnTo>
                    <a:pt x="132486" y="48082"/>
                  </a:lnTo>
                  <a:lnTo>
                    <a:pt x="131559" y="47688"/>
                  </a:lnTo>
                  <a:lnTo>
                    <a:pt x="131102" y="47675"/>
                  </a:lnTo>
                  <a:lnTo>
                    <a:pt x="130644" y="47650"/>
                  </a:lnTo>
                  <a:lnTo>
                    <a:pt x="130175" y="47650"/>
                  </a:lnTo>
                  <a:lnTo>
                    <a:pt x="135191" y="50050"/>
                  </a:lnTo>
                  <a:close/>
                </a:path>
                <a:path w="159384" h="103504">
                  <a:moveTo>
                    <a:pt x="135890" y="53505"/>
                  </a:moveTo>
                  <a:lnTo>
                    <a:pt x="134112" y="50495"/>
                  </a:lnTo>
                  <a:lnTo>
                    <a:pt x="129717" y="47904"/>
                  </a:lnTo>
                  <a:lnTo>
                    <a:pt x="128447" y="53505"/>
                  </a:lnTo>
                  <a:lnTo>
                    <a:pt x="129578" y="54025"/>
                  </a:lnTo>
                  <a:lnTo>
                    <a:pt x="135623" y="57950"/>
                  </a:lnTo>
                  <a:lnTo>
                    <a:pt x="135890" y="53505"/>
                  </a:lnTo>
                  <a:close/>
                </a:path>
                <a:path w="159384" h="103504">
                  <a:moveTo>
                    <a:pt x="144741" y="67462"/>
                  </a:moveTo>
                  <a:lnTo>
                    <a:pt x="142138" y="65405"/>
                  </a:lnTo>
                  <a:lnTo>
                    <a:pt x="140550" y="65125"/>
                  </a:lnTo>
                  <a:lnTo>
                    <a:pt x="142405" y="74079"/>
                  </a:lnTo>
                  <a:lnTo>
                    <a:pt x="143192" y="71475"/>
                  </a:lnTo>
                  <a:lnTo>
                    <a:pt x="144741" y="67462"/>
                  </a:lnTo>
                  <a:close/>
                </a:path>
                <a:path w="159384" h="103504">
                  <a:moveTo>
                    <a:pt x="148539" y="45847"/>
                  </a:moveTo>
                  <a:lnTo>
                    <a:pt x="143027" y="45834"/>
                  </a:lnTo>
                  <a:lnTo>
                    <a:pt x="146659" y="42519"/>
                  </a:lnTo>
                  <a:lnTo>
                    <a:pt x="141871" y="42240"/>
                  </a:lnTo>
                  <a:lnTo>
                    <a:pt x="133819" y="43573"/>
                  </a:lnTo>
                  <a:lnTo>
                    <a:pt x="147066" y="48475"/>
                  </a:lnTo>
                  <a:lnTo>
                    <a:pt x="148539" y="45847"/>
                  </a:lnTo>
                  <a:close/>
                </a:path>
                <a:path w="159384" h="103504">
                  <a:moveTo>
                    <a:pt x="150291" y="26314"/>
                  </a:moveTo>
                  <a:lnTo>
                    <a:pt x="143624" y="26314"/>
                  </a:lnTo>
                  <a:lnTo>
                    <a:pt x="143624" y="28702"/>
                  </a:lnTo>
                  <a:lnTo>
                    <a:pt x="150291" y="28702"/>
                  </a:lnTo>
                  <a:lnTo>
                    <a:pt x="150291" y="26314"/>
                  </a:lnTo>
                  <a:close/>
                </a:path>
                <a:path w="159384" h="103504">
                  <a:moveTo>
                    <a:pt x="150291" y="4699"/>
                  </a:moveTo>
                  <a:lnTo>
                    <a:pt x="143649" y="3352"/>
                  </a:lnTo>
                  <a:lnTo>
                    <a:pt x="137883" y="1066"/>
                  </a:lnTo>
                  <a:lnTo>
                    <a:pt x="132486" y="0"/>
                  </a:lnTo>
                  <a:lnTo>
                    <a:pt x="126961" y="2298"/>
                  </a:lnTo>
                  <a:lnTo>
                    <a:pt x="140284" y="2298"/>
                  </a:lnTo>
                  <a:lnTo>
                    <a:pt x="138074" y="4254"/>
                  </a:lnTo>
                  <a:lnTo>
                    <a:pt x="141516" y="6108"/>
                  </a:lnTo>
                  <a:lnTo>
                    <a:pt x="146850" y="6654"/>
                  </a:lnTo>
                  <a:lnTo>
                    <a:pt x="150291" y="4699"/>
                  </a:lnTo>
                  <a:close/>
                </a:path>
                <a:path w="159384" h="103504">
                  <a:moveTo>
                    <a:pt x="155282" y="12509"/>
                  </a:moveTo>
                  <a:lnTo>
                    <a:pt x="151955" y="13703"/>
                  </a:lnTo>
                  <a:lnTo>
                    <a:pt x="153784" y="13563"/>
                  </a:lnTo>
                  <a:lnTo>
                    <a:pt x="154571" y="13042"/>
                  </a:lnTo>
                  <a:lnTo>
                    <a:pt x="155282" y="12509"/>
                  </a:lnTo>
                  <a:close/>
                </a:path>
                <a:path w="159384" h="103504">
                  <a:moveTo>
                    <a:pt x="159156" y="52616"/>
                  </a:moveTo>
                  <a:lnTo>
                    <a:pt x="154698" y="46024"/>
                  </a:lnTo>
                  <a:lnTo>
                    <a:pt x="148996" y="40411"/>
                  </a:lnTo>
                  <a:lnTo>
                    <a:pt x="141478" y="37414"/>
                  </a:lnTo>
                  <a:lnTo>
                    <a:pt x="159156" y="52616"/>
                  </a:lnTo>
                  <a:close/>
                </a:path>
              </a:pathLst>
            </a:custGeom>
            <a:solidFill>
              <a:srgbClr val="007E8B">
                <a:alpha val="39999"/>
              </a:srgbClr>
            </a:solidFill>
          </p:spPr>
          <p:txBody>
            <a:bodyPr wrap="square" lIns="0" tIns="0" rIns="0" bIns="0" rtlCol="0"/>
            <a:lstStyle/>
            <a:p>
              <a:endParaRPr/>
            </a:p>
          </p:txBody>
        </p:sp>
      </p:gr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014D0B9F-EB22-1823-4B73-3E6C1BA715F3}"/>
              </a:ext>
            </a:extLst>
          </p:cNvPr>
          <p:cNvSpPr/>
          <p:nvPr/>
        </p:nvSpPr>
        <p:spPr>
          <a:xfrm>
            <a:off x="0" y="0"/>
            <a:ext cx="10693400" cy="7562850"/>
          </a:xfrm>
          <a:prstGeom prst="rect">
            <a:avLst/>
          </a:prstGeom>
          <a:solidFill>
            <a:srgbClr val="E3ED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object 2"/>
          <p:cNvSpPr/>
          <p:nvPr/>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000C2E">
              <a:alpha val="29998"/>
            </a:srgbClr>
          </a:solidFill>
        </p:spPr>
        <p:txBody>
          <a:bodyPr wrap="square" lIns="0" tIns="0" rIns="0" bIns="0" rtlCol="0"/>
          <a:lstStyle/>
          <a:p>
            <a:endParaRPr/>
          </a:p>
        </p:txBody>
      </p:sp>
      <p:sp>
        <p:nvSpPr>
          <p:cNvPr id="4" name="object 4"/>
          <p:cNvSpPr/>
          <p:nvPr/>
        </p:nvSpPr>
        <p:spPr>
          <a:xfrm>
            <a:off x="5057991" y="3600310"/>
            <a:ext cx="2322195" cy="2269490"/>
          </a:xfrm>
          <a:custGeom>
            <a:avLst/>
            <a:gdLst/>
            <a:ahLst/>
            <a:cxnLst/>
            <a:rect l="l" t="t" r="r" b="b"/>
            <a:pathLst>
              <a:path w="2322195" h="2269490">
                <a:moveTo>
                  <a:pt x="14516" y="1905774"/>
                </a:moveTo>
                <a:lnTo>
                  <a:pt x="13627" y="1900440"/>
                </a:lnTo>
                <a:lnTo>
                  <a:pt x="13970" y="1896643"/>
                </a:lnTo>
                <a:lnTo>
                  <a:pt x="11658" y="1910105"/>
                </a:lnTo>
                <a:lnTo>
                  <a:pt x="14516" y="1905774"/>
                </a:lnTo>
                <a:close/>
              </a:path>
              <a:path w="2322195" h="2269490">
                <a:moveTo>
                  <a:pt x="20967" y="1878723"/>
                </a:moveTo>
                <a:lnTo>
                  <a:pt x="20142" y="1872792"/>
                </a:lnTo>
                <a:lnTo>
                  <a:pt x="20916" y="1867776"/>
                </a:lnTo>
                <a:lnTo>
                  <a:pt x="16370" y="1859800"/>
                </a:lnTo>
                <a:lnTo>
                  <a:pt x="10490" y="1857565"/>
                </a:lnTo>
                <a:lnTo>
                  <a:pt x="4076" y="1856435"/>
                </a:lnTo>
                <a:lnTo>
                  <a:pt x="0" y="1853323"/>
                </a:lnTo>
                <a:lnTo>
                  <a:pt x="20967" y="1878723"/>
                </a:lnTo>
                <a:close/>
              </a:path>
              <a:path w="2322195" h="2269490">
                <a:moveTo>
                  <a:pt x="42164" y="1945703"/>
                </a:moveTo>
                <a:lnTo>
                  <a:pt x="41922" y="1945703"/>
                </a:lnTo>
                <a:lnTo>
                  <a:pt x="41948" y="1945957"/>
                </a:lnTo>
                <a:lnTo>
                  <a:pt x="42164" y="1945703"/>
                </a:lnTo>
                <a:close/>
              </a:path>
              <a:path w="2322195" h="2269490">
                <a:moveTo>
                  <a:pt x="57759" y="1948751"/>
                </a:moveTo>
                <a:lnTo>
                  <a:pt x="56692" y="1948535"/>
                </a:lnTo>
                <a:lnTo>
                  <a:pt x="55956" y="1950466"/>
                </a:lnTo>
                <a:lnTo>
                  <a:pt x="57759" y="1948751"/>
                </a:lnTo>
                <a:close/>
              </a:path>
              <a:path w="2322195" h="2269490">
                <a:moveTo>
                  <a:pt x="58318" y="1944217"/>
                </a:moveTo>
                <a:lnTo>
                  <a:pt x="52679" y="1941499"/>
                </a:lnTo>
                <a:lnTo>
                  <a:pt x="45186" y="1942147"/>
                </a:lnTo>
                <a:lnTo>
                  <a:pt x="42164" y="1945703"/>
                </a:lnTo>
                <a:lnTo>
                  <a:pt x="56692" y="1948535"/>
                </a:lnTo>
                <a:lnTo>
                  <a:pt x="58318" y="1944217"/>
                </a:lnTo>
                <a:close/>
              </a:path>
              <a:path w="2322195" h="2269490">
                <a:moveTo>
                  <a:pt x="60629" y="1860765"/>
                </a:moveTo>
                <a:lnTo>
                  <a:pt x="55130" y="1861477"/>
                </a:lnTo>
                <a:lnTo>
                  <a:pt x="47383" y="1859991"/>
                </a:lnTo>
                <a:lnTo>
                  <a:pt x="46621" y="1865249"/>
                </a:lnTo>
                <a:lnTo>
                  <a:pt x="53555" y="1871903"/>
                </a:lnTo>
                <a:lnTo>
                  <a:pt x="56934" y="1872551"/>
                </a:lnTo>
                <a:lnTo>
                  <a:pt x="58661" y="1868424"/>
                </a:lnTo>
                <a:lnTo>
                  <a:pt x="60629" y="1860765"/>
                </a:lnTo>
                <a:close/>
              </a:path>
              <a:path w="2322195" h="2269490">
                <a:moveTo>
                  <a:pt x="64719" y="1886064"/>
                </a:moveTo>
                <a:lnTo>
                  <a:pt x="62636" y="1879930"/>
                </a:lnTo>
                <a:lnTo>
                  <a:pt x="55956" y="1883194"/>
                </a:lnTo>
                <a:lnTo>
                  <a:pt x="62420" y="1890763"/>
                </a:lnTo>
                <a:lnTo>
                  <a:pt x="64719" y="1886064"/>
                </a:lnTo>
                <a:close/>
              </a:path>
              <a:path w="2322195" h="2269490">
                <a:moveTo>
                  <a:pt x="69977" y="1932520"/>
                </a:moveTo>
                <a:lnTo>
                  <a:pt x="63296" y="1931454"/>
                </a:lnTo>
                <a:lnTo>
                  <a:pt x="62077" y="1925116"/>
                </a:lnTo>
                <a:lnTo>
                  <a:pt x="55956" y="1923567"/>
                </a:lnTo>
                <a:lnTo>
                  <a:pt x="56159" y="1930425"/>
                </a:lnTo>
                <a:lnTo>
                  <a:pt x="60731" y="1935683"/>
                </a:lnTo>
                <a:lnTo>
                  <a:pt x="66408" y="1937131"/>
                </a:lnTo>
                <a:lnTo>
                  <a:pt x="69977" y="1932520"/>
                </a:lnTo>
                <a:close/>
              </a:path>
              <a:path w="2322195" h="2269490">
                <a:moveTo>
                  <a:pt x="83947" y="1910105"/>
                </a:moveTo>
                <a:lnTo>
                  <a:pt x="75133" y="1911108"/>
                </a:lnTo>
                <a:lnTo>
                  <a:pt x="73672" y="1905038"/>
                </a:lnTo>
                <a:lnTo>
                  <a:pt x="65303" y="1905622"/>
                </a:lnTo>
                <a:lnTo>
                  <a:pt x="66725" y="1914702"/>
                </a:lnTo>
                <a:lnTo>
                  <a:pt x="72123" y="1917636"/>
                </a:lnTo>
                <a:lnTo>
                  <a:pt x="78778" y="1915680"/>
                </a:lnTo>
                <a:lnTo>
                  <a:pt x="83947" y="1910105"/>
                </a:lnTo>
                <a:close/>
              </a:path>
              <a:path w="2322195" h="2269490">
                <a:moveTo>
                  <a:pt x="351840" y="1926158"/>
                </a:moveTo>
                <a:lnTo>
                  <a:pt x="351434" y="1925701"/>
                </a:lnTo>
                <a:lnTo>
                  <a:pt x="351066" y="1925205"/>
                </a:lnTo>
                <a:lnTo>
                  <a:pt x="350672" y="1924735"/>
                </a:lnTo>
                <a:lnTo>
                  <a:pt x="349084" y="1925320"/>
                </a:lnTo>
                <a:lnTo>
                  <a:pt x="347662" y="1925929"/>
                </a:lnTo>
                <a:lnTo>
                  <a:pt x="346544" y="1926539"/>
                </a:lnTo>
                <a:lnTo>
                  <a:pt x="351840" y="1926158"/>
                </a:lnTo>
                <a:close/>
              </a:path>
              <a:path w="2322195" h="2269490">
                <a:moveTo>
                  <a:pt x="355092" y="1929561"/>
                </a:moveTo>
                <a:lnTo>
                  <a:pt x="354914" y="1929536"/>
                </a:lnTo>
                <a:lnTo>
                  <a:pt x="355092" y="1929574"/>
                </a:lnTo>
                <a:close/>
              </a:path>
              <a:path w="2322195" h="2269490">
                <a:moveTo>
                  <a:pt x="357035" y="1761324"/>
                </a:moveTo>
                <a:lnTo>
                  <a:pt x="351282" y="1773529"/>
                </a:lnTo>
                <a:lnTo>
                  <a:pt x="351548" y="1774024"/>
                </a:lnTo>
                <a:lnTo>
                  <a:pt x="357035" y="1761324"/>
                </a:lnTo>
                <a:close/>
              </a:path>
              <a:path w="2322195" h="2269490">
                <a:moveTo>
                  <a:pt x="1140066" y="768235"/>
                </a:moveTo>
                <a:lnTo>
                  <a:pt x="1138707" y="761746"/>
                </a:lnTo>
                <a:lnTo>
                  <a:pt x="1129779" y="754799"/>
                </a:lnTo>
                <a:lnTo>
                  <a:pt x="1117206" y="747560"/>
                </a:lnTo>
                <a:lnTo>
                  <a:pt x="1118489" y="752411"/>
                </a:lnTo>
                <a:lnTo>
                  <a:pt x="1119860" y="757237"/>
                </a:lnTo>
                <a:lnTo>
                  <a:pt x="1121359" y="762063"/>
                </a:lnTo>
                <a:lnTo>
                  <a:pt x="1129880" y="762063"/>
                </a:lnTo>
                <a:lnTo>
                  <a:pt x="1129880" y="768070"/>
                </a:lnTo>
                <a:lnTo>
                  <a:pt x="1123302" y="768070"/>
                </a:lnTo>
                <a:lnTo>
                  <a:pt x="1123873" y="769785"/>
                </a:lnTo>
                <a:lnTo>
                  <a:pt x="1124369" y="771525"/>
                </a:lnTo>
                <a:lnTo>
                  <a:pt x="1124966" y="773239"/>
                </a:lnTo>
                <a:lnTo>
                  <a:pt x="1128395" y="773734"/>
                </a:lnTo>
                <a:lnTo>
                  <a:pt x="1129880" y="774090"/>
                </a:lnTo>
                <a:lnTo>
                  <a:pt x="1140066" y="768235"/>
                </a:lnTo>
                <a:close/>
              </a:path>
              <a:path w="2322195" h="2269490">
                <a:moveTo>
                  <a:pt x="1171879" y="1469224"/>
                </a:moveTo>
                <a:lnTo>
                  <a:pt x="1169974" y="1431124"/>
                </a:lnTo>
                <a:lnTo>
                  <a:pt x="1168120" y="1418424"/>
                </a:lnTo>
                <a:lnTo>
                  <a:pt x="1162583" y="1380324"/>
                </a:lnTo>
                <a:lnTo>
                  <a:pt x="1149858" y="1342224"/>
                </a:lnTo>
                <a:lnTo>
                  <a:pt x="1131912" y="1304124"/>
                </a:lnTo>
                <a:lnTo>
                  <a:pt x="1108913" y="1266024"/>
                </a:lnTo>
                <a:lnTo>
                  <a:pt x="1080973" y="1227924"/>
                </a:lnTo>
                <a:lnTo>
                  <a:pt x="1048245" y="1202524"/>
                </a:lnTo>
                <a:lnTo>
                  <a:pt x="1104176" y="1100924"/>
                </a:lnTo>
                <a:lnTo>
                  <a:pt x="1081125" y="1062824"/>
                </a:lnTo>
                <a:lnTo>
                  <a:pt x="931367" y="1309281"/>
                </a:lnTo>
                <a:lnTo>
                  <a:pt x="931367" y="1456524"/>
                </a:lnTo>
                <a:lnTo>
                  <a:pt x="930338" y="1481924"/>
                </a:lnTo>
                <a:lnTo>
                  <a:pt x="924979" y="1507324"/>
                </a:lnTo>
                <a:lnTo>
                  <a:pt x="915352" y="1520024"/>
                </a:lnTo>
                <a:lnTo>
                  <a:pt x="782561" y="1745919"/>
                </a:lnTo>
                <a:lnTo>
                  <a:pt x="782561" y="1875624"/>
                </a:lnTo>
                <a:lnTo>
                  <a:pt x="772502" y="1875624"/>
                </a:lnTo>
                <a:lnTo>
                  <a:pt x="770191" y="1862924"/>
                </a:lnTo>
                <a:lnTo>
                  <a:pt x="779945" y="1862924"/>
                </a:lnTo>
                <a:lnTo>
                  <a:pt x="782561" y="1875624"/>
                </a:lnTo>
                <a:lnTo>
                  <a:pt x="782561" y="1745919"/>
                </a:lnTo>
                <a:lnTo>
                  <a:pt x="751103" y="1799424"/>
                </a:lnTo>
                <a:lnTo>
                  <a:pt x="749325" y="1799424"/>
                </a:lnTo>
                <a:lnTo>
                  <a:pt x="745236" y="1806333"/>
                </a:lnTo>
                <a:lnTo>
                  <a:pt x="745236" y="2205825"/>
                </a:lnTo>
                <a:lnTo>
                  <a:pt x="735190" y="2205825"/>
                </a:lnTo>
                <a:lnTo>
                  <a:pt x="732866" y="2193125"/>
                </a:lnTo>
                <a:lnTo>
                  <a:pt x="742619" y="2193125"/>
                </a:lnTo>
                <a:lnTo>
                  <a:pt x="745236" y="2205825"/>
                </a:lnTo>
                <a:lnTo>
                  <a:pt x="745236" y="1806333"/>
                </a:lnTo>
                <a:lnTo>
                  <a:pt x="742111" y="1811604"/>
                </a:lnTo>
                <a:lnTo>
                  <a:pt x="742111" y="1901024"/>
                </a:lnTo>
                <a:lnTo>
                  <a:pt x="732866" y="1901024"/>
                </a:lnTo>
                <a:lnTo>
                  <a:pt x="736434" y="1888324"/>
                </a:lnTo>
                <a:lnTo>
                  <a:pt x="742111" y="1901024"/>
                </a:lnTo>
                <a:lnTo>
                  <a:pt x="742111" y="1811604"/>
                </a:lnTo>
                <a:lnTo>
                  <a:pt x="737552" y="1819300"/>
                </a:lnTo>
                <a:lnTo>
                  <a:pt x="737552" y="1875624"/>
                </a:lnTo>
                <a:lnTo>
                  <a:pt x="734491" y="1888324"/>
                </a:lnTo>
                <a:lnTo>
                  <a:pt x="727125" y="1888324"/>
                </a:lnTo>
                <a:lnTo>
                  <a:pt x="728205" y="1901024"/>
                </a:lnTo>
                <a:lnTo>
                  <a:pt x="728002" y="1901024"/>
                </a:lnTo>
                <a:lnTo>
                  <a:pt x="728002" y="1926424"/>
                </a:lnTo>
                <a:lnTo>
                  <a:pt x="720763" y="1939124"/>
                </a:lnTo>
                <a:lnTo>
                  <a:pt x="714819" y="1939124"/>
                </a:lnTo>
                <a:lnTo>
                  <a:pt x="714819" y="2015324"/>
                </a:lnTo>
                <a:lnTo>
                  <a:pt x="705993" y="2015324"/>
                </a:lnTo>
                <a:lnTo>
                  <a:pt x="709536" y="2002624"/>
                </a:lnTo>
                <a:lnTo>
                  <a:pt x="714819" y="2015324"/>
                </a:lnTo>
                <a:lnTo>
                  <a:pt x="714819" y="1939124"/>
                </a:lnTo>
                <a:lnTo>
                  <a:pt x="712584" y="1939124"/>
                </a:lnTo>
                <a:lnTo>
                  <a:pt x="704875" y="1926424"/>
                </a:lnTo>
                <a:lnTo>
                  <a:pt x="728002" y="1926424"/>
                </a:lnTo>
                <a:lnTo>
                  <a:pt x="728002" y="1901024"/>
                </a:lnTo>
                <a:lnTo>
                  <a:pt x="719416" y="1901024"/>
                </a:lnTo>
                <a:lnTo>
                  <a:pt x="716343" y="1888324"/>
                </a:lnTo>
                <a:lnTo>
                  <a:pt x="716864" y="1888324"/>
                </a:lnTo>
                <a:lnTo>
                  <a:pt x="718870" y="1875624"/>
                </a:lnTo>
                <a:lnTo>
                  <a:pt x="737552" y="1875624"/>
                </a:lnTo>
                <a:lnTo>
                  <a:pt x="737552" y="1819300"/>
                </a:lnTo>
                <a:lnTo>
                  <a:pt x="672223" y="1929549"/>
                </a:lnTo>
                <a:lnTo>
                  <a:pt x="672223" y="2040724"/>
                </a:lnTo>
                <a:lnTo>
                  <a:pt x="668223" y="2053424"/>
                </a:lnTo>
                <a:lnTo>
                  <a:pt x="669455" y="2040724"/>
                </a:lnTo>
                <a:lnTo>
                  <a:pt x="662901" y="2040724"/>
                </a:lnTo>
                <a:lnTo>
                  <a:pt x="658863" y="2028024"/>
                </a:lnTo>
                <a:lnTo>
                  <a:pt x="663689" y="2028024"/>
                </a:lnTo>
                <a:lnTo>
                  <a:pt x="670458" y="2040724"/>
                </a:lnTo>
                <a:lnTo>
                  <a:pt x="672223" y="2040724"/>
                </a:lnTo>
                <a:lnTo>
                  <a:pt x="672223" y="1929549"/>
                </a:lnTo>
                <a:lnTo>
                  <a:pt x="652843" y="1962251"/>
                </a:lnTo>
                <a:lnTo>
                  <a:pt x="652843" y="2028024"/>
                </a:lnTo>
                <a:lnTo>
                  <a:pt x="644906" y="2040724"/>
                </a:lnTo>
                <a:lnTo>
                  <a:pt x="601446" y="2040724"/>
                </a:lnTo>
                <a:lnTo>
                  <a:pt x="601713" y="2028024"/>
                </a:lnTo>
                <a:lnTo>
                  <a:pt x="609409" y="2028024"/>
                </a:lnTo>
                <a:lnTo>
                  <a:pt x="625665" y="2015324"/>
                </a:lnTo>
                <a:lnTo>
                  <a:pt x="651598" y="2015324"/>
                </a:lnTo>
                <a:lnTo>
                  <a:pt x="652843" y="2028024"/>
                </a:lnTo>
                <a:lnTo>
                  <a:pt x="652843" y="1962251"/>
                </a:lnTo>
                <a:lnTo>
                  <a:pt x="643966" y="1977224"/>
                </a:lnTo>
                <a:lnTo>
                  <a:pt x="630555" y="2002624"/>
                </a:lnTo>
                <a:lnTo>
                  <a:pt x="614083" y="2015324"/>
                </a:lnTo>
                <a:lnTo>
                  <a:pt x="594956" y="2028024"/>
                </a:lnTo>
                <a:lnTo>
                  <a:pt x="573633" y="2028024"/>
                </a:lnTo>
                <a:lnTo>
                  <a:pt x="551243" y="2040724"/>
                </a:lnTo>
                <a:lnTo>
                  <a:pt x="535698" y="2031873"/>
                </a:lnTo>
                <a:lnTo>
                  <a:pt x="535698" y="2243925"/>
                </a:lnTo>
                <a:lnTo>
                  <a:pt x="528307" y="2256625"/>
                </a:lnTo>
                <a:lnTo>
                  <a:pt x="519874" y="2243925"/>
                </a:lnTo>
                <a:lnTo>
                  <a:pt x="535698" y="2243925"/>
                </a:lnTo>
                <a:lnTo>
                  <a:pt x="535698" y="2031873"/>
                </a:lnTo>
                <a:lnTo>
                  <a:pt x="528955" y="2028024"/>
                </a:lnTo>
                <a:lnTo>
                  <a:pt x="507339" y="2028024"/>
                </a:lnTo>
                <a:lnTo>
                  <a:pt x="486892" y="2015324"/>
                </a:lnTo>
                <a:lnTo>
                  <a:pt x="443623" y="1989924"/>
                </a:lnTo>
                <a:lnTo>
                  <a:pt x="425005" y="1979002"/>
                </a:lnTo>
                <a:lnTo>
                  <a:pt x="425005" y="2104224"/>
                </a:lnTo>
                <a:lnTo>
                  <a:pt x="419823" y="2104224"/>
                </a:lnTo>
                <a:lnTo>
                  <a:pt x="418020" y="2091524"/>
                </a:lnTo>
                <a:lnTo>
                  <a:pt x="425005" y="2104224"/>
                </a:lnTo>
                <a:lnTo>
                  <a:pt x="425005" y="1979002"/>
                </a:lnTo>
                <a:lnTo>
                  <a:pt x="420077" y="1976107"/>
                </a:lnTo>
                <a:lnTo>
                  <a:pt x="420077" y="2053424"/>
                </a:lnTo>
                <a:lnTo>
                  <a:pt x="418312" y="2066124"/>
                </a:lnTo>
                <a:lnTo>
                  <a:pt x="406349" y="2053424"/>
                </a:lnTo>
                <a:lnTo>
                  <a:pt x="420077" y="2053424"/>
                </a:lnTo>
                <a:lnTo>
                  <a:pt x="420077" y="1976107"/>
                </a:lnTo>
                <a:lnTo>
                  <a:pt x="378726" y="1951824"/>
                </a:lnTo>
                <a:lnTo>
                  <a:pt x="369011" y="1951824"/>
                </a:lnTo>
                <a:lnTo>
                  <a:pt x="369011" y="2129625"/>
                </a:lnTo>
                <a:lnTo>
                  <a:pt x="358635" y="2129625"/>
                </a:lnTo>
                <a:lnTo>
                  <a:pt x="357733" y="2116925"/>
                </a:lnTo>
                <a:lnTo>
                  <a:pt x="362470" y="2116925"/>
                </a:lnTo>
                <a:lnTo>
                  <a:pt x="369011" y="2129625"/>
                </a:lnTo>
                <a:lnTo>
                  <a:pt x="369011" y="1951824"/>
                </a:lnTo>
                <a:lnTo>
                  <a:pt x="366242" y="1951824"/>
                </a:lnTo>
                <a:lnTo>
                  <a:pt x="364375" y="1947684"/>
                </a:lnTo>
                <a:lnTo>
                  <a:pt x="364375" y="1989924"/>
                </a:lnTo>
                <a:lnTo>
                  <a:pt x="360591" y="2002624"/>
                </a:lnTo>
                <a:lnTo>
                  <a:pt x="354914" y="2002624"/>
                </a:lnTo>
                <a:lnTo>
                  <a:pt x="352196" y="1997544"/>
                </a:lnTo>
                <a:lnTo>
                  <a:pt x="352196" y="2040724"/>
                </a:lnTo>
                <a:lnTo>
                  <a:pt x="345719" y="2040724"/>
                </a:lnTo>
                <a:lnTo>
                  <a:pt x="345719" y="2167725"/>
                </a:lnTo>
                <a:lnTo>
                  <a:pt x="345719" y="2180425"/>
                </a:lnTo>
                <a:lnTo>
                  <a:pt x="327050" y="2180425"/>
                </a:lnTo>
                <a:lnTo>
                  <a:pt x="327050" y="2167725"/>
                </a:lnTo>
                <a:lnTo>
                  <a:pt x="345719" y="2167725"/>
                </a:lnTo>
                <a:lnTo>
                  <a:pt x="345719" y="2040724"/>
                </a:lnTo>
                <a:lnTo>
                  <a:pt x="343369" y="2040724"/>
                </a:lnTo>
                <a:lnTo>
                  <a:pt x="336359" y="2035708"/>
                </a:lnTo>
                <a:lnTo>
                  <a:pt x="336359" y="2053424"/>
                </a:lnTo>
                <a:lnTo>
                  <a:pt x="332803" y="2066124"/>
                </a:lnTo>
                <a:lnTo>
                  <a:pt x="327139" y="2053424"/>
                </a:lnTo>
                <a:lnTo>
                  <a:pt x="322580" y="2053424"/>
                </a:lnTo>
                <a:lnTo>
                  <a:pt x="322376" y="2040724"/>
                </a:lnTo>
                <a:lnTo>
                  <a:pt x="327901" y="2040724"/>
                </a:lnTo>
                <a:lnTo>
                  <a:pt x="330504" y="2053424"/>
                </a:lnTo>
                <a:lnTo>
                  <a:pt x="336359" y="2053424"/>
                </a:lnTo>
                <a:lnTo>
                  <a:pt x="336359" y="2035708"/>
                </a:lnTo>
                <a:lnTo>
                  <a:pt x="325666" y="2028024"/>
                </a:lnTo>
                <a:lnTo>
                  <a:pt x="349846" y="2028024"/>
                </a:lnTo>
                <a:lnTo>
                  <a:pt x="352196" y="2040724"/>
                </a:lnTo>
                <a:lnTo>
                  <a:pt x="352196" y="1997544"/>
                </a:lnTo>
                <a:lnTo>
                  <a:pt x="348119" y="1989924"/>
                </a:lnTo>
                <a:lnTo>
                  <a:pt x="364375" y="1989924"/>
                </a:lnTo>
                <a:lnTo>
                  <a:pt x="364375" y="1947684"/>
                </a:lnTo>
                <a:lnTo>
                  <a:pt x="360527" y="1939124"/>
                </a:lnTo>
                <a:lnTo>
                  <a:pt x="355917" y="1939124"/>
                </a:lnTo>
                <a:lnTo>
                  <a:pt x="355917" y="1964524"/>
                </a:lnTo>
                <a:lnTo>
                  <a:pt x="353364" y="1977224"/>
                </a:lnTo>
                <a:lnTo>
                  <a:pt x="345719" y="1977224"/>
                </a:lnTo>
                <a:lnTo>
                  <a:pt x="345719" y="1964524"/>
                </a:lnTo>
                <a:lnTo>
                  <a:pt x="355917" y="1964524"/>
                </a:lnTo>
                <a:lnTo>
                  <a:pt x="355917" y="1939124"/>
                </a:lnTo>
                <a:lnTo>
                  <a:pt x="333603" y="1939124"/>
                </a:lnTo>
                <a:lnTo>
                  <a:pt x="333603" y="1951824"/>
                </a:lnTo>
                <a:lnTo>
                  <a:pt x="326390" y="1962162"/>
                </a:lnTo>
                <a:lnTo>
                  <a:pt x="326390" y="1973630"/>
                </a:lnTo>
                <a:lnTo>
                  <a:pt x="324726" y="1964524"/>
                </a:lnTo>
                <a:lnTo>
                  <a:pt x="325132" y="1964524"/>
                </a:lnTo>
                <a:lnTo>
                  <a:pt x="325983" y="1964524"/>
                </a:lnTo>
                <a:lnTo>
                  <a:pt x="326263" y="1970887"/>
                </a:lnTo>
                <a:lnTo>
                  <a:pt x="326390" y="1973630"/>
                </a:lnTo>
                <a:lnTo>
                  <a:pt x="326390" y="1962162"/>
                </a:lnTo>
                <a:lnTo>
                  <a:pt x="325424" y="1963534"/>
                </a:lnTo>
                <a:lnTo>
                  <a:pt x="328790" y="1951824"/>
                </a:lnTo>
                <a:lnTo>
                  <a:pt x="333603" y="1951824"/>
                </a:lnTo>
                <a:lnTo>
                  <a:pt x="333603" y="1939124"/>
                </a:lnTo>
                <a:lnTo>
                  <a:pt x="317728" y="1939124"/>
                </a:lnTo>
                <a:lnTo>
                  <a:pt x="317728" y="2129625"/>
                </a:lnTo>
                <a:lnTo>
                  <a:pt x="308190" y="2129625"/>
                </a:lnTo>
                <a:lnTo>
                  <a:pt x="308381" y="2116925"/>
                </a:lnTo>
                <a:lnTo>
                  <a:pt x="317080" y="2116925"/>
                </a:lnTo>
                <a:lnTo>
                  <a:pt x="317728" y="2129625"/>
                </a:lnTo>
                <a:lnTo>
                  <a:pt x="317728" y="1939124"/>
                </a:lnTo>
                <a:lnTo>
                  <a:pt x="317703" y="1970887"/>
                </a:lnTo>
                <a:lnTo>
                  <a:pt x="315366" y="1977224"/>
                </a:lnTo>
                <a:lnTo>
                  <a:pt x="310718" y="1977224"/>
                </a:lnTo>
                <a:lnTo>
                  <a:pt x="317703" y="1970887"/>
                </a:lnTo>
                <a:lnTo>
                  <a:pt x="317703" y="1939124"/>
                </a:lnTo>
                <a:lnTo>
                  <a:pt x="313994" y="1939124"/>
                </a:lnTo>
                <a:lnTo>
                  <a:pt x="310057" y="1928710"/>
                </a:lnTo>
                <a:lnTo>
                  <a:pt x="310057" y="1939124"/>
                </a:lnTo>
                <a:lnTo>
                  <a:pt x="308952" y="1951824"/>
                </a:lnTo>
                <a:lnTo>
                  <a:pt x="299059" y="1951824"/>
                </a:lnTo>
                <a:lnTo>
                  <a:pt x="299059" y="2078824"/>
                </a:lnTo>
                <a:lnTo>
                  <a:pt x="299059" y="2091524"/>
                </a:lnTo>
                <a:lnTo>
                  <a:pt x="285076" y="2091524"/>
                </a:lnTo>
                <a:lnTo>
                  <a:pt x="285076" y="2078824"/>
                </a:lnTo>
                <a:lnTo>
                  <a:pt x="299059" y="2078824"/>
                </a:lnTo>
                <a:lnTo>
                  <a:pt x="299059" y="1951824"/>
                </a:lnTo>
                <a:lnTo>
                  <a:pt x="292239" y="1951824"/>
                </a:lnTo>
                <a:lnTo>
                  <a:pt x="293776" y="1939124"/>
                </a:lnTo>
                <a:lnTo>
                  <a:pt x="310057" y="1939124"/>
                </a:lnTo>
                <a:lnTo>
                  <a:pt x="310057" y="1928710"/>
                </a:lnTo>
                <a:lnTo>
                  <a:pt x="309194" y="1926424"/>
                </a:lnTo>
                <a:lnTo>
                  <a:pt x="318516" y="1926424"/>
                </a:lnTo>
                <a:lnTo>
                  <a:pt x="314642" y="1915248"/>
                </a:lnTo>
                <a:lnTo>
                  <a:pt x="325666" y="1926424"/>
                </a:lnTo>
                <a:lnTo>
                  <a:pt x="337654" y="1926424"/>
                </a:lnTo>
                <a:lnTo>
                  <a:pt x="341337" y="1913724"/>
                </a:lnTo>
                <a:lnTo>
                  <a:pt x="336626" y="1913724"/>
                </a:lnTo>
                <a:lnTo>
                  <a:pt x="332549" y="1901024"/>
                </a:lnTo>
                <a:lnTo>
                  <a:pt x="329133" y="1888324"/>
                </a:lnTo>
                <a:lnTo>
                  <a:pt x="326440" y="1888324"/>
                </a:lnTo>
                <a:lnTo>
                  <a:pt x="323138" y="1863623"/>
                </a:lnTo>
                <a:lnTo>
                  <a:pt x="323049" y="1862924"/>
                </a:lnTo>
                <a:lnTo>
                  <a:pt x="324078" y="1837524"/>
                </a:lnTo>
                <a:lnTo>
                  <a:pt x="329438" y="1812124"/>
                </a:lnTo>
                <a:lnTo>
                  <a:pt x="339064" y="1799424"/>
                </a:lnTo>
                <a:lnTo>
                  <a:pt x="351282" y="1773529"/>
                </a:lnTo>
                <a:lnTo>
                  <a:pt x="344474" y="1761324"/>
                </a:lnTo>
                <a:lnTo>
                  <a:pt x="357035" y="1761324"/>
                </a:lnTo>
                <a:lnTo>
                  <a:pt x="362737" y="1761324"/>
                </a:lnTo>
                <a:lnTo>
                  <a:pt x="377748" y="1735924"/>
                </a:lnTo>
                <a:lnTo>
                  <a:pt x="392760" y="1710524"/>
                </a:lnTo>
                <a:lnTo>
                  <a:pt x="415277" y="1672424"/>
                </a:lnTo>
                <a:lnTo>
                  <a:pt x="610438" y="1342224"/>
                </a:lnTo>
                <a:lnTo>
                  <a:pt x="623811" y="1329524"/>
                </a:lnTo>
                <a:lnTo>
                  <a:pt x="640283" y="1304124"/>
                </a:lnTo>
                <a:lnTo>
                  <a:pt x="659422" y="1304124"/>
                </a:lnTo>
                <a:lnTo>
                  <a:pt x="680821" y="1291424"/>
                </a:lnTo>
                <a:lnTo>
                  <a:pt x="716965" y="1291424"/>
                </a:lnTo>
                <a:lnTo>
                  <a:pt x="666953" y="1367624"/>
                </a:lnTo>
                <a:lnTo>
                  <a:pt x="652932" y="1405724"/>
                </a:lnTo>
                <a:lnTo>
                  <a:pt x="650481" y="1443824"/>
                </a:lnTo>
                <a:lnTo>
                  <a:pt x="658952" y="1481924"/>
                </a:lnTo>
                <a:lnTo>
                  <a:pt x="677633" y="1507324"/>
                </a:lnTo>
                <a:lnTo>
                  <a:pt x="682256" y="1507324"/>
                </a:lnTo>
                <a:lnTo>
                  <a:pt x="689254" y="1520024"/>
                </a:lnTo>
                <a:lnTo>
                  <a:pt x="700214" y="1507324"/>
                </a:lnTo>
                <a:lnTo>
                  <a:pt x="697407" y="1520024"/>
                </a:lnTo>
                <a:lnTo>
                  <a:pt x="689965" y="1520024"/>
                </a:lnTo>
                <a:lnTo>
                  <a:pt x="695807" y="1532724"/>
                </a:lnTo>
                <a:lnTo>
                  <a:pt x="708609" y="1532724"/>
                </a:lnTo>
                <a:lnTo>
                  <a:pt x="721334" y="1545424"/>
                </a:lnTo>
                <a:lnTo>
                  <a:pt x="748233" y="1545424"/>
                </a:lnTo>
                <a:lnTo>
                  <a:pt x="762152" y="1558124"/>
                </a:lnTo>
                <a:lnTo>
                  <a:pt x="762457" y="1558124"/>
                </a:lnTo>
                <a:lnTo>
                  <a:pt x="763193" y="1545424"/>
                </a:lnTo>
                <a:lnTo>
                  <a:pt x="764095" y="1558124"/>
                </a:lnTo>
                <a:lnTo>
                  <a:pt x="781900" y="1558124"/>
                </a:lnTo>
                <a:lnTo>
                  <a:pt x="790803" y="1545424"/>
                </a:lnTo>
                <a:lnTo>
                  <a:pt x="822032" y="1545424"/>
                </a:lnTo>
                <a:lnTo>
                  <a:pt x="842098" y="1532724"/>
                </a:lnTo>
                <a:lnTo>
                  <a:pt x="859396" y="1520024"/>
                </a:lnTo>
                <a:lnTo>
                  <a:pt x="873506" y="1494624"/>
                </a:lnTo>
                <a:lnTo>
                  <a:pt x="919746" y="1418424"/>
                </a:lnTo>
                <a:lnTo>
                  <a:pt x="923188" y="1418424"/>
                </a:lnTo>
                <a:lnTo>
                  <a:pt x="926007" y="1431124"/>
                </a:lnTo>
                <a:lnTo>
                  <a:pt x="927976" y="1443824"/>
                </a:lnTo>
                <a:lnTo>
                  <a:pt x="931367" y="1456524"/>
                </a:lnTo>
                <a:lnTo>
                  <a:pt x="931367" y="1309281"/>
                </a:lnTo>
                <a:lnTo>
                  <a:pt x="834174" y="1469224"/>
                </a:lnTo>
                <a:lnTo>
                  <a:pt x="825436" y="1481924"/>
                </a:lnTo>
                <a:lnTo>
                  <a:pt x="814730" y="1494624"/>
                </a:lnTo>
                <a:lnTo>
                  <a:pt x="802309" y="1494624"/>
                </a:lnTo>
                <a:lnTo>
                  <a:pt x="788466" y="1507324"/>
                </a:lnTo>
                <a:lnTo>
                  <a:pt x="745388" y="1507324"/>
                </a:lnTo>
                <a:lnTo>
                  <a:pt x="732078" y="1494624"/>
                </a:lnTo>
                <a:lnTo>
                  <a:pt x="710222" y="1481924"/>
                </a:lnTo>
                <a:lnTo>
                  <a:pt x="698080" y="1456524"/>
                </a:lnTo>
                <a:lnTo>
                  <a:pt x="696493" y="1418424"/>
                </a:lnTo>
                <a:lnTo>
                  <a:pt x="706297" y="1393024"/>
                </a:lnTo>
                <a:lnTo>
                  <a:pt x="766508" y="1291424"/>
                </a:lnTo>
                <a:lnTo>
                  <a:pt x="894461" y="1075524"/>
                </a:lnTo>
                <a:lnTo>
                  <a:pt x="954671" y="973924"/>
                </a:lnTo>
                <a:lnTo>
                  <a:pt x="928179" y="935824"/>
                </a:lnTo>
                <a:lnTo>
                  <a:pt x="844740" y="1075524"/>
                </a:lnTo>
                <a:lnTo>
                  <a:pt x="757694" y="1050124"/>
                </a:lnTo>
                <a:lnTo>
                  <a:pt x="667270" y="1050124"/>
                </a:lnTo>
                <a:lnTo>
                  <a:pt x="577151" y="1075524"/>
                </a:lnTo>
                <a:lnTo>
                  <a:pt x="535228" y="1088224"/>
                </a:lnTo>
                <a:lnTo>
                  <a:pt x="496531" y="1113624"/>
                </a:lnTo>
                <a:lnTo>
                  <a:pt x="461492" y="1151724"/>
                </a:lnTo>
                <a:lnTo>
                  <a:pt x="430479" y="1177124"/>
                </a:lnTo>
                <a:lnTo>
                  <a:pt x="403898" y="1215224"/>
                </a:lnTo>
                <a:lnTo>
                  <a:pt x="294386" y="1399146"/>
                </a:lnTo>
                <a:lnTo>
                  <a:pt x="294386" y="1824824"/>
                </a:lnTo>
                <a:lnTo>
                  <a:pt x="291058" y="1833092"/>
                </a:lnTo>
                <a:lnTo>
                  <a:pt x="291058" y="2028024"/>
                </a:lnTo>
                <a:lnTo>
                  <a:pt x="281520" y="2028024"/>
                </a:lnTo>
                <a:lnTo>
                  <a:pt x="283870" y="2015324"/>
                </a:lnTo>
                <a:lnTo>
                  <a:pt x="289674" y="2015324"/>
                </a:lnTo>
                <a:lnTo>
                  <a:pt x="291058" y="2028024"/>
                </a:lnTo>
                <a:lnTo>
                  <a:pt x="291058" y="1833092"/>
                </a:lnTo>
                <a:lnTo>
                  <a:pt x="289737" y="1836369"/>
                </a:lnTo>
                <a:lnTo>
                  <a:pt x="289737" y="1862924"/>
                </a:lnTo>
                <a:lnTo>
                  <a:pt x="281889" y="1850224"/>
                </a:lnTo>
                <a:lnTo>
                  <a:pt x="272554" y="1850224"/>
                </a:lnTo>
                <a:lnTo>
                  <a:pt x="272389" y="1848815"/>
                </a:lnTo>
                <a:lnTo>
                  <a:pt x="272389" y="1862924"/>
                </a:lnTo>
                <a:lnTo>
                  <a:pt x="271068" y="1875624"/>
                </a:lnTo>
                <a:lnTo>
                  <a:pt x="267055" y="1875624"/>
                </a:lnTo>
                <a:lnTo>
                  <a:pt x="267055" y="2002624"/>
                </a:lnTo>
                <a:lnTo>
                  <a:pt x="256197" y="2015324"/>
                </a:lnTo>
                <a:lnTo>
                  <a:pt x="232689" y="2015324"/>
                </a:lnTo>
                <a:lnTo>
                  <a:pt x="236740" y="2002624"/>
                </a:lnTo>
                <a:lnTo>
                  <a:pt x="267055" y="2002624"/>
                </a:lnTo>
                <a:lnTo>
                  <a:pt x="267055" y="1875624"/>
                </a:lnTo>
                <a:lnTo>
                  <a:pt x="263842" y="1875624"/>
                </a:lnTo>
                <a:lnTo>
                  <a:pt x="261543" y="1862924"/>
                </a:lnTo>
                <a:lnTo>
                  <a:pt x="261670" y="1863623"/>
                </a:lnTo>
                <a:lnTo>
                  <a:pt x="261670" y="1862924"/>
                </a:lnTo>
                <a:lnTo>
                  <a:pt x="261734" y="1850224"/>
                </a:lnTo>
                <a:lnTo>
                  <a:pt x="269938" y="1850224"/>
                </a:lnTo>
                <a:lnTo>
                  <a:pt x="272389" y="1862924"/>
                </a:lnTo>
                <a:lnTo>
                  <a:pt x="272389" y="1848815"/>
                </a:lnTo>
                <a:lnTo>
                  <a:pt x="271068" y="1837524"/>
                </a:lnTo>
                <a:lnTo>
                  <a:pt x="276390" y="1837524"/>
                </a:lnTo>
                <a:lnTo>
                  <a:pt x="282727" y="1850224"/>
                </a:lnTo>
                <a:lnTo>
                  <a:pt x="287896" y="1850224"/>
                </a:lnTo>
                <a:lnTo>
                  <a:pt x="289737" y="1862924"/>
                </a:lnTo>
                <a:lnTo>
                  <a:pt x="289737" y="1836369"/>
                </a:lnTo>
                <a:lnTo>
                  <a:pt x="289267" y="1837524"/>
                </a:lnTo>
                <a:lnTo>
                  <a:pt x="279095" y="1837524"/>
                </a:lnTo>
                <a:lnTo>
                  <a:pt x="269570" y="1824824"/>
                </a:lnTo>
                <a:lnTo>
                  <a:pt x="294386" y="1824824"/>
                </a:lnTo>
                <a:lnTo>
                  <a:pt x="294386" y="1399146"/>
                </a:lnTo>
                <a:lnTo>
                  <a:pt x="275742" y="1430451"/>
                </a:lnTo>
                <a:lnTo>
                  <a:pt x="275742" y="1774024"/>
                </a:lnTo>
                <a:lnTo>
                  <a:pt x="267106" y="1761324"/>
                </a:lnTo>
                <a:lnTo>
                  <a:pt x="259397" y="1761324"/>
                </a:lnTo>
                <a:lnTo>
                  <a:pt x="259397" y="1939124"/>
                </a:lnTo>
                <a:lnTo>
                  <a:pt x="248907" y="1939124"/>
                </a:lnTo>
                <a:lnTo>
                  <a:pt x="239763" y="1926424"/>
                </a:lnTo>
                <a:lnTo>
                  <a:pt x="231686" y="1913724"/>
                </a:lnTo>
                <a:lnTo>
                  <a:pt x="224434" y="1901024"/>
                </a:lnTo>
                <a:lnTo>
                  <a:pt x="224434" y="2040724"/>
                </a:lnTo>
                <a:lnTo>
                  <a:pt x="210375" y="2040724"/>
                </a:lnTo>
                <a:lnTo>
                  <a:pt x="199529" y="2028024"/>
                </a:lnTo>
                <a:lnTo>
                  <a:pt x="194144" y="2028024"/>
                </a:lnTo>
                <a:lnTo>
                  <a:pt x="196443" y="2015324"/>
                </a:lnTo>
                <a:lnTo>
                  <a:pt x="206667" y="2015324"/>
                </a:lnTo>
                <a:lnTo>
                  <a:pt x="214744" y="2028024"/>
                </a:lnTo>
                <a:lnTo>
                  <a:pt x="220675" y="2028024"/>
                </a:lnTo>
                <a:lnTo>
                  <a:pt x="224434" y="2040724"/>
                </a:lnTo>
                <a:lnTo>
                  <a:pt x="224434" y="1901024"/>
                </a:lnTo>
                <a:lnTo>
                  <a:pt x="259397" y="1939124"/>
                </a:lnTo>
                <a:lnTo>
                  <a:pt x="259397" y="1761324"/>
                </a:lnTo>
                <a:lnTo>
                  <a:pt x="257644" y="1761324"/>
                </a:lnTo>
                <a:lnTo>
                  <a:pt x="257086" y="1748624"/>
                </a:lnTo>
                <a:lnTo>
                  <a:pt x="271780" y="1748624"/>
                </a:lnTo>
                <a:lnTo>
                  <a:pt x="275183" y="1761324"/>
                </a:lnTo>
                <a:lnTo>
                  <a:pt x="275717" y="1773529"/>
                </a:lnTo>
                <a:lnTo>
                  <a:pt x="275742" y="1774024"/>
                </a:lnTo>
                <a:lnTo>
                  <a:pt x="275742" y="1430451"/>
                </a:lnTo>
                <a:lnTo>
                  <a:pt x="215963" y="1530845"/>
                </a:lnTo>
                <a:lnTo>
                  <a:pt x="215963" y="1875624"/>
                </a:lnTo>
                <a:lnTo>
                  <a:pt x="205765" y="1875624"/>
                </a:lnTo>
                <a:lnTo>
                  <a:pt x="205765" y="1862924"/>
                </a:lnTo>
                <a:lnTo>
                  <a:pt x="213423" y="1862924"/>
                </a:lnTo>
                <a:lnTo>
                  <a:pt x="215963" y="1875624"/>
                </a:lnTo>
                <a:lnTo>
                  <a:pt x="215963" y="1530845"/>
                </a:lnTo>
                <a:lnTo>
                  <a:pt x="215709" y="1531264"/>
                </a:lnTo>
                <a:lnTo>
                  <a:pt x="215709" y="1735924"/>
                </a:lnTo>
                <a:lnTo>
                  <a:pt x="214642" y="1748624"/>
                </a:lnTo>
                <a:lnTo>
                  <a:pt x="205765" y="1748624"/>
                </a:lnTo>
                <a:lnTo>
                  <a:pt x="205765" y="1735924"/>
                </a:lnTo>
                <a:lnTo>
                  <a:pt x="215709" y="1735924"/>
                </a:lnTo>
                <a:lnTo>
                  <a:pt x="215709" y="1531264"/>
                </a:lnTo>
                <a:lnTo>
                  <a:pt x="192151" y="1570824"/>
                </a:lnTo>
                <a:lnTo>
                  <a:pt x="201091" y="1570824"/>
                </a:lnTo>
                <a:lnTo>
                  <a:pt x="197294" y="1583524"/>
                </a:lnTo>
                <a:lnTo>
                  <a:pt x="191757" y="1583524"/>
                </a:lnTo>
                <a:lnTo>
                  <a:pt x="191757" y="1685124"/>
                </a:lnTo>
                <a:lnTo>
                  <a:pt x="191300" y="1697824"/>
                </a:lnTo>
                <a:lnTo>
                  <a:pt x="186347" y="1697824"/>
                </a:lnTo>
                <a:lnTo>
                  <a:pt x="178269" y="1710524"/>
                </a:lnTo>
                <a:lnTo>
                  <a:pt x="177787" y="1710524"/>
                </a:lnTo>
                <a:lnTo>
                  <a:pt x="177787" y="1862924"/>
                </a:lnTo>
                <a:lnTo>
                  <a:pt x="174967" y="1875624"/>
                </a:lnTo>
                <a:lnTo>
                  <a:pt x="169252" y="1875624"/>
                </a:lnTo>
                <a:lnTo>
                  <a:pt x="169062" y="1875231"/>
                </a:lnTo>
                <a:lnTo>
                  <a:pt x="169062" y="2028024"/>
                </a:lnTo>
                <a:lnTo>
                  <a:pt x="154444" y="2028024"/>
                </a:lnTo>
                <a:lnTo>
                  <a:pt x="156870" y="2015324"/>
                </a:lnTo>
                <a:lnTo>
                  <a:pt x="163474" y="2015324"/>
                </a:lnTo>
                <a:lnTo>
                  <a:pt x="169062" y="2028024"/>
                </a:lnTo>
                <a:lnTo>
                  <a:pt x="169062" y="1875231"/>
                </a:lnTo>
                <a:lnTo>
                  <a:pt x="163131" y="1862924"/>
                </a:lnTo>
                <a:lnTo>
                  <a:pt x="177787" y="1862924"/>
                </a:lnTo>
                <a:lnTo>
                  <a:pt x="177787" y="1710524"/>
                </a:lnTo>
                <a:lnTo>
                  <a:pt x="173101" y="1710524"/>
                </a:lnTo>
                <a:lnTo>
                  <a:pt x="173101" y="1748624"/>
                </a:lnTo>
                <a:lnTo>
                  <a:pt x="162128" y="1748624"/>
                </a:lnTo>
                <a:lnTo>
                  <a:pt x="162128" y="1888324"/>
                </a:lnTo>
                <a:lnTo>
                  <a:pt x="159931" y="1888324"/>
                </a:lnTo>
                <a:lnTo>
                  <a:pt x="159931" y="2002624"/>
                </a:lnTo>
                <a:lnTo>
                  <a:pt x="149974" y="2002624"/>
                </a:lnTo>
                <a:lnTo>
                  <a:pt x="149783" y="1989924"/>
                </a:lnTo>
                <a:lnTo>
                  <a:pt x="157899" y="1989924"/>
                </a:lnTo>
                <a:lnTo>
                  <a:pt x="159931" y="2002624"/>
                </a:lnTo>
                <a:lnTo>
                  <a:pt x="159931" y="1888324"/>
                </a:lnTo>
                <a:lnTo>
                  <a:pt x="159639" y="1888324"/>
                </a:lnTo>
                <a:lnTo>
                  <a:pt x="159639" y="1951824"/>
                </a:lnTo>
                <a:lnTo>
                  <a:pt x="155194" y="1951824"/>
                </a:lnTo>
                <a:lnTo>
                  <a:pt x="154444" y="1963534"/>
                </a:lnTo>
                <a:lnTo>
                  <a:pt x="154444" y="1926424"/>
                </a:lnTo>
                <a:lnTo>
                  <a:pt x="156387" y="1939124"/>
                </a:lnTo>
                <a:lnTo>
                  <a:pt x="156718" y="1939124"/>
                </a:lnTo>
                <a:lnTo>
                  <a:pt x="159639" y="1951824"/>
                </a:lnTo>
                <a:lnTo>
                  <a:pt x="159639" y="1888324"/>
                </a:lnTo>
                <a:lnTo>
                  <a:pt x="152895" y="1888324"/>
                </a:lnTo>
                <a:lnTo>
                  <a:pt x="149783" y="1875624"/>
                </a:lnTo>
                <a:lnTo>
                  <a:pt x="158623" y="1875624"/>
                </a:lnTo>
                <a:lnTo>
                  <a:pt x="162128" y="1888324"/>
                </a:lnTo>
                <a:lnTo>
                  <a:pt x="162128" y="1748624"/>
                </a:lnTo>
                <a:lnTo>
                  <a:pt x="161912" y="1748624"/>
                </a:lnTo>
                <a:lnTo>
                  <a:pt x="163601" y="1735924"/>
                </a:lnTo>
                <a:lnTo>
                  <a:pt x="173101" y="1748624"/>
                </a:lnTo>
                <a:lnTo>
                  <a:pt x="173101" y="1710524"/>
                </a:lnTo>
                <a:lnTo>
                  <a:pt x="168452" y="1710524"/>
                </a:lnTo>
                <a:lnTo>
                  <a:pt x="170408" y="1697824"/>
                </a:lnTo>
                <a:lnTo>
                  <a:pt x="177761" y="1697824"/>
                </a:lnTo>
                <a:lnTo>
                  <a:pt x="177787" y="1685124"/>
                </a:lnTo>
                <a:lnTo>
                  <a:pt x="191757" y="1685124"/>
                </a:lnTo>
                <a:lnTo>
                  <a:pt x="191757" y="1583524"/>
                </a:lnTo>
                <a:lnTo>
                  <a:pt x="188823" y="1583524"/>
                </a:lnTo>
                <a:lnTo>
                  <a:pt x="165493" y="1620367"/>
                </a:lnTo>
                <a:lnTo>
                  <a:pt x="165493" y="1672424"/>
                </a:lnTo>
                <a:lnTo>
                  <a:pt x="158280" y="1685124"/>
                </a:lnTo>
                <a:lnTo>
                  <a:pt x="157251" y="1685124"/>
                </a:lnTo>
                <a:lnTo>
                  <a:pt x="157251" y="1812124"/>
                </a:lnTo>
                <a:lnTo>
                  <a:pt x="139204" y="1812124"/>
                </a:lnTo>
                <a:lnTo>
                  <a:pt x="135788" y="1799424"/>
                </a:lnTo>
                <a:lnTo>
                  <a:pt x="150609" y="1799424"/>
                </a:lnTo>
                <a:lnTo>
                  <a:pt x="157251" y="1812124"/>
                </a:lnTo>
                <a:lnTo>
                  <a:pt x="157251" y="1685124"/>
                </a:lnTo>
                <a:lnTo>
                  <a:pt x="151472" y="1685124"/>
                </a:lnTo>
                <a:lnTo>
                  <a:pt x="150342" y="1676628"/>
                </a:lnTo>
                <a:lnTo>
                  <a:pt x="150342" y="1735924"/>
                </a:lnTo>
                <a:lnTo>
                  <a:pt x="145097" y="1748624"/>
                </a:lnTo>
                <a:lnTo>
                  <a:pt x="135788" y="1748624"/>
                </a:lnTo>
                <a:lnTo>
                  <a:pt x="138239" y="1735924"/>
                </a:lnTo>
                <a:lnTo>
                  <a:pt x="150342" y="1735924"/>
                </a:lnTo>
                <a:lnTo>
                  <a:pt x="150342" y="1676628"/>
                </a:lnTo>
                <a:lnTo>
                  <a:pt x="149783" y="1672424"/>
                </a:lnTo>
                <a:lnTo>
                  <a:pt x="165493" y="1672424"/>
                </a:lnTo>
                <a:lnTo>
                  <a:pt x="165493" y="1620367"/>
                </a:lnTo>
                <a:lnTo>
                  <a:pt x="135394" y="1667903"/>
                </a:lnTo>
                <a:lnTo>
                  <a:pt x="135394" y="1989924"/>
                </a:lnTo>
                <a:lnTo>
                  <a:pt x="131127" y="2002624"/>
                </a:lnTo>
                <a:lnTo>
                  <a:pt x="121805" y="2002624"/>
                </a:lnTo>
                <a:lnTo>
                  <a:pt x="126111" y="1989924"/>
                </a:lnTo>
                <a:lnTo>
                  <a:pt x="135394" y="1989924"/>
                </a:lnTo>
                <a:lnTo>
                  <a:pt x="135394" y="1667903"/>
                </a:lnTo>
                <a:lnTo>
                  <a:pt x="133464" y="1670951"/>
                </a:lnTo>
                <a:lnTo>
                  <a:pt x="133464" y="1850224"/>
                </a:lnTo>
                <a:lnTo>
                  <a:pt x="131127" y="1846529"/>
                </a:lnTo>
                <a:lnTo>
                  <a:pt x="131127" y="1862924"/>
                </a:lnTo>
                <a:lnTo>
                  <a:pt x="129082" y="1875624"/>
                </a:lnTo>
                <a:lnTo>
                  <a:pt x="117144" y="1875624"/>
                </a:lnTo>
                <a:lnTo>
                  <a:pt x="115074" y="1863623"/>
                </a:lnTo>
                <a:lnTo>
                  <a:pt x="114947" y="1862924"/>
                </a:lnTo>
                <a:lnTo>
                  <a:pt x="131127" y="1862924"/>
                </a:lnTo>
                <a:lnTo>
                  <a:pt x="131127" y="1846529"/>
                </a:lnTo>
                <a:lnTo>
                  <a:pt x="125437" y="1837524"/>
                </a:lnTo>
                <a:lnTo>
                  <a:pt x="132753" y="1837524"/>
                </a:lnTo>
                <a:lnTo>
                  <a:pt x="133464" y="1850224"/>
                </a:lnTo>
                <a:lnTo>
                  <a:pt x="133464" y="1670951"/>
                </a:lnTo>
                <a:lnTo>
                  <a:pt x="132524" y="1672424"/>
                </a:lnTo>
                <a:lnTo>
                  <a:pt x="114947" y="1710524"/>
                </a:lnTo>
                <a:lnTo>
                  <a:pt x="112458" y="1715147"/>
                </a:lnTo>
                <a:lnTo>
                  <a:pt x="112458" y="1799424"/>
                </a:lnTo>
                <a:lnTo>
                  <a:pt x="107162" y="1799424"/>
                </a:lnTo>
                <a:lnTo>
                  <a:pt x="103047" y="1786724"/>
                </a:lnTo>
                <a:lnTo>
                  <a:pt x="101638" y="1786724"/>
                </a:lnTo>
                <a:lnTo>
                  <a:pt x="103149" y="1774024"/>
                </a:lnTo>
                <a:lnTo>
                  <a:pt x="106883" y="1774024"/>
                </a:lnTo>
                <a:lnTo>
                  <a:pt x="110718" y="1786724"/>
                </a:lnTo>
                <a:lnTo>
                  <a:pt x="112128" y="1786724"/>
                </a:lnTo>
                <a:lnTo>
                  <a:pt x="112458" y="1799424"/>
                </a:lnTo>
                <a:lnTo>
                  <a:pt x="112458" y="1715147"/>
                </a:lnTo>
                <a:lnTo>
                  <a:pt x="101244" y="1735924"/>
                </a:lnTo>
                <a:lnTo>
                  <a:pt x="91351" y="1774024"/>
                </a:lnTo>
                <a:lnTo>
                  <a:pt x="85153" y="1812124"/>
                </a:lnTo>
                <a:lnTo>
                  <a:pt x="88912" y="1812124"/>
                </a:lnTo>
                <a:lnTo>
                  <a:pt x="88366" y="1824824"/>
                </a:lnTo>
                <a:lnTo>
                  <a:pt x="60629" y="1824824"/>
                </a:lnTo>
                <a:lnTo>
                  <a:pt x="60998" y="1837524"/>
                </a:lnTo>
                <a:lnTo>
                  <a:pt x="58788" y="1837524"/>
                </a:lnTo>
                <a:lnTo>
                  <a:pt x="57492" y="1850224"/>
                </a:lnTo>
                <a:lnTo>
                  <a:pt x="82511" y="1850224"/>
                </a:lnTo>
                <a:lnTo>
                  <a:pt x="82537" y="1863623"/>
                </a:lnTo>
                <a:lnTo>
                  <a:pt x="82880" y="1875624"/>
                </a:lnTo>
                <a:lnTo>
                  <a:pt x="83388" y="1875624"/>
                </a:lnTo>
                <a:lnTo>
                  <a:pt x="83502" y="1888324"/>
                </a:lnTo>
                <a:lnTo>
                  <a:pt x="83845" y="1875624"/>
                </a:lnTo>
                <a:lnTo>
                  <a:pt x="93433" y="1875624"/>
                </a:lnTo>
                <a:lnTo>
                  <a:pt x="93929" y="1888324"/>
                </a:lnTo>
                <a:lnTo>
                  <a:pt x="84378" y="1888324"/>
                </a:lnTo>
                <a:lnTo>
                  <a:pt x="85077" y="1901024"/>
                </a:lnTo>
                <a:lnTo>
                  <a:pt x="97485" y="1901024"/>
                </a:lnTo>
                <a:lnTo>
                  <a:pt x="100774" y="1913724"/>
                </a:lnTo>
                <a:lnTo>
                  <a:pt x="103149" y="1926424"/>
                </a:lnTo>
                <a:lnTo>
                  <a:pt x="98907" y="1913724"/>
                </a:lnTo>
                <a:lnTo>
                  <a:pt x="86601" y="1913724"/>
                </a:lnTo>
                <a:lnTo>
                  <a:pt x="88392" y="1926424"/>
                </a:lnTo>
                <a:lnTo>
                  <a:pt x="90500" y="1926424"/>
                </a:lnTo>
                <a:lnTo>
                  <a:pt x="92925" y="1939124"/>
                </a:lnTo>
                <a:lnTo>
                  <a:pt x="95618" y="1951824"/>
                </a:lnTo>
                <a:lnTo>
                  <a:pt x="96888" y="1951824"/>
                </a:lnTo>
                <a:lnTo>
                  <a:pt x="98132" y="1963534"/>
                </a:lnTo>
                <a:lnTo>
                  <a:pt x="98234" y="1964524"/>
                </a:lnTo>
                <a:lnTo>
                  <a:pt x="92240" y="1964524"/>
                </a:lnTo>
                <a:lnTo>
                  <a:pt x="98513" y="1977224"/>
                </a:lnTo>
                <a:lnTo>
                  <a:pt x="104394" y="1977224"/>
                </a:lnTo>
                <a:lnTo>
                  <a:pt x="116281" y="2002624"/>
                </a:lnTo>
                <a:lnTo>
                  <a:pt x="130619" y="2040724"/>
                </a:lnTo>
                <a:lnTo>
                  <a:pt x="147396" y="2066124"/>
                </a:lnTo>
                <a:lnTo>
                  <a:pt x="166547" y="2091524"/>
                </a:lnTo>
                <a:lnTo>
                  <a:pt x="165747" y="2078824"/>
                </a:lnTo>
                <a:lnTo>
                  <a:pt x="168554" y="2078824"/>
                </a:lnTo>
                <a:lnTo>
                  <a:pt x="177787" y="2091524"/>
                </a:lnTo>
                <a:lnTo>
                  <a:pt x="170472" y="2091524"/>
                </a:lnTo>
                <a:lnTo>
                  <a:pt x="189217" y="2104224"/>
                </a:lnTo>
                <a:lnTo>
                  <a:pt x="209638" y="2129625"/>
                </a:lnTo>
                <a:lnTo>
                  <a:pt x="231736" y="2142325"/>
                </a:lnTo>
                <a:lnTo>
                  <a:pt x="255473" y="2155025"/>
                </a:lnTo>
                <a:lnTo>
                  <a:pt x="359041" y="2218525"/>
                </a:lnTo>
                <a:lnTo>
                  <a:pt x="380657" y="2218525"/>
                </a:lnTo>
                <a:lnTo>
                  <a:pt x="383019" y="2231225"/>
                </a:lnTo>
                <a:lnTo>
                  <a:pt x="378942" y="2231225"/>
                </a:lnTo>
                <a:lnTo>
                  <a:pt x="426923" y="2256625"/>
                </a:lnTo>
                <a:lnTo>
                  <a:pt x="476973" y="2269325"/>
                </a:lnTo>
                <a:lnTo>
                  <a:pt x="632510" y="2269325"/>
                </a:lnTo>
                <a:lnTo>
                  <a:pt x="677252" y="2256625"/>
                </a:lnTo>
                <a:lnTo>
                  <a:pt x="698207" y="2243925"/>
                </a:lnTo>
                <a:lnTo>
                  <a:pt x="719162" y="2231225"/>
                </a:lnTo>
                <a:lnTo>
                  <a:pt x="757834" y="2205825"/>
                </a:lnTo>
                <a:lnTo>
                  <a:pt x="775360" y="2193125"/>
                </a:lnTo>
                <a:lnTo>
                  <a:pt x="792886" y="2180425"/>
                </a:lnTo>
                <a:lnTo>
                  <a:pt x="803224" y="2167725"/>
                </a:lnTo>
                <a:lnTo>
                  <a:pt x="823912" y="2142325"/>
                </a:lnTo>
                <a:lnTo>
                  <a:pt x="832777" y="2129625"/>
                </a:lnTo>
                <a:lnTo>
                  <a:pt x="850519" y="2104224"/>
                </a:lnTo>
                <a:lnTo>
                  <a:pt x="865593" y="2078824"/>
                </a:lnTo>
                <a:lnTo>
                  <a:pt x="873137" y="2066124"/>
                </a:lnTo>
                <a:lnTo>
                  <a:pt x="895743" y="2028024"/>
                </a:lnTo>
                <a:lnTo>
                  <a:pt x="910831" y="2002624"/>
                </a:lnTo>
                <a:lnTo>
                  <a:pt x="948512" y="1939124"/>
                </a:lnTo>
                <a:lnTo>
                  <a:pt x="956056" y="1926424"/>
                </a:lnTo>
                <a:lnTo>
                  <a:pt x="971130" y="1901024"/>
                </a:lnTo>
                <a:lnTo>
                  <a:pt x="993749" y="1862924"/>
                </a:lnTo>
                <a:lnTo>
                  <a:pt x="1121892" y="1647024"/>
                </a:lnTo>
                <a:lnTo>
                  <a:pt x="1143304" y="1608924"/>
                </a:lnTo>
                <a:lnTo>
                  <a:pt x="1158684" y="1558124"/>
                </a:lnTo>
                <a:lnTo>
                  <a:pt x="1168158" y="1520024"/>
                </a:lnTo>
                <a:lnTo>
                  <a:pt x="1171879" y="1469224"/>
                </a:lnTo>
                <a:close/>
              </a:path>
              <a:path w="2322195" h="2269490">
                <a:moveTo>
                  <a:pt x="1507667" y="629005"/>
                </a:moveTo>
                <a:lnTo>
                  <a:pt x="1507528" y="628650"/>
                </a:lnTo>
                <a:lnTo>
                  <a:pt x="1506969" y="628650"/>
                </a:lnTo>
                <a:lnTo>
                  <a:pt x="1507667" y="629005"/>
                </a:lnTo>
                <a:close/>
              </a:path>
              <a:path w="2322195" h="2269490">
                <a:moveTo>
                  <a:pt x="1686763" y="1123111"/>
                </a:moveTo>
                <a:lnTo>
                  <a:pt x="1684578" y="1120381"/>
                </a:lnTo>
                <a:lnTo>
                  <a:pt x="1683664" y="1117384"/>
                </a:lnTo>
                <a:lnTo>
                  <a:pt x="1683346" y="1113739"/>
                </a:lnTo>
                <a:lnTo>
                  <a:pt x="1680171" y="1110869"/>
                </a:lnTo>
                <a:lnTo>
                  <a:pt x="1671472" y="1107960"/>
                </a:lnTo>
                <a:lnTo>
                  <a:pt x="1666011" y="1104976"/>
                </a:lnTo>
                <a:lnTo>
                  <a:pt x="1686763" y="1123111"/>
                </a:lnTo>
                <a:close/>
              </a:path>
              <a:path w="2322195" h="2269490">
                <a:moveTo>
                  <a:pt x="1691665" y="1127391"/>
                </a:moveTo>
                <a:lnTo>
                  <a:pt x="1686763" y="1123111"/>
                </a:lnTo>
                <a:lnTo>
                  <a:pt x="1687957" y="1124597"/>
                </a:lnTo>
                <a:lnTo>
                  <a:pt x="1689430" y="1126020"/>
                </a:lnTo>
                <a:lnTo>
                  <a:pt x="1691665" y="1127391"/>
                </a:lnTo>
                <a:close/>
              </a:path>
              <a:path w="2322195" h="2269490">
                <a:moveTo>
                  <a:pt x="1735188" y="1071333"/>
                </a:moveTo>
                <a:lnTo>
                  <a:pt x="1734794" y="1065822"/>
                </a:lnTo>
                <a:lnTo>
                  <a:pt x="1731606" y="1061618"/>
                </a:lnTo>
                <a:lnTo>
                  <a:pt x="1728355" y="1057414"/>
                </a:lnTo>
                <a:lnTo>
                  <a:pt x="1735188" y="1071333"/>
                </a:lnTo>
                <a:close/>
              </a:path>
              <a:path w="2322195" h="2269490">
                <a:moveTo>
                  <a:pt x="1745297" y="1118425"/>
                </a:moveTo>
                <a:lnTo>
                  <a:pt x="1738668" y="1117346"/>
                </a:lnTo>
                <a:lnTo>
                  <a:pt x="1737448" y="1111034"/>
                </a:lnTo>
                <a:lnTo>
                  <a:pt x="1731340" y="1109459"/>
                </a:lnTo>
                <a:lnTo>
                  <a:pt x="1729854" y="1115529"/>
                </a:lnTo>
                <a:lnTo>
                  <a:pt x="1724685" y="1118019"/>
                </a:lnTo>
                <a:lnTo>
                  <a:pt x="1726666" y="1127391"/>
                </a:lnTo>
                <a:lnTo>
                  <a:pt x="1737283" y="1128636"/>
                </a:lnTo>
                <a:lnTo>
                  <a:pt x="1744205" y="1126312"/>
                </a:lnTo>
                <a:lnTo>
                  <a:pt x="1745297" y="1118425"/>
                </a:lnTo>
                <a:close/>
              </a:path>
              <a:path w="2322195" h="2269490">
                <a:moveTo>
                  <a:pt x="1746427" y="1084795"/>
                </a:moveTo>
                <a:lnTo>
                  <a:pt x="1744980" y="1071867"/>
                </a:lnTo>
                <a:lnTo>
                  <a:pt x="1740649" y="1064615"/>
                </a:lnTo>
                <a:lnTo>
                  <a:pt x="1735213" y="1071333"/>
                </a:lnTo>
                <a:lnTo>
                  <a:pt x="1726666" y="1069098"/>
                </a:lnTo>
                <a:lnTo>
                  <a:pt x="1726628" y="1081455"/>
                </a:lnTo>
                <a:lnTo>
                  <a:pt x="1727339" y="1093101"/>
                </a:lnTo>
                <a:lnTo>
                  <a:pt x="1731200" y="1101712"/>
                </a:lnTo>
                <a:lnTo>
                  <a:pt x="1740649" y="1104976"/>
                </a:lnTo>
                <a:lnTo>
                  <a:pt x="1744980" y="1097711"/>
                </a:lnTo>
                <a:lnTo>
                  <a:pt x="1746427" y="1084795"/>
                </a:lnTo>
                <a:close/>
              </a:path>
              <a:path w="2322195" h="2269490">
                <a:moveTo>
                  <a:pt x="1751114" y="956310"/>
                </a:moveTo>
                <a:lnTo>
                  <a:pt x="1748840" y="955040"/>
                </a:lnTo>
                <a:lnTo>
                  <a:pt x="1750352" y="956310"/>
                </a:lnTo>
                <a:lnTo>
                  <a:pt x="1751114" y="956310"/>
                </a:lnTo>
                <a:close/>
              </a:path>
              <a:path w="2322195" h="2269490">
                <a:moveTo>
                  <a:pt x="1760169" y="1050023"/>
                </a:moveTo>
                <a:lnTo>
                  <a:pt x="1758734" y="1042441"/>
                </a:lnTo>
                <a:lnTo>
                  <a:pt x="1754403" y="1037640"/>
                </a:lnTo>
                <a:lnTo>
                  <a:pt x="1745945" y="1036802"/>
                </a:lnTo>
                <a:lnTo>
                  <a:pt x="1746516" y="1045235"/>
                </a:lnTo>
                <a:lnTo>
                  <a:pt x="1748218" y="1052550"/>
                </a:lnTo>
                <a:lnTo>
                  <a:pt x="1752282" y="1057617"/>
                </a:lnTo>
                <a:lnTo>
                  <a:pt x="1759915" y="1059230"/>
                </a:lnTo>
                <a:lnTo>
                  <a:pt x="1760169" y="1050023"/>
                </a:lnTo>
                <a:close/>
              </a:path>
              <a:path w="2322195" h="2269490">
                <a:moveTo>
                  <a:pt x="1778952" y="1021283"/>
                </a:moveTo>
                <a:lnTo>
                  <a:pt x="1777377" y="1022350"/>
                </a:lnTo>
                <a:lnTo>
                  <a:pt x="1778241" y="1022350"/>
                </a:lnTo>
                <a:lnTo>
                  <a:pt x="1778952" y="1021283"/>
                </a:lnTo>
                <a:close/>
              </a:path>
              <a:path w="2322195" h="2269490">
                <a:moveTo>
                  <a:pt x="1801291" y="1145311"/>
                </a:moveTo>
                <a:lnTo>
                  <a:pt x="1798802" y="1141857"/>
                </a:lnTo>
                <a:lnTo>
                  <a:pt x="1800263" y="1134110"/>
                </a:lnTo>
                <a:lnTo>
                  <a:pt x="1799907" y="1126363"/>
                </a:lnTo>
                <a:lnTo>
                  <a:pt x="1791982" y="1122908"/>
                </a:lnTo>
                <a:lnTo>
                  <a:pt x="1791208" y="1128318"/>
                </a:lnTo>
                <a:lnTo>
                  <a:pt x="1785416" y="1128852"/>
                </a:lnTo>
                <a:lnTo>
                  <a:pt x="1780438" y="1130223"/>
                </a:lnTo>
                <a:lnTo>
                  <a:pt x="1777199" y="1126299"/>
                </a:lnTo>
                <a:lnTo>
                  <a:pt x="1764258" y="1124889"/>
                </a:lnTo>
                <a:lnTo>
                  <a:pt x="1750644" y="1125728"/>
                </a:lnTo>
                <a:lnTo>
                  <a:pt x="1745373" y="1128560"/>
                </a:lnTo>
                <a:lnTo>
                  <a:pt x="1752600" y="1129538"/>
                </a:lnTo>
                <a:lnTo>
                  <a:pt x="1759178" y="1130757"/>
                </a:lnTo>
                <a:lnTo>
                  <a:pt x="1766646" y="1131658"/>
                </a:lnTo>
                <a:lnTo>
                  <a:pt x="1776590" y="1131671"/>
                </a:lnTo>
                <a:lnTo>
                  <a:pt x="1774875" y="1132649"/>
                </a:lnTo>
                <a:lnTo>
                  <a:pt x="1773656" y="1134046"/>
                </a:lnTo>
                <a:lnTo>
                  <a:pt x="1773313" y="1136357"/>
                </a:lnTo>
                <a:lnTo>
                  <a:pt x="1781086" y="1139215"/>
                </a:lnTo>
                <a:lnTo>
                  <a:pt x="1788464" y="1145286"/>
                </a:lnTo>
                <a:lnTo>
                  <a:pt x="1795246" y="1149134"/>
                </a:lnTo>
                <a:lnTo>
                  <a:pt x="1801291" y="1145311"/>
                </a:lnTo>
                <a:close/>
              </a:path>
              <a:path w="2322195" h="2269490">
                <a:moveTo>
                  <a:pt x="1827999" y="1047597"/>
                </a:moveTo>
                <a:lnTo>
                  <a:pt x="1820583" y="1041298"/>
                </a:lnTo>
                <a:lnTo>
                  <a:pt x="1818678" y="1047318"/>
                </a:lnTo>
                <a:lnTo>
                  <a:pt x="1812467" y="1049197"/>
                </a:lnTo>
                <a:lnTo>
                  <a:pt x="1805647" y="1050493"/>
                </a:lnTo>
                <a:lnTo>
                  <a:pt x="1801901" y="1054760"/>
                </a:lnTo>
                <a:lnTo>
                  <a:pt x="1812632" y="1057529"/>
                </a:lnTo>
                <a:lnTo>
                  <a:pt x="1823339" y="1054074"/>
                </a:lnTo>
                <a:lnTo>
                  <a:pt x="1827999" y="1047597"/>
                </a:lnTo>
                <a:close/>
              </a:path>
              <a:path w="2322195" h="2269490">
                <a:moveTo>
                  <a:pt x="1857895" y="1045806"/>
                </a:moveTo>
                <a:lnTo>
                  <a:pt x="1853234" y="1044270"/>
                </a:lnTo>
                <a:lnTo>
                  <a:pt x="1849335" y="1039571"/>
                </a:lnTo>
                <a:lnTo>
                  <a:pt x="1846224" y="1036853"/>
                </a:lnTo>
                <a:lnTo>
                  <a:pt x="1843900" y="1041298"/>
                </a:lnTo>
                <a:lnTo>
                  <a:pt x="1847456" y="1043863"/>
                </a:lnTo>
                <a:lnTo>
                  <a:pt x="1850974" y="1048905"/>
                </a:lnTo>
                <a:lnTo>
                  <a:pt x="1854454" y="1051280"/>
                </a:lnTo>
                <a:lnTo>
                  <a:pt x="1857895" y="1045806"/>
                </a:lnTo>
                <a:close/>
              </a:path>
              <a:path w="2322195" h="2269490">
                <a:moveTo>
                  <a:pt x="1861604" y="1019606"/>
                </a:moveTo>
                <a:lnTo>
                  <a:pt x="1851609" y="1019759"/>
                </a:lnTo>
                <a:lnTo>
                  <a:pt x="1842693" y="1020305"/>
                </a:lnTo>
                <a:lnTo>
                  <a:pt x="1836966" y="1021994"/>
                </a:lnTo>
                <a:lnTo>
                  <a:pt x="1836547" y="1025613"/>
                </a:lnTo>
                <a:lnTo>
                  <a:pt x="1846033" y="1025258"/>
                </a:lnTo>
                <a:lnTo>
                  <a:pt x="1853120" y="1024051"/>
                </a:lnTo>
                <a:lnTo>
                  <a:pt x="1858187" y="1022121"/>
                </a:lnTo>
                <a:lnTo>
                  <a:pt x="1861604" y="1019606"/>
                </a:lnTo>
                <a:close/>
              </a:path>
              <a:path w="2322195" h="2269490">
                <a:moveTo>
                  <a:pt x="1862543" y="1063713"/>
                </a:moveTo>
                <a:lnTo>
                  <a:pt x="1857654" y="1061364"/>
                </a:lnTo>
                <a:lnTo>
                  <a:pt x="1852612" y="1056563"/>
                </a:lnTo>
                <a:lnTo>
                  <a:pt x="1847875" y="1054227"/>
                </a:lnTo>
                <a:lnTo>
                  <a:pt x="1843900" y="1059230"/>
                </a:lnTo>
                <a:lnTo>
                  <a:pt x="1848777" y="1061580"/>
                </a:lnTo>
                <a:lnTo>
                  <a:pt x="1853831" y="1066368"/>
                </a:lnTo>
                <a:lnTo>
                  <a:pt x="1858568" y="1068717"/>
                </a:lnTo>
                <a:lnTo>
                  <a:pt x="1862543" y="1063713"/>
                </a:lnTo>
                <a:close/>
              </a:path>
              <a:path w="2322195" h="2269490">
                <a:moveTo>
                  <a:pt x="1866595" y="1109472"/>
                </a:moveTo>
                <a:lnTo>
                  <a:pt x="1865172" y="1109624"/>
                </a:lnTo>
                <a:lnTo>
                  <a:pt x="1863763" y="1107960"/>
                </a:lnTo>
                <a:lnTo>
                  <a:pt x="1862353" y="1105954"/>
                </a:lnTo>
                <a:lnTo>
                  <a:pt x="1862353" y="1104506"/>
                </a:lnTo>
                <a:lnTo>
                  <a:pt x="1861375" y="1104506"/>
                </a:lnTo>
                <a:lnTo>
                  <a:pt x="1855609" y="1095832"/>
                </a:lnTo>
                <a:lnTo>
                  <a:pt x="1852777" y="1104506"/>
                </a:lnTo>
                <a:lnTo>
                  <a:pt x="1845627" y="1104506"/>
                </a:lnTo>
                <a:lnTo>
                  <a:pt x="1845627" y="1110513"/>
                </a:lnTo>
                <a:lnTo>
                  <a:pt x="1860626" y="1110513"/>
                </a:lnTo>
                <a:lnTo>
                  <a:pt x="1863204" y="1113942"/>
                </a:lnTo>
                <a:lnTo>
                  <a:pt x="1865198" y="1116418"/>
                </a:lnTo>
                <a:lnTo>
                  <a:pt x="1866595" y="1109472"/>
                </a:lnTo>
                <a:close/>
              </a:path>
              <a:path w="2322195" h="2269490">
                <a:moveTo>
                  <a:pt x="1888185" y="1025588"/>
                </a:moveTo>
                <a:lnTo>
                  <a:pt x="1862531" y="1025588"/>
                </a:lnTo>
                <a:lnTo>
                  <a:pt x="1868373" y="1027963"/>
                </a:lnTo>
                <a:lnTo>
                  <a:pt x="1875040" y="1028255"/>
                </a:lnTo>
                <a:lnTo>
                  <a:pt x="1881873" y="1027214"/>
                </a:lnTo>
                <a:lnTo>
                  <a:pt x="1888185" y="1025588"/>
                </a:lnTo>
                <a:close/>
              </a:path>
              <a:path w="2322195" h="2269490">
                <a:moveTo>
                  <a:pt x="1901583" y="1125143"/>
                </a:moveTo>
                <a:lnTo>
                  <a:pt x="1898256" y="1118552"/>
                </a:lnTo>
                <a:lnTo>
                  <a:pt x="1896325" y="1114894"/>
                </a:lnTo>
                <a:lnTo>
                  <a:pt x="1887601" y="1107211"/>
                </a:lnTo>
                <a:lnTo>
                  <a:pt x="1901583" y="1125143"/>
                </a:lnTo>
                <a:close/>
              </a:path>
              <a:path w="2322195" h="2269490">
                <a:moveTo>
                  <a:pt x="1949196" y="1040511"/>
                </a:moveTo>
                <a:lnTo>
                  <a:pt x="1944801" y="1024166"/>
                </a:lnTo>
                <a:lnTo>
                  <a:pt x="1933956" y="1011237"/>
                </a:lnTo>
                <a:lnTo>
                  <a:pt x="1917903" y="1006309"/>
                </a:lnTo>
                <a:lnTo>
                  <a:pt x="1916861" y="1014806"/>
                </a:lnTo>
                <a:lnTo>
                  <a:pt x="1923173" y="1016215"/>
                </a:lnTo>
                <a:lnTo>
                  <a:pt x="1922589" y="1024242"/>
                </a:lnTo>
                <a:lnTo>
                  <a:pt x="1904974" y="1006754"/>
                </a:lnTo>
                <a:lnTo>
                  <a:pt x="1895182" y="1005433"/>
                </a:lnTo>
                <a:lnTo>
                  <a:pt x="1894535" y="1012647"/>
                </a:lnTo>
                <a:lnTo>
                  <a:pt x="1889226" y="1015365"/>
                </a:lnTo>
                <a:lnTo>
                  <a:pt x="1883397" y="1017612"/>
                </a:lnTo>
                <a:lnTo>
                  <a:pt x="1881212" y="1023366"/>
                </a:lnTo>
                <a:lnTo>
                  <a:pt x="1888185" y="1025588"/>
                </a:lnTo>
                <a:lnTo>
                  <a:pt x="1885873" y="1032332"/>
                </a:lnTo>
                <a:lnTo>
                  <a:pt x="1890280" y="1038174"/>
                </a:lnTo>
                <a:lnTo>
                  <a:pt x="1893951" y="1044727"/>
                </a:lnTo>
                <a:lnTo>
                  <a:pt x="1898243" y="1050696"/>
                </a:lnTo>
                <a:lnTo>
                  <a:pt x="1904530" y="1054747"/>
                </a:lnTo>
                <a:lnTo>
                  <a:pt x="1902815" y="1047597"/>
                </a:lnTo>
                <a:lnTo>
                  <a:pt x="1903933" y="1043190"/>
                </a:lnTo>
                <a:lnTo>
                  <a:pt x="1907832" y="1041425"/>
                </a:lnTo>
                <a:lnTo>
                  <a:pt x="1912797" y="1043940"/>
                </a:lnTo>
                <a:lnTo>
                  <a:pt x="1924481" y="1047292"/>
                </a:lnTo>
                <a:lnTo>
                  <a:pt x="1935530" y="1064298"/>
                </a:lnTo>
                <a:lnTo>
                  <a:pt x="1933409" y="1059586"/>
                </a:lnTo>
                <a:lnTo>
                  <a:pt x="1932470" y="1054176"/>
                </a:lnTo>
                <a:lnTo>
                  <a:pt x="1930971" y="1049235"/>
                </a:lnTo>
                <a:lnTo>
                  <a:pt x="1934756" y="1050455"/>
                </a:lnTo>
                <a:lnTo>
                  <a:pt x="1936559" y="1051166"/>
                </a:lnTo>
                <a:lnTo>
                  <a:pt x="1943544" y="1048918"/>
                </a:lnTo>
                <a:lnTo>
                  <a:pt x="1945906" y="1055649"/>
                </a:lnTo>
                <a:lnTo>
                  <a:pt x="1949196" y="1040511"/>
                </a:lnTo>
                <a:close/>
              </a:path>
              <a:path w="2322195" h="2269490">
                <a:moveTo>
                  <a:pt x="2010041" y="20320"/>
                </a:moveTo>
                <a:lnTo>
                  <a:pt x="2008162" y="19050"/>
                </a:lnTo>
                <a:lnTo>
                  <a:pt x="2002370" y="17386"/>
                </a:lnTo>
                <a:lnTo>
                  <a:pt x="2010041" y="20320"/>
                </a:lnTo>
                <a:close/>
              </a:path>
              <a:path w="2322195" h="2269490">
                <a:moveTo>
                  <a:pt x="2321991" y="455930"/>
                </a:moveTo>
                <a:lnTo>
                  <a:pt x="2321903" y="453390"/>
                </a:lnTo>
                <a:lnTo>
                  <a:pt x="2321725" y="448310"/>
                </a:lnTo>
                <a:lnTo>
                  <a:pt x="2321229" y="434340"/>
                </a:lnTo>
                <a:lnTo>
                  <a:pt x="2321191" y="433070"/>
                </a:lnTo>
                <a:lnTo>
                  <a:pt x="2315083" y="433070"/>
                </a:lnTo>
                <a:lnTo>
                  <a:pt x="2315083" y="431800"/>
                </a:lnTo>
                <a:lnTo>
                  <a:pt x="2315083" y="424180"/>
                </a:lnTo>
                <a:lnTo>
                  <a:pt x="2316645" y="422910"/>
                </a:lnTo>
                <a:lnTo>
                  <a:pt x="2318283" y="421640"/>
                </a:lnTo>
                <a:lnTo>
                  <a:pt x="2320061" y="421640"/>
                </a:lnTo>
                <a:lnTo>
                  <a:pt x="2319020" y="415290"/>
                </a:lnTo>
                <a:lnTo>
                  <a:pt x="2314638" y="388620"/>
                </a:lnTo>
                <a:lnTo>
                  <a:pt x="2312759" y="377190"/>
                </a:lnTo>
                <a:lnTo>
                  <a:pt x="2307755" y="360680"/>
                </a:lnTo>
                <a:lnTo>
                  <a:pt x="2301976" y="341630"/>
                </a:lnTo>
                <a:lnTo>
                  <a:pt x="2300059" y="335280"/>
                </a:lnTo>
                <a:lnTo>
                  <a:pt x="2299487" y="334010"/>
                </a:lnTo>
                <a:lnTo>
                  <a:pt x="2298369" y="331470"/>
                </a:lnTo>
                <a:lnTo>
                  <a:pt x="2297176" y="328790"/>
                </a:lnTo>
                <a:lnTo>
                  <a:pt x="2297176" y="341630"/>
                </a:lnTo>
                <a:lnTo>
                  <a:pt x="2297049" y="349250"/>
                </a:lnTo>
                <a:lnTo>
                  <a:pt x="2286190" y="351790"/>
                </a:lnTo>
                <a:lnTo>
                  <a:pt x="2282418" y="352615"/>
                </a:lnTo>
                <a:lnTo>
                  <a:pt x="2282418" y="571500"/>
                </a:lnTo>
                <a:lnTo>
                  <a:pt x="2282418" y="612140"/>
                </a:lnTo>
                <a:lnTo>
                  <a:pt x="2276868" y="619760"/>
                </a:lnTo>
                <a:lnTo>
                  <a:pt x="2268575" y="617220"/>
                </a:lnTo>
                <a:lnTo>
                  <a:pt x="2259038" y="612140"/>
                </a:lnTo>
                <a:lnTo>
                  <a:pt x="2249754" y="607060"/>
                </a:lnTo>
                <a:lnTo>
                  <a:pt x="2257526" y="601980"/>
                </a:lnTo>
                <a:lnTo>
                  <a:pt x="2265642" y="604520"/>
                </a:lnTo>
                <a:lnTo>
                  <a:pt x="2273985" y="609600"/>
                </a:lnTo>
                <a:lnTo>
                  <a:pt x="2282418" y="612140"/>
                </a:lnTo>
                <a:lnTo>
                  <a:pt x="2282418" y="571500"/>
                </a:lnTo>
                <a:lnTo>
                  <a:pt x="2276259" y="571500"/>
                </a:lnTo>
                <a:lnTo>
                  <a:pt x="2270976" y="567690"/>
                </a:lnTo>
                <a:lnTo>
                  <a:pt x="2266734" y="566420"/>
                </a:lnTo>
                <a:lnTo>
                  <a:pt x="2263737" y="571500"/>
                </a:lnTo>
                <a:lnTo>
                  <a:pt x="2261108" y="570230"/>
                </a:lnTo>
                <a:lnTo>
                  <a:pt x="2258479" y="568960"/>
                </a:lnTo>
                <a:lnTo>
                  <a:pt x="2260181" y="565150"/>
                </a:lnTo>
                <a:lnTo>
                  <a:pt x="2261920" y="562610"/>
                </a:lnTo>
                <a:lnTo>
                  <a:pt x="2263660" y="560070"/>
                </a:lnTo>
                <a:lnTo>
                  <a:pt x="2263698" y="556260"/>
                </a:lnTo>
                <a:lnTo>
                  <a:pt x="2263737" y="553720"/>
                </a:lnTo>
                <a:lnTo>
                  <a:pt x="2269071" y="557530"/>
                </a:lnTo>
                <a:lnTo>
                  <a:pt x="2275408" y="560070"/>
                </a:lnTo>
                <a:lnTo>
                  <a:pt x="2280577" y="565150"/>
                </a:lnTo>
                <a:lnTo>
                  <a:pt x="2282418" y="571500"/>
                </a:lnTo>
                <a:lnTo>
                  <a:pt x="2282418" y="352615"/>
                </a:lnTo>
                <a:lnTo>
                  <a:pt x="2274557" y="354330"/>
                </a:lnTo>
                <a:lnTo>
                  <a:pt x="2272119" y="360680"/>
                </a:lnTo>
                <a:lnTo>
                  <a:pt x="2263343" y="356870"/>
                </a:lnTo>
                <a:lnTo>
                  <a:pt x="2262682" y="351790"/>
                </a:lnTo>
                <a:lnTo>
                  <a:pt x="2265108" y="347980"/>
                </a:lnTo>
                <a:lnTo>
                  <a:pt x="2266734" y="345440"/>
                </a:lnTo>
                <a:lnTo>
                  <a:pt x="2272119" y="341630"/>
                </a:lnTo>
                <a:lnTo>
                  <a:pt x="2297176" y="341630"/>
                </a:lnTo>
                <a:lnTo>
                  <a:pt x="2297176" y="328790"/>
                </a:lnTo>
                <a:lnTo>
                  <a:pt x="2286533" y="304800"/>
                </a:lnTo>
                <a:lnTo>
                  <a:pt x="2282012" y="294640"/>
                </a:lnTo>
                <a:lnTo>
                  <a:pt x="2278913" y="289560"/>
                </a:lnTo>
                <a:lnTo>
                  <a:pt x="2268817" y="273050"/>
                </a:lnTo>
                <a:lnTo>
                  <a:pt x="2262606" y="262890"/>
                </a:lnTo>
                <a:lnTo>
                  <a:pt x="2258733" y="256540"/>
                </a:lnTo>
                <a:lnTo>
                  <a:pt x="2254440" y="250317"/>
                </a:lnTo>
                <a:lnTo>
                  <a:pt x="2254440" y="383540"/>
                </a:lnTo>
                <a:lnTo>
                  <a:pt x="2254440" y="530860"/>
                </a:lnTo>
                <a:lnTo>
                  <a:pt x="2249754" y="530860"/>
                </a:lnTo>
                <a:lnTo>
                  <a:pt x="2249754" y="553720"/>
                </a:lnTo>
                <a:lnTo>
                  <a:pt x="2246426" y="556260"/>
                </a:lnTo>
                <a:lnTo>
                  <a:pt x="2239759" y="553720"/>
                </a:lnTo>
                <a:lnTo>
                  <a:pt x="2233409" y="547370"/>
                </a:lnTo>
                <a:lnTo>
                  <a:pt x="2231098" y="539750"/>
                </a:lnTo>
                <a:lnTo>
                  <a:pt x="2239060" y="541020"/>
                </a:lnTo>
                <a:lnTo>
                  <a:pt x="2242667" y="544830"/>
                </a:lnTo>
                <a:lnTo>
                  <a:pt x="2245144" y="549910"/>
                </a:lnTo>
                <a:lnTo>
                  <a:pt x="2249754" y="553720"/>
                </a:lnTo>
                <a:lnTo>
                  <a:pt x="2249754" y="530860"/>
                </a:lnTo>
                <a:lnTo>
                  <a:pt x="2247442" y="530860"/>
                </a:lnTo>
                <a:lnTo>
                  <a:pt x="2243798" y="528320"/>
                </a:lnTo>
                <a:lnTo>
                  <a:pt x="2241804" y="525780"/>
                </a:lnTo>
                <a:lnTo>
                  <a:pt x="2240800" y="524510"/>
                </a:lnTo>
                <a:lnTo>
                  <a:pt x="2235771" y="521970"/>
                </a:lnTo>
                <a:lnTo>
                  <a:pt x="2240610" y="518160"/>
                </a:lnTo>
                <a:lnTo>
                  <a:pt x="2248039" y="518160"/>
                </a:lnTo>
                <a:lnTo>
                  <a:pt x="2253996" y="523240"/>
                </a:lnTo>
                <a:lnTo>
                  <a:pt x="2254288" y="528320"/>
                </a:lnTo>
                <a:lnTo>
                  <a:pt x="2254364" y="529590"/>
                </a:lnTo>
                <a:lnTo>
                  <a:pt x="2254440" y="530860"/>
                </a:lnTo>
                <a:lnTo>
                  <a:pt x="2254440" y="383540"/>
                </a:lnTo>
                <a:lnTo>
                  <a:pt x="2240369" y="382270"/>
                </a:lnTo>
                <a:lnTo>
                  <a:pt x="2238095" y="380682"/>
                </a:lnTo>
                <a:lnTo>
                  <a:pt x="2238095" y="453390"/>
                </a:lnTo>
                <a:lnTo>
                  <a:pt x="2234539" y="452120"/>
                </a:lnTo>
                <a:lnTo>
                  <a:pt x="2230170" y="452120"/>
                </a:lnTo>
                <a:lnTo>
                  <a:pt x="2228773" y="448310"/>
                </a:lnTo>
                <a:lnTo>
                  <a:pt x="2238095" y="453390"/>
                </a:lnTo>
                <a:lnTo>
                  <a:pt x="2238095" y="380682"/>
                </a:lnTo>
                <a:lnTo>
                  <a:pt x="2234946" y="378460"/>
                </a:lnTo>
                <a:lnTo>
                  <a:pt x="2231098" y="375767"/>
                </a:lnTo>
                <a:lnTo>
                  <a:pt x="2231098" y="419100"/>
                </a:lnTo>
                <a:lnTo>
                  <a:pt x="2223795" y="422910"/>
                </a:lnTo>
                <a:lnTo>
                  <a:pt x="2222119" y="421284"/>
                </a:lnTo>
                <a:lnTo>
                  <a:pt x="2222119" y="565150"/>
                </a:lnTo>
                <a:lnTo>
                  <a:pt x="2218144" y="570230"/>
                </a:lnTo>
                <a:lnTo>
                  <a:pt x="2207793" y="567690"/>
                </a:lnTo>
                <a:lnTo>
                  <a:pt x="2218931" y="562610"/>
                </a:lnTo>
                <a:lnTo>
                  <a:pt x="2222119" y="565150"/>
                </a:lnTo>
                <a:lnTo>
                  <a:pt x="2222119" y="421284"/>
                </a:lnTo>
                <a:lnTo>
                  <a:pt x="2219896" y="419100"/>
                </a:lnTo>
                <a:lnTo>
                  <a:pt x="2221598" y="415290"/>
                </a:lnTo>
                <a:lnTo>
                  <a:pt x="2231098" y="419100"/>
                </a:lnTo>
                <a:lnTo>
                  <a:pt x="2231098" y="375767"/>
                </a:lnTo>
                <a:lnTo>
                  <a:pt x="2229523" y="374650"/>
                </a:lnTo>
                <a:lnTo>
                  <a:pt x="2226449" y="369570"/>
                </a:lnTo>
                <a:lnTo>
                  <a:pt x="2224138" y="365760"/>
                </a:lnTo>
                <a:lnTo>
                  <a:pt x="2225459" y="360680"/>
                </a:lnTo>
                <a:lnTo>
                  <a:pt x="2226449" y="356870"/>
                </a:lnTo>
                <a:lnTo>
                  <a:pt x="2236673" y="360680"/>
                </a:lnTo>
                <a:lnTo>
                  <a:pt x="2244737" y="365760"/>
                </a:lnTo>
                <a:lnTo>
                  <a:pt x="2250668" y="373380"/>
                </a:lnTo>
                <a:lnTo>
                  <a:pt x="2254440" y="383540"/>
                </a:lnTo>
                <a:lnTo>
                  <a:pt x="2254440" y="250317"/>
                </a:lnTo>
                <a:lnTo>
                  <a:pt x="2247354" y="240030"/>
                </a:lnTo>
                <a:lnTo>
                  <a:pt x="2243848" y="234950"/>
                </a:lnTo>
                <a:lnTo>
                  <a:pt x="2225471" y="208280"/>
                </a:lnTo>
                <a:lnTo>
                  <a:pt x="2222843" y="204470"/>
                </a:lnTo>
                <a:lnTo>
                  <a:pt x="2215845" y="194310"/>
                </a:lnTo>
                <a:lnTo>
                  <a:pt x="2207793" y="182638"/>
                </a:lnTo>
                <a:lnTo>
                  <a:pt x="2207793" y="208280"/>
                </a:lnTo>
                <a:lnTo>
                  <a:pt x="2207793" y="427990"/>
                </a:lnTo>
                <a:lnTo>
                  <a:pt x="2200478" y="431800"/>
                </a:lnTo>
                <a:lnTo>
                  <a:pt x="2196566" y="427990"/>
                </a:lnTo>
                <a:lnTo>
                  <a:pt x="2198268" y="424180"/>
                </a:lnTo>
                <a:lnTo>
                  <a:pt x="2207793" y="427990"/>
                </a:lnTo>
                <a:lnTo>
                  <a:pt x="2207793" y="208280"/>
                </a:lnTo>
                <a:lnTo>
                  <a:pt x="2204961" y="213360"/>
                </a:lnTo>
                <a:lnTo>
                  <a:pt x="2199246" y="213360"/>
                </a:lnTo>
                <a:lnTo>
                  <a:pt x="2199055" y="213283"/>
                </a:lnTo>
                <a:lnTo>
                  <a:pt x="2199055" y="363220"/>
                </a:lnTo>
                <a:lnTo>
                  <a:pt x="2198459" y="369570"/>
                </a:lnTo>
                <a:lnTo>
                  <a:pt x="2189111" y="369570"/>
                </a:lnTo>
                <a:lnTo>
                  <a:pt x="2189962" y="365760"/>
                </a:lnTo>
                <a:lnTo>
                  <a:pt x="2184450" y="365760"/>
                </a:lnTo>
                <a:lnTo>
                  <a:pt x="2184450" y="383540"/>
                </a:lnTo>
                <a:lnTo>
                  <a:pt x="2180158" y="388620"/>
                </a:lnTo>
                <a:lnTo>
                  <a:pt x="2174075" y="387350"/>
                </a:lnTo>
                <a:lnTo>
                  <a:pt x="2170849" y="384810"/>
                </a:lnTo>
                <a:lnTo>
                  <a:pt x="2175103" y="378460"/>
                </a:lnTo>
                <a:lnTo>
                  <a:pt x="2178888" y="379730"/>
                </a:lnTo>
                <a:lnTo>
                  <a:pt x="2179764" y="383540"/>
                </a:lnTo>
                <a:lnTo>
                  <a:pt x="2184450" y="383540"/>
                </a:lnTo>
                <a:lnTo>
                  <a:pt x="2184450" y="365760"/>
                </a:lnTo>
                <a:lnTo>
                  <a:pt x="2186876" y="360680"/>
                </a:lnTo>
                <a:lnTo>
                  <a:pt x="2193467" y="360680"/>
                </a:lnTo>
                <a:lnTo>
                  <a:pt x="2199055" y="363220"/>
                </a:lnTo>
                <a:lnTo>
                  <a:pt x="2199055" y="213283"/>
                </a:lnTo>
                <a:lnTo>
                  <a:pt x="2193772" y="211099"/>
                </a:lnTo>
                <a:lnTo>
                  <a:pt x="2193772" y="234950"/>
                </a:lnTo>
                <a:lnTo>
                  <a:pt x="2193772" y="342900"/>
                </a:lnTo>
                <a:lnTo>
                  <a:pt x="2190204" y="347980"/>
                </a:lnTo>
                <a:lnTo>
                  <a:pt x="2184527" y="346710"/>
                </a:lnTo>
                <a:lnTo>
                  <a:pt x="2181796" y="342900"/>
                </a:lnTo>
                <a:lnTo>
                  <a:pt x="2179967" y="340360"/>
                </a:lnTo>
                <a:lnTo>
                  <a:pt x="2179891" y="337820"/>
                </a:lnTo>
                <a:lnTo>
                  <a:pt x="2179790" y="334010"/>
                </a:lnTo>
                <a:lnTo>
                  <a:pt x="2185301" y="334010"/>
                </a:lnTo>
                <a:lnTo>
                  <a:pt x="2187905" y="337820"/>
                </a:lnTo>
                <a:lnTo>
                  <a:pt x="2189937" y="341630"/>
                </a:lnTo>
                <a:lnTo>
                  <a:pt x="2193772" y="342900"/>
                </a:lnTo>
                <a:lnTo>
                  <a:pt x="2193772" y="234950"/>
                </a:lnTo>
                <a:lnTo>
                  <a:pt x="2192705" y="234505"/>
                </a:lnTo>
                <a:lnTo>
                  <a:pt x="2192705" y="289560"/>
                </a:lnTo>
                <a:lnTo>
                  <a:pt x="2186686" y="287020"/>
                </a:lnTo>
                <a:lnTo>
                  <a:pt x="2186457" y="293370"/>
                </a:lnTo>
                <a:lnTo>
                  <a:pt x="2185200" y="299720"/>
                </a:lnTo>
                <a:lnTo>
                  <a:pt x="2184450" y="304800"/>
                </a:lnTo>
                <a:lnTo>
                  <a:pt x="2184450" y="303530"/>
                </a:lnTo>
                <a:lnTo>
                  <a:pt x="2184450" y="302260"/>
                </a:lnTo>
                <a:lnTo>
                  <a:pt x="2184450" y="273050"/>
                </a:lnTo>
                <a:lnTo>
                  <a:pt x="2186394" y="278130"/>
                </a:lnTo>
                <a:lnTo>
                  <a:pt x="2186863" y="281940"/>
                </a:lnTo>
                <a:lnTo>
                  <a:pt x="2186724" y="287020"/>
                </a:lnTo>
                <a:lnTo>
                  <a:pt x="2189645" y="287020"/>
                </a:lnTo>
                <a:lnTo>
                  <a:pt x="2191245" y="288290"/>
                </a:lnTo>
                <a:lnTo>
                  <a:pt x="2192705" y="289560"/>
                </a:lnTo>
                <a:lnTo>
                  <a:pt x="2192705" y="234505"/>
                </a:lnTo>
                <a:lnTo>
                  <a:pt x="2179790" y="213360"/>
                </a:lnTo>
                <a:lnTo>
                  <a:pt x="2184196" y="217170"/>
                </a:lnTo>
                <a:lnTo>
                  <a:pt x="2188616" y="222250"/>
                </a:lnTo>
                <a:lnTo>
                  <a:pt x="2192121" y="228600"/>
                </a:lnTo>
                <a:lnTo>
                  <a:pt x="2193772" y="234950"/>
                </a:lnTo>
                <a:lnTo>
                  <a:pt x="2193772" y="211099"/>
                </a:lnTo>
                <a:lnTo>
                  <a:pt x="2193125" y="210820"/>
                </a:lnTo>
                <a:lnTo>
                  <a:pt x="2189111" y="208280"/>
                </a:lnTo>
                <a:lnTo>
                  <a:pt x="2191004" y="204470"/>
                </a:lnTo>
                <a:lnTo>
                  <a:pt x="2194877" y="207010"/>
                </a:lnTo>
                <a:lnTo>
                  <a:pt x="2200541" y="209550"/>
                </a:lnTo>
                <a:lnTo>
                  <a:pt x="2207793" y="208280"/>
                </a:lnTo>
                <a:lnTo>
                  <a:pt x="2207793" y="182638"/>
                </a:lnTo>
                <a:lnTo>
                  <a:pt x="2200960" y="172720"/>
                </a:lnTo>
                <a:lnTo>
                  <a:pt x="2194839" y="163830"/>
                </a:lnTo>
                <a:lnTo>
                  <a:pt x="2190470" y="157480"/>
                </a:lnTo>
                <a:lnTo>
                  <a:pt x="2189594" y="156210"/>
                </a:lnTo>
                <a:lnTo>
                  <a:pt x="2182203" y="157480"/>
                </a:lnTo>
                <a:lnTo>
                  <a:pt x="2174036" y="154940"/>
                </a:lnTo>
                <a:lnTo>
                  <a:pt x="2168969" y="149860"/>
                </a:lnTo>
                <a:lnTo>
                  <a:pt x="2167699" y="148590"/>
                </a:lnTo>
                <a:lnTo>
                  <a:pt x="2165794" y="140970"/>
                </a:lnTo>
                <a:lnTo>
                  <a:pt x="2171649" y="142240"/>
                </a:lnTo>
                <a:lnTo>
                  <a:pt x="2176742" y="143510"/>
                </a:lnTo>
                <a:lnTo>
                  <a:pt x="2181568" y="144780"/>
                </a:lnTo>
                <a:lnTo>
                  <a:pt x="2165388" y="125018"/>
                </a:lnTo>
                <a:lnTo>
                  <a:pt x="2165388" y="337820"/>
                </a:lnTo>
                <a:lnTo>
                  <a:pt x="2161121" y="342900"/>
                </a:lnTo>
                <a:lnTo>
                  <a:pt x="2157349" y="341630"/>
                </a:lnTo>
                <a:lnTo>
                  <a:pt x="2156523" y="339204"/>
                </a:lnTo>
                <a:lnTo>
                  <a:pt x="2156523" y="736600"/>
                </a:lnTo>
                <a:lnTo>
                  <a:pt x="2156472" y="741680"/>
                </a:lnTo>
                <a:lnTo>
                  <a:pt x="2154809" y="745490"/>
                </a:lnTo>
                <a:lnTo>
                  <a:pt x="2152993" y="742950"/>
                </a:lnTo>
                <a:lnTo>
                  <a:pt x="2152688" y="741680"/>
                </a:lnTo>
                <a:lnTo>
                  <a:pt x="2151748" y="737870"/>
                </a:lnTo>
                <a:lnTo>
                  <a:pt x="2151811" y="732790"/>
                </a:lnTo>
                <a:lnTo>
                  <a:pt x="2153462" y="730250"/>
                </a:lnTo>
                <a:lnTo>
                  <a:pt x="2155266" y="732790"/>
                </a:lnTo>
                <a:lnTo>
                  <a:pt x="2156523" y="736600"/>
                </a:lnTo>
                <a:lnTo>
                  <a:pt x="2156523" y="339204"/>
                </a:lnTo>
                <a:lnTo>
                  <a:pt x="2151811" y="339090"/>
                </a:lnTo>
                <a:lnTo>
                  <a:pt x="2151811" y="688340"/>
                </a:lnTo>
                <a:lnTo>
                  <a:pt x="2145563" y="683260"/>
                </a:lnTo>
                <a:lnTo>
                  <a:pt x="2142629" y="675640"/>
                </a:lnTo>
                <a:lnTo>
                  <a:pt x="2133155" y="674370"/>
                </a:lnTo>
                <a:lnTo>
                  <a:pt x="2138197" y="670560"/>
                </a:lnTo>
                <a:lnTo>
                  <a:pt x="2145830" y="673100"/>
                </a:lnTo>
                <a:lnTo>
                  <a:pt x="2151786" y="679450"/>
                </a:lnTo>
                <a:lnTo>
                  <a:pt x="2151811" y="688340"/>
                </a:lnTo>
                <a:lnTo>
                  <a:pt x="2151811" y="339090"/>
                </a:lnTo>
                <a:lnTo>
                  <a:pt x="2156091" y="334010"/>
                </a:lnTo>
                <a:lnTo>
                  <a:pt x="2162162" y="334010"/>
                </a:lnTo>
                <a:lnTo>
                  <a:pt x="2165388" y="337820"/>
                </a:lnTo>
                <a:lnTo>
                  <a:pt x="2165388" y="125018"/>
                </a:lnTo>
                <a:lnTo>
                  <a:pt x="2163470" y="122669"/>
                </a:lnTo>
                <a:lnTo>
                  <a:pt x="2163470" y="185420"/>
                </a:lnTo>
                <a:lnTo>
                  <a:pt x="2161121" y="185051"/>
                </a:lnTo>
                <a:lnTo>
                  <a:pt x="2161121" y="208280"/>
                </a:lnTo>
                <a:lnTo>
                  <a:pt x="2159089" y="214630"/>
                </a:lnTo>
                <a:lnTo>
                  <a:pt x="2155152" y="217170"/>
                </a:lnTo>
                <a:lnTo>
                  <a:pt x="2154136" y="217170"/>
                </a:lnTo>
                <a:lnTo>
                  <a:pt x="2154136" y="303530"/>
                </a:lnTo>
                <a:lnTo>
                  <a:pt x="2149462" y="304800"/>
                </a:lnTo>
                <a:lnTo>
                  <a:pt x="2153437" y="303530"/>
                </a:lnTo>
                <a:lnTo>
                  <a:pt x="2154136" y="303530"/>
                </a:lnTo>
                <a:lnTo>
                  <a:pt x="2154136" y="217170"/>
                </a:lnTo>
                <a:lnTo>
                  <a:pt x="2147138" y="217170"/>
                </a:lnTo>
                <a:lnTo>
                  <a:pt x="2146198" y="213360"/>
                </a:lnTo>
                <a:lnTo>
                  <a:pt x="2145576" y="210820"/>
                </a:lnTo>
                <a:lnTo>
                  <a:pt x="2145258" y="209550"/>
                </a:lnTo>
                <a:lnTo>
                  <a:pt x="2144953" y="208280"/>
                </a:lnTo>
                <a:lnTo>
                  <a:pt x="2153805" y="209550"/>
                </a:lnTo>
                <a:lnTo>
                  <a:pt x="2161121" y="208280"/>
                </a:lnTo>
                <a:lnTo>
                  <a:pt x="2161121" y="185051"/>
                </a:lnTo>
                <a:lnTo>
                  <a:pt x="2155431" y="184150"/>
                </a:lnTo>
                <a:lnTo>
                  <a:pt x="2145830" y="182880"/>
                </a:lnTo>
                <a:lnTo>
                  <a:pt x="2138769" y="181610"/>
                </a:lnTo>
                <a:lnTo>
                  <a:pt x="2138769" y="367030"/>
                </a:lnTo>
                <a:lnTo>
                  <a:pt x="2135835" y="374650"/>
                </a:lnTo>
                <a:lnTo>
                  <a:pt x="2128469" y="374650"/>
                </a:lnTo>
                <a:lnTo>
                  <a:pt x="2126488" y="364490"/>
                </a:lnTo>
                <a:lnTo>
                  <a:pt x="2131682" y="361950"/>
                </a:lnTo>
                <a:lnTo>
                  <a:pt x="2133155" y="356870"/>
                </a:lnTo>
                <a:lnTo>
                  <a:pt x="2137714" y="359410"/>
                </a:lnTo>
                <a:lnTo>
                  <a:pt x="2138769" y="367030"/>
                </a:lnTo>
                <a:lnTo>
                  <a:pt x="2138769" y="181610"/>
                </a:lnTo>
                <a:lnTo>
                  <a:pt x="2138565" y="179070"/>
                </a:lnTo>
                <a:lnTo>
                  <a:pt x="2138464" y="177800"/>
                </a:lnTo>
                <a:lnTo>
                  <a:pt x="2138375" y="176530"/>
                </a:lnTo>
                <a:lnTo>
                  <a:pt x="2150199" y="176530"/>
                </a:lnTo>
                <a:lnTo>
                  <a:pt x="2158327" y="179070"/>
                </a:lnTo>
                <a:lnTo>
                  <a:pt x="2162746" y="181610"/>
                </a:lnTo>
                <a:lnTo>
                  <a:pt x="2163470" y="185420"/>
                </a:lnTo>
                <a:lnTo>
                  <a:pt x="2163470" y="122669"/>
                </a:lnTo>
                <a:lnTo>
                  <a:pt x="2162860" y="121920"/>
                </a:lnTo>
                <a:lnTo>
                  <a:pt x="2161121" y="120078"/>
                </a:lnTo>
                <a:lnTo>
                  <a:pt x="2161121" y="163830"/>
                </a:lnTo>
                <a:lnTo>
                  <a:pt x="2161121" y="172720"/>
                </a:lnTo>
                <a:lnTo>
                  <a:pt x="2142452" y="172720"/>
                </a:lnTo>
                <a:lnTo>
                  <a:pt x="2142452" y="163830"/>
                </a:lnTo>
                <a:lnTo>
                  <a:pt x="2161121" y="163830"/>
                </a:lnTo>
                <a:lnTo>
                  <a:pt x="2161121" y="120078"/>
                </a:lnTo>
                <a:lnTo>
                  <a:pt x="2160473" y="119380"/>
                </a:lnTo>
                <a:lnTo>
                  <a:pt x="2147354" y="105410"/>
                </a:lnTo>
                <a:lnTo>
                  <a:pt x="2147138" y="105181"/>
                </a:lnTo>
                <a:lnTo>
                  <a:pt x="2147138" y="123190"/>
                </a:lnTo>
                <a:lnTo>
                  <a:pt x="2143506" y="127000"/>
                </a:lnTo>
                <a:lnTo>
                  <a:pt x="2142121" y="133350"/>
                </a:lnTo>
                <a:lnTo>
                  <a:pt x="2142236" y="135890"/>
                </a:lnTo>
                <a:lnTo>
                  <a:pt x="2142350" y="138430"/>
                </a:lnTo>
                <a:lnTo>
                  <a:pt x="2142464" y="140970"/>
                </a:lnTo>
                <a:lnTo>
                  <a:pt x="2137816" y="138747"/>
                </a:lnTo>
                <a:lnTo>
                  <a:pt x="2137816" y="342900"/>
                </a:lnTo>
                <a:lnTo>
                  <a:pt x="2121560" y="342900"/>
                </a:lnTo>
                <a:lnTo>
                  <a:pt x="2119388" y="342493"/>
                </a:lnTo>
                <a:lnTo>
                  <a:pt x="2119388" y="652780"/>
                </a:lnTo>
                <a:lnTo>
                  <a:pt x="2119350" y="654050"/>
                </a:lnTo>
                <a:lnTo>
                  <a:pt x="2119249" y="657860"/>
                </a:lnTo>
                <a:lnTo>
                  <a:pt x="2119147" y="661670"/>
                </a:lnTo>
                <a:lnTo>
                  <a:pt x="2111578" y="659130"/>
                </a:lnTo>
                <a:lnTo>
                  <a:pt x="2110803" y="657860"/>
                </a:lnTo>
                <a:lnTo>
                  <a:pt x="2108454" y="654050"/>
                </a:lnTo>
                <a:lnTo>
                  <a:pt x="2108022" y="651510"/>
                </a:lnTo>
                <a:lnTo>
                  <a:pt x="2107171" y="646430"/>
                </a:lnTo>
                <a:lnTo>
                  <a:pt x="2106498" y="643890"/>
                </a:lnTo>
                <a:lnTo>
                  <a:pt x="2105164" y="638810"/>
                </a:lnTo>
                <a:lnTo>
                  <a:pt x="2113623" y="640080"/>
                </a:lnTo>
                <a:lnTo>
                  <a:pt x="2117953" y="645160"/>
                </a:lnTo>
                <a:lnTo>
                  <a:pt x="2119388" y="652780"/>
                </a:lnTo>
                <a:lnTo>
                  <a:pt x="2119388" y="342493"/>
                </a:lnTo>
                <a:lnTo>
                  <a:pt x="2114893" y="341630"/>
                </a:lnTo>
                <a:lnTo>
                  <a:pt x="2109813" y="339090"/>
                </a:lnTo>
                <a:lnTo>
                  <a:pt x="2117267" y="332740"/>
                </a:lnTo>
                <a:lnTo>
                  <a:pt x="2126437" y="331470"/>
                </a:lnTo>
                <a:lnTo>
                  <a:pt x="2134285" y="334010"/>
                </a:lnTo>
                <a:lnTo>
                  <a:pt x="2137816" y="342900"/>
                </a:lnTo>
                <a:lnTo>
                  <a:pt x="2137816" y="138747"/>
                </a:lnTo>
                <a:lnTo>
                  <a:pt x="2137156" y="138430"/>
                </a:lnTo>
                <a:lnTo>
                  <a:pt x="2133155" y="134734"/>
                </a:lnTo>
                <a:lnTo>
                  <a:pt x="2133155" y="262890"/>
                </a:lnTo>
                <a:lnTo>
                  <a:pt x="2130082" y="260350"/>
                </a:lnTo>
                <a:lnTo>
                  <a:pt x="2127008" y="257810"/>
                </a:lnTo>
                <a:lnTo>
                  <a:pt x="2120061" y="255270"/>
                </a:lnTo>
                <a:lnTo>
                  <a:pt x="2114994" y="248920"/>
                </a:lnTo>
                <a:lnTo>
                  <a:pt x="2114702" y="243840"/>
                </a:lnTo>
                <a:lnTo>
                  <a:pt x="2114486" y="240030"/>
                </a:lnTo>
                <a:lnTo>
                  <a:pt x="2122208" y="242570"/>
                </a:lnTo>
                <a:lnTo>
                  <a:pt x="2127364" y="247650"/>
                </a:lnTo>
                <a:lnTo>
                  <a:pt x="2130742" y="254000"/>
                </a:lnTo>
                <a:lnTo>
                  <a:pt x="2133155" y="262890"/>
                </a:lnTo>
                <a:lnTo>
                  <a:pt x="2133155" y="134734"/>
                </a:lnTo>
                <a:lnTo>
                  <a:pt x="2127808" y="132080"/>
                </a:lnTo>
                <a:lnTo>
                  <a:pt x="2124672" y="132080"/>
                </a:lnTo>
                <a:lnTo>
                  <a:pt x="2124672" y="213360"/>
                </a:lnTo>
                <a:lnTo>
                  <a:pt x="2124608" y="217170"/>
                </a:lnTo>
                <a:lnTo>
                  <a:pt x="2124506" y="224790"/>
                </a:lnTo>
                <a:lnTo>
                  <a:pt x="2124062" y="231140"/>
                </a:lnTo>
                <a:lnTo>
                  <a:pt x="2123973" y="232410"/>
                </a:lnTo>
                <a:lnTo>
                  <a:pt x="2123884" y="233680"/>
                </a:lnTo>
                <a:lnTo>
                  <a:pt x="2123808" y="234950"/>
                </a:lnTo>
                <a:lnTo>
                  <a:pt x="2120061" y="233680"/>
                </a:lnTo>
                <a:lnTo>
                  <a:pt x="2116239" y="231140"/>
                </a:lnTo>
                <a:lnTo>
                  <a:pt x="2109813" y="231140"/>
                </a:lnTo>
                <a:lnTo>
                  <a:pt x="2112226" y="228600"/>
                </a:lnTo>
                <a:lnTo>
                  <a:pt x="2113432" y="227330"/>
                </a:lnTo>
                <a:lnTo>
                  <a:pt x="2114829" y="220980"/>
                </a:lnTo>
                <a:lnTo>
                  <a:pt x="2114715" y="218440"/>
                </a:lnTo>
                <a:lnTo>
                  <a:pt x="2114600" y="215900"/>
                </a:lnTo>
                <a:lnTo>
                  <a:pt x="2114486" y="213360"/>
                </a:lnTo>
                <a:lnTo>
                  <a:pt x="2124672" y="213360"/>
                </a:lnTo>
                <a:lnTo>
                  <a:pt x="2124672" y="132080"/>
                </a:lnTo>
                <a:lnTo>
                  <a:pt x="2119147" y="132080"/>
                </a:lnTo>
                <a:lnTo>
                  <a:pt x="2121751" y="128270"/>
                </a:lnTo>
                <a:lnTo>
                  <a:pt x="2124303" y="127000"/>
                </a:lnTo>
                <a:lnTo>
                  <a:pt x="2126869" y="125730"/>
                </a:lnTo>
                <a:lnTo>
                  <a:pt x="2131631" y="124460"/>
                </a:lnTo>
                <a:lnTo>
                  <a:pt x="2132012" y="123190"/>
                </a:lnTo>
                <a:lnTo>
                  <a:pt x="2133155" y="119380"/>
                </a:lnTo>
                <a:lnTo>
                  <a:pt x="2136889" y="120650"/>
                </a:lnTo>
                <a:lnTo>
                  <a:pt x="2140724" y="123190"/>
                </a:lnTo>
                <a:lnTo>
                  <a:pt x="2147138" y="123190"/>
                </a:lnTo>
                <a:lnTo>
                  <a:pt x="2147138" y="105181"/>
                </a:lnTo>
                <a:lnTo>
                  <a:pt x="2146173" y="104140"/>
                </a:lnTo>
                <a:lnTo>
                  <a:pt x="2142591" y="100330"/>
                </a:lnTo>
                <a:lnTo>
                  <a:pt x="2138248" y="96520"/>
                </a:lnTo>
                <a:lnTo>
                  <a:pt x="2122322" y="82550"/>
                </a:lnTo>
                <a:lnTo>
                  <a:pt x="2120874" y="81280"/>
                </a:lnTo>
                <a:lnTo>
                  <a:pt x="2117763" y="78879"/>
                </a:lnTo>
                <a:lnTo>
                  <a:pt x="2117763" y="161290"/>
                </a:lnTo>
                <a:lnTo>
                  <a:pt x="2114613" y="168910"/>
                </a:lnTo>
                <a:lnTo>
                  <a:pt x="2105164" y="172720"/>
                </a:lnTo>
                <a:lnTo>
                  <a:pt x="2105164" y="153670"/>
                </a:lnTo>
                <a:lnTo>
                  <a:pt x="2105164" y="149860"/>
                </a:lnTo>
                <a:lnTo>
                  <a:pt x="2114613" y="153670"/>
                </a:lnTo>
                <a:lnTo>
                  <a:pt x="2117763" y="161290"/>
                </a:lnTo>
                <a:lnTo>
                  <a:pt x="2117763" y="78879"/>
                </a:lnTo>
                <a:lnTo>
                  <a:pt x="2111006" y="73660"/>
                </a:lnTo>
                <a:lnTo>
                  <a:pt x="2099487" y="64770"/>
                </a:lnTo>
                <a:lnTo>
                  <a:pt x="2097849" y="63500"/>
                </a:lnTo>
                <a:lnTo>
                  <a:pt x="2093595" y="63500"/>
                </a:lnTo>
                <a:lnTo>
                  <a:pt x="2093429" y="63423"/>
                </a:lnTo>
                <a:lnTo>
                  <a:pt x="2093429" y="534670"/>
                </a:lnTo>
                <a:lnTo>
                  <a:pt x="2088248" y="537210"/>
                </a:lnTo>
                <a:lnTo>
                  <a:pt x="2076907" y="537210"/>
                </a:lnTo>
                <a:lnTo>
                  <a:pt x="2081314" y="529590"/>
                </a:lnTo>
                <a:lnTo>
                  <a:pt x="2079891" y="525780"/>
                </a:lnTo>
                <a:lnTo>
                  <a:pt x="2088413" y="528320"/>
                </a:lnTo>
                <a:lnTo>
                  <a:pt x="2093201" y="530860"/>
                </a:lnTo>
                <a:lnTo>
                  <a:pt x="2093429" y="534670"/>
                </a:lnTo>
                <a:lnTo>
                  <a:pt x="2093429" y="63423"/>
                </a:lnTo>
                <a:lnTo>
                  <a:pt x="2088845" y="60960"/>
                </a:lnTo>
                <a:lnTo>
                  <a:pt x="2087981" y="58420"/>
                </a:lnTo>
                <a:lnTo>
                  <a:pt x="2087130" y="55880"/>
                </a:lnTo>
                <a:lnTo>
                  <a:pt x="2081822" y="53124"/>
                </a:lnTo>
                <a:lnTo>
                  <a:pt x="2081822" y="243840"/>
                </a:lnTo>
                <a:lnTo>
                  <a:pt x="2081403" y="245440"/>
                </a:lnTo>
                <a:lnTo>
                  <a:pt x="2081403" y="455930"/>
                </a:lnTo>
                <a:lnTo>
                  <a:pt x="2079650" y="477520"/>
                </a:lnTo>
                <a:lnTo>
                  <a:pt x="2079548" y="478790"/>
                </a:lnTo>
                <a:lnTo>
                  <a:pt x="2073376" y="500380"/>
                </a:lnTo>
                <a:lnTo>
                  <a:pt x="2063280" y="520700"/>
                </a:lnTo>
                <a:lnTo>
                  <a:pt x="2058517" y="526859"/>
                </a:lnTo>
                <a:lnTo>
                  <a:pt x="2058517" y="791210"/>
                </a:lnTo>
                <a:lnTo>
                  <a:pt x="2052904" y="797560"/>
                </a:lnTo>
                <a:lnTo>
                  <a:pt x="2056688" y="798830"/>
                </a:lnTo>
                <a:lnTo>
                  <a:pt x="2058517" y="805180"/>
                </a:lnTo>
                <a:lnTo>
                  <a:pt x="2054809" y="805180"/>
                </a:lnTo>
                <a:lnTo>
                  <a:pt x="2048700" y="800100"/>
                </a:lnTo>
                <a:lnTo>
                  <a:pt x="2046185" y="796290"/>
                </a:lnTo>
                <a:lnTo>
                  <a:pt x="2042833" y="791210"/>
                </a:lnTo>
                <a:lnTo>
                  <a:pt x="2041118" y="786130"/>
                </a:lnTo>
                <a:lnTo>
                  <a:pt x="2039848" y="782320"/>
                </a:lnTo>
                <a:lnTo>
                  <a:pt x="2046744" y="784860"/>
                </a:lnTo>
                <a:lnTo>
                  <a:pt x="2051608" y="788670"/>
                </a:lnTo>
                <a:lnTo>
                  <a:pt x="2058517" y="791210"/>
                </a:lnTo>
                <a:lnTo>
                  <a:pt x="2058517" y="526859"/>
                </a:lnTo>
                <a:lnTo>
                  <a:pt x="2049526" y="538480"/>
                </a:lnTo>
                <a:lnTo>
                  <a:pt x="2049170" y="538772"/>
                </a:lnTo>
                <a:lnTo>
                  <a:pt x="2049170" y="594360"/>
                </a:lnTo>
                <a:lnTo>
                  <a:pt x="2045208" y="599440"/>
                </a:lnTo>
                <a:lnTo>
                  <a:pt x="2044522" y="599084"/>
                </a:lnTo>
                <a:lnTo>
                  <a:pt x="2044522" y="755650"/>
                </a:lnTo>
                <a:lnTo>
                  <a:pt x="2040953" y="760730"/>
                </a:lnTo>
                <a:lnTo>
                  <a:pt x="2035276" y="758190"/>
                </a:lnTo>
                <a:lnTo>
                  <a:pt x="2030717" y="753110"/>
                </a:lnTo>
                <a:lnTo>
                  <a:pt x="2030641" y="750570"/>
                </a:lnTo>
                <a:lnTo>
                  <a:pt x="2030526" y="746760"/>
                </a:lnTo>
                <a:lnTo>
                  <a:pt x="2036038" y="746760"/>
                </a:lnTo>
                <a:lnTo>
                  <a:pt x="2038629" y="750570"/>
                </a:lnTo>
                <a:lnTo>
                  <a:pt x="2040674" y="753110"/>
                </a:lnTo>
                <a:lnTo>
                  <a:pt x="2044522" y="755650"/>
                </a:lnTo>
                <a:lnTo>
                  <a:pt x="2044522" y="599084"/>
                </a:lnTo>
                <a:lnTo>
                  <a:pt x="2040724" y="597039"/>
                </a:lnTo>
                <a:lnTo>
                  <a:pt x="2040724" y="703580"/>
                </a:lnTo>
                <a:lnTo>
                  <a:pt x="2038172" y="709930"/>
                </a:lnTo>
                <a:lnTo>
                  <a:pt x="2030526" y="711200"/>
                </a:lnTo>
                <a:lnTo>
                  <a:pt x="2030526" y="697230"/>
                </a:lnTo>
                <a:lnTo>
                  <a:pt x="2038172" y="697230"/>
                </a:lnTo>
                <a:lnTo>
                  <a:pt x="2040724" y="703580"/>
                </a:lnTo>
                <a:lnTo>
                  <a:pt x="2040724" y="597039"/>
                </a:lnTo>
                <a:lnTo>
                  <a:pt x="2040470" y="596900"/>
                </a:lnTo>
                <a:lnTo>
                  <a:pt x="2035416" y="591820"/>
                </a:lnTo>
                <a:lnTo>
                  <a:pt x="2035175" y="591705"/>
                </a:lnTo>
                <a:lnTo>
                  <a:pt x="2035175" y="647700"/>
                </a:lnTo>
                <a:lnTo>
                  <a:pt x="2027872" y="651510"/>
                </a:lnTo>
                <a:lnTo>
                  <a:pt x="2023973" y="647700"/>
                </a:lnTo>
                <a:lnTo>
                  <a:pt x="2025675" y="643890"/>
                </a:lnTo>
                <a:lnTo>
                  <a:pt x="2035175" y="647700"/>
                </a:lnTo>
                <a:lnTo>
                  <a:pt x="2035175" y="591705"/>
                </a:lnTo>
                <a:lnTo>
                  <a:pt x="2030526" y="589280"/>
                </a:lnTo>
                <a:lnTo>
                  <a:pt x="2034489" y="584200"/>
                </a:lnTo>
                <a:lnTo>
                  <a:pt x="2039226" y="586740"/>
                </a:lnTo>
                <a:lnTo>
                  <a:pt x="2044280" y="591820"/>
                </a:lnTo>
                <a:lnTo>
                  <a:pt x="2049170" y="594360"/>
                </a:lnTo>
                <a:lnTo>
                  <a:pt x="2049170" y="538772"/>
                </a:lnTo>
                <a:lnTo>
                  <a:pt x="2032419" y="552450"/>
                </a:lnTo>
                <a:lnTo>
                  <a:pt x="2023046" y="558977"/>
                </a:lnTo>
                <a:lnTo>
                  <a:pt x="2023046" y="781050"/>
                </a:lnTo>
                <a:lnTo>
                  <a:pt x="2020481" y="786130"/>
                </a:lnTo>
                <a:lnTo>
                  <a:pt x="2017610" y="784860"/>
                </a:lnTo>
                <a:lnTo>
                  <a:pt x="2011870" y="782320"/>
                </a:lnTo>
                <a:lnTo>
                  <a:pt x="2017991" y="778510"/>
                </a:lnTo>
                <a:lnTo>
                  <a:pt x="2020036" y="777240"/>
                </a:lnTo>
                <a:lnTo>
                  <a:pt x="2023046" y="781050"/>
                </a:lnTo>
                <a:lnTo>
                  <a:pt x="2023046" y="558977"/>
                </a:lnTo>
                <a:lnTo>
                  <a:pt x="2021179" y="560273"/>
                </a:lnTo>
                <a:lnTo>
                  <a:pt x="2021179" y="629920"/>
                </a:lnTo>
                <a:lnTo>
                  <a:pt x="2010016" y="626110"/>
                </a:lnTo>
                <a:lnTo>
                  <a:pt x="1998065" y="623570"/>
                </a:lnTo>
                <a:lnTo>
                  <a:pt x="1988337" y="618490"/>
                </a:lnTo>
                <a:lnTo>
                  <a:pt x="1983867" y="607060"/>
                </a:lnTo>
                <a:lnTo>
                  <a:pt x="1999361" y="607060"/>
                </a:lnTo>
                <a:lnTo>
                  <a:pt x="2011794" y="609600"/>
                </a:lnTo>
                <a:lnTo>
                  <a:pt x="2019592" y="617220"/>
                </a:lnTo>
                <a:lnTo>
                  <a:pt x="2021014" y="628650"/>
                </a:lnTo>
                <a:lnTo>
                  <a:pt x="2021065" y="629005"/>
                </a:lnTo>
                <a:lnTo>
                  <a:pt x="2021179" y="629920"/>
                </a:lnTo>
                <a:lnTo>
                  <a:pt x="2021179" y="560273"/>
                </a:lnTo>
                <a:lnTo>
                  <a:pt x="1979180" y="589470"/>
                </a:lnTo>
                <a:lnTo>
                  <a:pt x="1979180" y="822960"/>
                </a:lnTo>
                <a:lnTo>
                  <a:pt x="1975993" y="825500"/>
                </a:lnTo>
                <a:lnTo>
                  <a:pt x="1969808" y="824230"/>
                </a:lnTo>
                <a:lnTo>
                  <a:pt x="1965515" y="818769"/>
                </a:lnTo>
                <a:lnTo>
                  <a:pt x="1965515" y="845934"/>
                </a:lnTo>
                <a:lnTo>
                  <a:pt x="1964956" y="845934"/>
                </a:lnTo>
                <a:lnTo>
                  <a:pt x="1954060" y="850900"/>
                </a:lnTo>
                <a:lnTo>
                  <a:pt x="1950872" y="847090"/>
                </a:lnTo>
                <a:lnTo>
                  <a:pt x="1954847" y="842010"/>
                </a:lnTo>
                <a:lnTo>
                  <a:pt x="1965515" y="845934"/>
                </a:lnTo>
                <a:lnTo>
                  <a:pt x="1965515" y="818769"/>
                </a:lnTo>
                <a:lnTo>
                  <a:pt x="1964817" y="817880"/>
                </a:lnTo>
                <a:lnTo>
                  <a:pt x="1965045" y="812800"/>
                </a:lnTo>
                <a:lnTo>
                  <a:pt x="1965147" y="810260"/>
                </a:lnTo>
                <a:lnTo>
                  <a:pt x="1965210" y="808990"/>
                </a:lnTo>
                <a:lnTo>
                  <a:pt x="1969604" y="811530"/>
                </a:lnTo>
                <a:lnTo>
                  <a:pt x="1971471" y="816610"/>
                </a:lnTo>
                <a:lnTo>
                  <a:pt x="1973707" y="821690"/>
                </a:lnTo>
                <a:lnTo>
                  <a:pt x="1979180" y="822960"/>
                </a:lnTo>
                <a:lnTo>
                  <a:pt x="1979180" y="589470"/>
                </a:lnTo>
                <a:lnTo>
                  <a:pt x="1967534" y="597573"/>
                </a:lnTo>
                <a:lnTo>
                  <a:pt x="1967534" y="762000"/>
                </a:lnTo>
                <a:lnTo>
                  <a:pt x="1958479" y="760730"/>
                </a:lnTo>
                <a:lnTo>
                  <a:pt x="1949424" y="759460"/>
                </a:lnTo>
                <a:lnTo>
                  <a:pt x="1937219" y="760730"/>
                </a:lnTo>
                <a:lnTo>
                  <a:pt x="1925066" y="760730"/>
                </a:lnTo>
                <a:lnTo>
                  <a:pt x="1919185" y="759460"/>
                </a:lnTo>
                <a:lnTo>
                  <a:pt x="1918550" y="759333"/>
                </a:lnTo>
                <a:lnTo>
                  <a:pt x="1918550" y="854710"/>
                </a:lnTo>
                <a:lnTo>
                  <a:pt x="1916252" y="857250"/>
                </a:lnTo>
                <a:lnTo>
                  <a:pt x="1914740" y="854710"/>
                </a:lnTo>
                <a:lnTo>
                  <a:pt x="1913966" y="850900"/>
                </a:lnTo>
                <a:lnTo>
                  <a:pt x="1913915" y="847090"/>
                </a:lnTo>
                <a:lnTo>
                  <a:pt x="1913902" y="845934"/>
                </a:lnTo>
                <a:lnTo>
                  <a:pt x="1912493" y="844550"/>
                </a:lnTo>
                <a:lnTo>
                  <a:pt x="1909686" y="842010"/>
                </a:lnTo>
                <a:lnTo>
                  <a:pt x="1913382" y="843280"/>
                </a:lnTo>
                <a:lnTo>
                  <a:pt x="1918487" y="847090"/>
                </a:lnTo>
                <a:lnTo>
                  <a:pt x="1918550" y="854710"/>
                </a:lnTo>
                <a:lnTo>
                  <a:pt x="1918550" y="759333"/>
                </a:lnTo>
                <a:lnTo>
                  <a:pt x="1913305" y="758190"/>
                </a:lnTo>
                <a:lnTo>
                  <a:pt x="1904568" y="754189"/>
                </a:lnTo>
                <a:lnTo>
                  <a:pt x="1904568" y="773430"/>
                </a:lnTo>
                <a:lnTo>
                  <a:pt x="1902193" y="774674"/>
                </a:lnTo>
                <a:lnTo>
                  <a:pt x="1902193" y="920750"/>
                </a:lnTo>
                <a:lnTo>
                  <a:pt x="1899907" y="925830"/>
                </a:lnTo>
                <a:lnTo>
                  <a:pt x="1898904" y="922020"/>
                </a:lnTo>
                <a:lnTo>
                  <a:pt x="1896910" y="914400"/>
                </a:lnTo>
                <a:lnTo>
                  <a:pt x="1895246" y="908050"/>
                </a:lnTo>
                <a:lnTo>
                  <a:pt x="1898624" y="913130"/>
                </a:lnTo>
                <a:lnTo>
                  <a:pt x="1902193" y="920750"/>
                </a:lnTo>
                <a:lnTo>
                  <a:pt x="1902193" y="774674"/>
                </a:lnTo>
                <a:lnTo>
                  <a:pt x="1897278" y="777240"/>
                </a:lnTo>
                <a:lnTo>
                  <a:pt x="1893366" y="773430"/>
                </a:lnTo>
                <a:lnTo>
                  <a:pt x="1893798" y="772160"/>
                </a:lnTo>
                <a:lnTo>
                  <a:pt x="1895068" y="768350"/>
                </a:lnTo>
                <a:lnTo>
                  <a:pt x="1904568" y="773430"/>
                </a:lnTo>
                <a:lnTo>
                  <a:pt x="1904568" y="754189"/>
                </a:lnTo>
                <a:lnTo>
                  <a:pt x="1902244" y="753110"/>
                </a:lnTo>
                <a:lnTo>
                  <a:pt x="1949424" y="759460"/>
                </a:lnTo>
                <a:lnTo>
                  <a:pt x="1955622" y="759460"/>
                </a:lnTo>
                <a:lnTo>
                  <a:pt x="1961730" y="760730"/>
                </a:lnTo>
                <a:lnTo>
                  <a:pt x="1967534" y="762000"/>
                </a:lnTo>
                <a:lnTo>
                  <a:pt x="1967534" y="597573"/>
                </a:lnTo>
                <a:lnTo>
                  <a:pt x="1953539" y="607301"/>
                </a:lnTo>
                <a:lnTo>
                  <a:pt x="1953539" y="685800"/>
                </a:lnTo>
                <a:lnTo>
                  <a:pt x="1949323" y="685800"/>
                </a:lnTo>
                <a:lnTo>
                  <a:pt x="1946465" y="681990"/>
                </a:lnTo>
                <a:lnTo>
                  <a:pt x="1943862" y="679450"/>
                </a:lnTo>
                <a:lnTo>
                  <a:pt x="1943747" y="674370"/>
                </a:lnTo>
                <a:lnTo>
                  <a:pt x="1943722" y="673100"/>
                </a:lnTo>
                <a:lnTo>
                  <a:pt x="1945614" y="668020"/>
                </a:lnTo>
                <a:lnTo>
                  <a:pt x="1946541" y="664210"/>
                </a:lnTo>
                <a:lnTo>
                  <a:pt x="1953539" y="685800"/>
                </a:lnTo>
                <a:lnTo>
                  <a:pt x="1953539" y="607301"/>
                </a:lnTo>
                <a:lnTo>
                  <a:pt x="1937816" y="618236"/>
                </a:lnTo>
                <a:lnTo>
                  <a:pt x="1937816" y="657860"/>
                </a:lnTo>
                <a:lnTo>
                  <a:pt x="1937816" y="664210"/>
                </a:lnTo>
                <a:lnTo>
                  <a:pt x="1921103" y="664210"/>
                </a:lnTo>
                <a:lnTo>
                  <a:pt x="1921103" y="657860"/>
                </a:lnTo>
                <a:lnTo>
                  <a:pt x="1937816" y="657860"/>
                </a:lnTo>
                <a:lnTo>
                  <a:pt x="1937816" y="618236"/>
                </a:lnTo>
                <a:lnTo>
                  <a:pt x="1883587" y="655942"/>
                </a:lnTo>
                <a:lnTo>
                  <a:pt x="1883587" y="875030"/>
                </a:lnTo>
                <a:lnTo>
                  <a:pt x="1876602" y="863600"/>
                </a:lnTo>
                <a:lnTo>
                  <a:pt x="1878672" y="863600"/>
                </a:lnTo>
                <a:lnTo>
                  <a:pt x="1882381" y="866140"/>
                </a:lnTo>
                <a:lnTo>
                  <a:pt x="1882965" y="868680"/>
                </a:lnTo>
                <a:lnTo>
                  <a:pt x="1883079" y="869950"/>
                </a:lnTo>
                <a:lnTo>
                  <a:pt x="1883206" y="871220"/>
                </a:lnTo>
                <a:lnTo>
                  <a:pt x="1883333" y="872490"/>
                </a:lnTo>
                <a:lnTo>
                  <a:pt x="1883460" y="873760"/>
                </a:lnTo>
                <a:lnTo>
                  <a:pt x="1883587" y="875030"/>
                </a:lnTo>
                <a:lnTo>
                  <a:pt x="1883587" y="655942"/>
                </a:lnTo>
                <a:lnTo>
                  <a:pt x="1878901" y="659206"/>
                </a:lnTo>
                <a:lnTo>
                  <a:pt x="1878901" y="697230"/>
                </a:lnTo>
                <a:lnTo>
                  <a:pt x="1871967" y="697230"/>
                </a:lnTo>
                <a:lnTo>
                  <a:pt x="1869567" y="693991"/>
                </a:lnTo>
                <a:lnTo>
                  <a:pt x="1869567" y="807720"/>
                </a:lnTo>
                <a:lnTo>
                  <a:pt x="1869567" y="838200"/>
                </a:lnTo>
                <a:lnTo>
                  <a:pt x="1860257" y="838200"/>
                </a:lnTo>
                <a:lnTo>
                  <a:pt x="1860257" y="932180"/>
                </a:lnTo>
                <a:lnTo>
                  <a:pt x="1858327" y="934847"/>
                </a:lnTo>
                <a:lnTo>
                  <a:pt x="1856257" y="934847"/>
                </a:lnTo>
                <a:lnTo>
                  <a:pt x="1854441" y="935990"/>
                </a:lnTo>
                <a:lnTo>
                  <a:pt x="1853742" y="935990"/>
                </a:lnTo>
                <a:lnTo>
                  <a:pt x="1847773" y="937260"/>
                </a:lnTo>
                <a:lnTo>
                  <a:pt x="1827606" y="937260"/>
                </a:lnTo>
                <a:lnTo>
                  <a:pt x="1842135" y="934847"/>
                </a:lnTo>
                <a:lnTo>
                  <a:pt x="1850555" y="933450"/>
                </a:lnTo>
                <a:lnTo>
                  <a:pt x="1853196" y="934847"/>
                </a:lnTo>
                <a:lnTo>
                  <a:pt x="1851672" y="933450"/>
                </a:lnTo>
                <a:lnTo>
                  <a:pt x="1860257" y="932180"/>
                </a:lnTo>
                <a:lnTo>
                  <a:pt x="1860257" y="838200"/>
                </a:lnTo>
                <a:lnTo>
                  <a:pt x="1853336" y="838200"/>
                </a:lnTo>
                <a:lnTo>
                  <a:pt x="1853158" y="836930"/>
                </a:lnTo>
                <a:lnTo>
                  <a:pt x="1864106" y="836930"/>
                </a:lnTo>
                <a:lnTo>
                  <a:pt x="1869567" y="838200"/>
                </a:lnTo>
                <a:lnTo>
                  <a:pt x="1869567" y="807720"/>
                </a:lnTo>
                <a:lnTo>
                  <a:pt x="1848612" y="812723"/>
                </a:lnTo>
                <a:lnTo>
                  <a:pt x="1848612" y="890270"/>
                </a:lnTo>
                <a:lnTo>
                  <a:pt x="1837791" y="891540"/>
                </a:lnTo>
                <a:lnTo>
                  <a:pt x="1830692" y="889000"/>
                </a:lnTo>
                <a:lnTo>
                  <a:pt x="1825256" y="885190"/>
                </a:lnTo>
                <a:lnTo>
                  <a:pt x="1826691" y="883920"/>
                </a:lnTo>
                <a:lnTo>
                  <a:pt x="1829562" y="881380"/>
                </a:lnTo>
                <a:lnTo>
                  <a:pt x="1839315" y="880110"/>
                </a:lnTo>
                <a:lnTo>
                  <a:pt x="1847875" y="882650"/>
                </a:lnTo>
                <a:lnTo>
                  <a:pt x="1848485" y="889000"/>
                </a:lnTo>
                <a:lnTo>
                  <a:pt x="1848612" y="890270"/>
                </a:lnTo>
                <a:lnTo>
                  <a:pt x="1848612" y="812723"/>
                </a:lnTo>
                <a:lnTo>
                  <a:pt x="1848243" y="812800"/>
                </a:lnTo>
                <a:lnTo>
                  <a:pt x="1837867" y="812800"/>
                </a:lnTo>
                <a:lnTo>
                  <a:pt x="1827606" y="807720"/>
                </a:lnTo>
                <a:lnTo>
                  <a:pt x="1869567" y="807720"/>
                </a:lnTo>
                <a:lnTo>
                  <a:pt x="1869567" y="693991"/>
                </a:lnTo>
                <a:lnTo>
                  <a:pt x="1867268" y="690880"/>
                </a:lnTo>
                <a:lnTo>
                  <a:pt x="1864918" y="685800"/>
                </a:lnTo>
                <a:lnTo>
                  <a:pt x="1878901" y="697230"/>
                </a:lnTo>
                <a:lnTo>
                  <a:pt x="1878901" y="659206"/>
                </a:lnTo>
                <a:lnTo>
                  <a:pt x="1854098" y="676452"/>
                </a:lnTo>
                <a:lnTo>
                  <a:pt x="1854098" y="732790"/>
                </a:lnTo>
                <a:lnTo>
                  <a:pt x="1853247" y="741680"/>
                </a:lnTo>
                <a:lnTo>
                  <a:pt x="1839252" y="741680"/>
                </a:lnTo>
                <a:lnTo>
                  <a:pt x="1839252" y="728980"/>
                </a:lnTo>
                <a:lnTo>
                  <a:pt x="1849437" y="727710"/>
                </a:lnTo>
                <a:lnTo>
                  <a:pt x="1854098" y="732790"/>
                </a:lnTo>
                <a:lnTo>
                  <a:pt x="1854098" y="676452"/>
                </a:lnTo>
                <a:lnTo>
                  <a:pt x="1798637" y="715010"/>
                </a:lnTo>
                <a:lnTo>
                  <a:pt x="1801964" y="715010"/>
                </a:lnTo>
                <a:lnTo>
                  <a:pt x="1804301" y="723900"/>
                </a:lnTo>
                <a:lnTo>
                  <a:pt x="1809381" y="730250"/>
                </a:lnTo>
                <a:lnTo>
                  <a:pt x="1814258" y="736600"/>
                </a:lnTo>
                <a:lnTo>
                  <a:pt x="1815960" y="746760"/>
                </a:lnTo>
                <a:lnTo>
                  <a:pt x="1808962" y="744131"/>
                </a:lnTo>
                <a:lnTo>
                  <a:pt x="1808962" y="847090"/>
                </a:lnTo>
                <a:lnTo>
                  <a:pt x="1805914" y="845934"/>
                </a:lnTo>
                <a:lnTo>
                  <a:pt x="1806003" y="844550"/>
                </a:lnTo>
                <a:lnTo>
                  <a:pt x="1806257" y="844550"/>
                </a:lnTo>
                <a:lnTo>
                  <a:pt x="1795411" y="831850"/>
                </a:lnTo>
                <a:lnTo>
                  <a:pt x="1787817" y="822960"/>
                </a:lnTo>
                <a:lnTo>
                  <a:pt x="1775904" y="809015"/>
                </a:lnTo>
                <a:lnTo>
                  <a:pt x="1775904" y="974191"/>
                </a:lnTo>
                <a:lnTo>
                  <a:pt x="1775777" y="974191"/>
                </a:lnTo>
                <a:lnTo>
                  <a:pt x="1773250" y="979170"/>
                </a:lnTo>
                <a:lnTo>
                  <a:pt x="1770367" y="977900"/>
                </a:lnTo>
                <a:lnTo>
                  <a:pt x="1764626" y="975360"/>
                </a:lnTo>
                <a:lnTo>
                  <a:pt x="1772805" y="970280"/>
                </a:lnTo>
                <a:lnTo>
                  <a:pt x="1775904" y="974191"/>
                </a:lnTo>
                <a:lnTo>
                  <a:pt x="1775904" y="809015"/>
                </a:lnTo>
                <a:lnTo>
                  <a:pt x="1772640" y="805180"/>
                </a:lnTo>
                <a:lnTo>
                  <a:pt x="1765058" y="796290"/>
                </a:lnTo>
                <a:lnTo>
                  <a:pt x="1760321" y="795020"/>
                </a:lnTo>
                <a:lnTo>
                  <a:pt x="1756600" y="792505"/>
                </a:lnTo>
                <a:lnTo>
                  <a:pt x="1756600" y="951230"/>
                </a:lnTo>
                <a:lnTo>
                  <a:pt x="1755902" y="950836"/>
                </a:lnTo>
                <a:lnTo>
                  <a:pt x="1755902" y="977900"/>
                </a:lnTo>
                <a:lnTo>
                  <a:pt x="1754492" y="974217"/>
                </a:lnTo>
                <a:lnTo>
                  <a:pt x="1755813" y="976630"/>
                </a:lnTo>
                <a:lnTo>
                  <a:pt x="1755902" y="977900"/>
                </a:lnTo>
                <a:lnTo>
                  <a:pt x="1755902" y="950836"/>
                </a:lnTo>
                <a:lnTo>
                  <a:pt x="1754378" y="949960"/>
                </a:lnTo>
                <a:lnTo>
                  <a:pt x="1750618" y="947420"/>
                </a:lnTo>
                <a:lnTo>
                  <a:pt x="1750695" y="951230"/>
                </a:lnTo>
                <a:lnTo>
                  <a:pt x="1750796" y="952500"/>
                </a:lnTo>
                <a:lnTo>
                  <a:pt x="1750898" y="953770"/>
                </a:lnTo>
                <a:lnTo>
                  <a:pt x="1750999" y="955040"/>
                </a:lnTo>
                <a:lnTo>
                  <a:pt x="1751164" y="956310"/>
                </a:lnTo>
                <a:lnTo>
                  <a:pt x="1751241" y="957580"/>
                </a:lnTo>
                <a:lnTo>
                  <a:pt x="1751330" y="958850"/>
                </a:lnTo>
                <a:lnTo>
                  <a:pt x="1751609" y="960120"/>
                </a:lnTo>
                <a:lnTo>
                  <a:pt x="1751736" y="961390"/>
                </a:lnTo>
                <a:lnTo>
                  <a:pt x="1751863" y="962660"/>
                </a:lnTo>
                <a:lnTo>
                  <a:pt x="1750288" y="962660"/>
                </a:lnTo>
                <a:lnTo>
                  <a:pt x="1751876" y="965200"/>
                </a:lnTo>
                <a:lnTo>
                  <a:pt x="1752638" y="966470"/>
                </a:lnTo>
                <a:lnTo>
                  <a:pt x="1753412" y="970280"/>
                </a:lnTo>
                <a:lnTo>
                  <a:pt x="1754378" y="973950"/>
                </a:lnTo>
                <a:lnTo>
                  <a:pt x="1753958" y="972820"/>
                </a:lnTo>
                <a:lnTo>
                  <a:pt x="1751037" y="965200"/>
                </a:lnTo>
                <a:lnTo>
                  <a:pt x="1750072" y="962660"/>
                </a:lnTo>
                <a:lnTo>
                  <a:pt x="1749183" y="962660"/>
                </a:lnTo>
                <a:lnTo>
                  <a:pt x="1748878" y="963930"/>
                </a:lnTo>
                <a:lnTo>
                  <a:pt x="1744853" y="963930"/>
                </a:lnTo>
                <a:lnTo>
                  <a:pt x="1745157" y="962660"/>
                </a:lnTo>
                <a:lnTo>
                  <a:pt x="1739163" y="962660"/>
                </a:lnTo>
                <a:lnTo>
                  <a:pt x="1741068" y="953770"/>
                </a:lnTo>
                <a:lnTo>
                  <a:pt x="1735975" y="953770"/>
                </a:lnTo>
                <a:lnTo>
                  <a:pt x="1733816" y="956310"/>
                </a:lnTo>
                <a:lnTo>
                  <a:pt x="1734654" y="961390"/>
                </a:lnTo>
                <a:lnTo>
                  <a:pt x="1736483" y="963930"/>
                </a:lnTo>
                <a:lnTo>
                  <a:pt x="1733499" y="963930"/>
                </a:lnTo>
                <a:lnTo>
                  <a:pt x="1730502" y="965200"/>
                </a:lnTo>
                <a:lnTo>
                  <a:pt x="1725587" y="965200"/>
                </a:lnTo>
                <a:lnTo>
                  <a:pt x="1724685" y="962660"/>
                </a:lnTo>
                <a:lnTo>
                  <a:pt x="1722742" y="961390"/>
                </a:lnTo>
                <a:lnTo>
                  <a:pt x="1718678" y="961390"/>
                </a:lnTo>
                <a:lnTo>
                  <a:pt x="1720913" y="955040"/>
                </a:lnTo>
                <a:lnTo>
                  <a:pt x="1716773" y="956551"/>
                </a:lnTo>
                <a:lnTo>
                  <a:pt x="1716773" y="960297"/>
                </a:lnTo>
                <a:lnTo>
                  <a:pt x="1715046" y="962660"/>
                </a:lnTo>
                <a:lnTo>
                  <a:pt x="1713915" y="963930"/>
                </a:lnTo>
                <a:lnTo>
                  <a:pt x="1716773" y="960297"/>
                </a:lnTo>
                <a:lnTo>
                  <a:pt x="1716773" y="956551"/>
                </a:lnTo>
                <a:lnTo>
                  <a:pt x="1713941" y="957580"/>
                </a:lnTo>
                <a:lnTo>
                  <a:pt x="1711299" y="951230"/>
                </a:lnTo>
                <a:lnTo>
                  <a:pt x="1706651" y="946150"/>
                </a:lnTo>
                <a:lnTo>
                  <a:pt x="1699933" y="943610"/>
                </a:lnTo>
                <a:lnTo>
                  <a:pt x="1700860" y="941070"/>
                </a:lnTo>
                <a:lnTo>
                  <a:pt x="1702257" y="937260"/>
                </a:lnTo>
                <a:lnTo>
                  <a:pt x="1698294" y="939800"/>
                </a:lnTo>
                <a:lnTo>
                  <a:pt x="1695272" y="939800"/>
                </a:lnTo>
                <a:lnTo>
                  <a:pt x="1695272" y="930910"/>
                </a:lnTo>
                <a:lnTo>
                  <a:pt x="1702257" y="928370"/>
                </a:lnTo>
                <a:lnTo>
                  <a:pt x="1697621" y="928370"/>
                </a:lnTo>
                <a:lnTo>
                  <a:pt x="1693951" y="925830"/>
                </a:lnTo>
                <a:lnTo>
                  <a:pt x="1690484" y="923290"/>
                </a:lnTo>
                <a:lnTo>
                  <a:pt x="1687131" y="922020"/>
                </a:lnTo>
                <a:lnTo>
                  <a:pt x="1685328" y="921346"/>
                </a:lnTo>
                <a:lnTo>
                  <a:pt x="1685328" y="1028700"/>
                </a:lnTo>
                <a:lnTo>
                  <a:pt x="1683410" y="1035050"/>
                </a:lnTo>
                <a:lnTo>
                  <a:pt x="1677492" y="1037590"/>
                </a:lnTo>
                <a:lnTo>
                  <a:pt x="1670900" y="1037590"/>
                </a:lnTo>
                <a:lnTo>
                  <a:pt x="1670977" y="1035050"/>
                </a:lnTo>
                <a:lnTo>
                  <a:pt x="1670862" y="1028700"/>
                </a:lnTo>
                <a:lnTo>
                  <a:pt x="1670735" y="1027430"/>
                </a:lnTo>
                <a:lnTo>
                  <a:pt x="1670621" y="1026160"/>
                </a:lnTo>
                <a:lnTo>
                  <a:pt x="1667306" y="1022350"/>
                </a:lnTo>
                <a:lnTo>
                  <a:pt x="1672323" y="1026160"/>
                </a:lnTo>
                <a:lnTo>
                  <a:pt x="1677428" y="1028700"/>
                </a:lnTo>
                <a:lnTo>
                  <a:pt x="1685328" y="1028700"/>
                </a:lnTo>
                <a:lnTo>
                  <a:pt x="1685328" y="921346"/>
                </a:lnTo>
                <a:lnTo>
                  <a:pt x="1683791" y="920750"/>
                </a:lnTo>
                <a:lnTo>
                  <a:pt x="1682851" y="919480"/>
                </a:lnTo>
                <a:lnTo>
                  <a:pt x="1681721" y="918210"/>
                </a:lnTo>
                <a:lnTo>
                  <a:pt x="1680006" y="916940"/>
                </a:lnTo>
                <a:lnTo>
                  <a:pt x="1680121" y="919480"/>
                </a:lnTo>
                <a:lnTo>
                  <a:pt x="1674482" y="916940"/>
                </a:lnTo>
                <a:lnTo>
                  <a:pt x="1674622" y="915670"/>
                </a:lnTo>
                <a:lnTo>
                  <a:pt x="1674723" y="914400"/>
                </a:lnTo>
                <a:lnTo>
                  <a:pt x="1680895" y="915670"/>
                </a:lnTo>
                <a:lnTo>
                  <a:pt x="1685455" y="919480"/>
                </a:lnTo>
                <a:lnTo>
                  <a:pt x="1690484" y="923290"/>
                </a:lnTo>
                <a:lnTo>
                  <a:pt x="1702257" y="928370"/>
                </a:lnTo>
                <a:lnTo>
                  <a:pt x="1699933" y="922020"/>
                </a:lnTo>
                <a:lnTo>
                  <a:pt x="1713293" y="924560"/>
                </a:lnTo>
                <a:lnTo>
                  <a:pt x="1722970" y="930910"/>
                </a:lnTo>
                <a:lnTo>
                  <a:pt x="1733943" y="935990"/>
                </a:lnTo>
                <a:lnTo>
                  <a:pt x="1749501" y="934847"/>
                </a:lnTo>
                <a:lnTo>
                  <a:pt x="1751215" y="934847"/>
                </a:lnTo>
                <a:lnTo>
                  <a:pt x="1749729" y="943610"/>
                </a:lnTo>
                <a:lnTo>
                  <a:pt x="1755838" y="944880"/>
                </a:lnTo>
                <a:lnTo>
                  <a:pt x="1756600" y="951230"/>
                </a:lnTo>
                <a:lnTo>
                  <a:pt x="1756600" y="792505"/>
                </a:lnTo>
                <a:lnTo>
                  <a:pt x="1755902" y="788441"/>
                </a:lnTo>
                <a:lnTo>
                  <a:pt x="1755902" y="872490"/>
                </a:lnTo>
                <a:lnTo>
                  <a:pt x="1749209" y="876300"/>
                </a:lnTo>
                <a:lnTo>
                  <a:pt x="1744243" y="881380"/>
                </a:lnTo>
                <a:lnTo>
                  <a:pt x="1739265" y="883920"/>
                </a:lnTo>
                <a:lnTo>
                  <a:pt x="1732559" y="881380"/>
                </a:lnTo>
                <a:lnTo>
                  <a:pt x="1730260" y="873760"/>
                </a:lnTo>
                <a:lnTo>
                  <a:pt x="1727923" y="881380"/>
                </a:lnTo>
                <a:lnTo>
                  <a:pt x="1718805" y="876300"/>
                </a:lnTo>
                <a:lnTo>
                  <a:pt x="1717344" y="875030"/>
                </a:lnTo>
                <a:lnTo>
                  <a:pt x="1712976" y="871220"/>
                </a:lnTo>
                <a:lnTo>
                  <a:pt x="1711121" y="863600"/>
                </a:lnTo>
                <a:lnTo>
                  <a:pt x="1713941" y="854710"/>
                </a:lnTo>
                <a:lnTo>
                  <a:pt x="1751241" y="863600"/>
                </a:lnTo>
                <a:lnTo>
                  <a:pt x="1755902" y="872490"/>
                </a:lnTo>
                <a:lnTo>
                  <a:pt x="1755902" y="788441"/>
                </a:lnTo>
                <a:lnTo>
                  <a:pt x="1755305" y="784860"/>
                </a:lnTo>
                <a:lnTo>
                  <a:pt x="1765058" y="796290"/>
                </a:lnTo>
                <a:lnTo>
                  <a:pt x="1771942" y="797560"/>
                </a:lnTo>
                <a:lnTo>
                  <a:pt x="1780959" y="796290"/>
                </a:lnTo>
                <a:lnTo>
                  <a:pt x="1788160" y="796290"/>
                </a:lnTo>
                <a:lnTo>
                  <a:pt x="1789811" y="797560"/>
                </a:lnTo>
                <a:lnTo>
                  <a:pt x="1791512" y="798830"/>
                </a:lnTo>
                <a:lnTo>
                  <a:pt x="1793684" y="798830"/>
                </a:lnTo>
                <a:lnTo>
                  <a:pt x="1798828" y="810260"/>
                </a:lnTo>
                <a:lnTo>
                  <a:pt x="1804555" y="821690"/>
                </a:lnTo>
                <a:lnTo>
                  <a:pt x="1807984" y="833120"/>
                </a:lnTo>
                <a:lnTo>
                  <a:pt x="1806257" y="844550"/>
                </a:lnTo>
                <a:lnTo>
                  <a:pt x="1808962" y="847090"/>
                </a:lnTo>
                <a:lnTo>
                  <a:pt x="1808962" y="744131"/>
                </a:lnTo>
                <a:lnTo>
                  <a:pt x="1806613" y="743242"/>
                </a:lnTo>
                <a:lnTo>
                  <a:pt x="1806613" y="764540"/>
                </a:lnTo>
                <a:lnTo>
                  <a:pt x="1799653" y="770890"/>
                </a:lnTo>
                <a:lnTo>
                  <a:pt x="1788960" y="772160"/>
                </a:lnTo>
                <a:lnTo>
                  <a:pt x="1778927" y="768350"/>
                </a:lnTo>
                <a:lnTo>
                  <a:pt x="1773974" y="759460"/>
                </a:lnTo>
                <a:lnTo>
                  <a:pt x="1792668" y="759460"/>
                </a:lnTo>
                <a:lnTo>
                  <a:pt x="1800707" y="760730"/>
                </a:lnTo>
                <a:lnTo>
                  <a:pt x="1806613" y="764540"/>
                </a:lnTo>
                <a:lnTo>
                  <a:pt x="1806613" y="743242"/>
                </a:lnTo>
                <a:lnTo>
                  <a:pt x="1805838" y="742950"/>
                </a:lnTo>
                <a:lnTo>
                  <a:pt x="1798967" y="736600"/>
                </a:lnTo>
                <a:lnTo>
                  <a:pt x="1792643" y="730250"/>
                </a:lnTo>
                <a:lnTo>
                  <a:pt x="1784159" y="725170"/>
                </a:lnTo>
                <a:lnTo>
                  <a:pt x="1764411" y="739140"/>
                </a:lnTo>
                <a:lnTo>
                  <a:pt x="1763547" y="742950"/>
                </a:lnTo>
                <a:lnTo>
                  <a:pt x="1759292" y="745490"/>
                </a:lnTo>
                <a:lnTo>
                  <a:pt x="1754314" y="745490"/>
                </a:lnTo>
                <a:lnTo>
                  <a:pt x="1745970" y="751357"/>
                </a:lnTo>
                <a:lnTo>
                  <a:pt x="1745970" y="787400"/>
                </a:lnTo>
                <a:lnTo>
                  <a:pt x="1745970" y="808990"/>
                </a:lnTo>
                <a:lnTo>
                  <a:pt x="1743113" y="812800"/>
                </a:lnTo>
                <a:lnTo>
                  <a:pt x="1740344" y="817880"/>
                </a:lnTo>
                <a:lnTo>
                  <a:pt x="1745970" y="817880"/>
                </a:lnTo>
                <a:lnTo>
                  <a:pt x="1742401" y="822960"/>
                </a:lnTo>
                <a:lnTo>
                  <a:pt x="1736725" y="821690"/>
                </a:lnTo>
                <a:lnTo>
                  <a:pt x="1732165" y="816610"/>
                </a:lnTo>
                <a:lnTo>
                  <a:pt x="1732064" y="812800"/>
                </a:lnTo>
                <a:lnTo>
                  <a:pt x="1732038" y="811530"/>
                </a:lnTo>
                <a:lnTo>
                  <a:pt x="1731975" y="808990"/>
                </a:lnTo>
                <a:lnTo>
                  <a:pt x="1745970" y="808990"/>
                </a:lnTo>
                <a:lnTo>
                  <a:pt x="1745970" y="787400"/>
                </a:lnTo>
                <a:lnTo>
                  <a:pt x="1742528" y="792480"/>
                </a:lnTo>
                <a:lnTo>
                  <a:pt x="1739049" y="789940"/>
                </a:lnTo>
                <a:lnTo>
                  <a:pt x="1737296" y="787400"/>
                </a:lnTo>
                <a:lnTo>
                  <a:pt x="1735531" y="784860"/>
                </a:lnTo>
                <a:lnTo>
                  <a:pt x="1731975" y="782320"/>
                </a:lnTo>
                <a:lnTo>
                  <a:pt x="1734312" y="778510"/>
                </a:lnTo>
                <a:lnTo>
                  <a:pt x="1737436" y="781050"/>
                </a:lnTo>
                <a:lnTo>
                  <a:pt x="1741322" y="784860"/>
                </a:lnTo>
                <a:lnTo>
                  <a:pt x="1745970" y="787400"/>
                </a:lnTo>
                <a:lnTo>
                  <a:pt x="1745970" y="751357"/>
                </a:lnTo>
                <a:lnTo>
                  <a:pt x="1724139" y="766686"/>
                </a:lnTo>
                <a:lnTo>
                  <a:pt x="1724139" y="788670"/>
                </a:lnTo>
                <a:lnTo>
                  <a:pt x="1724037" y="798830"/>
                </a:lnTo>
                <a:lnTo>
                  <a:pt x="1717979" y="805180"/>
                </a:lnTo>
                <a:lnTo>
                  <a:pt x="1711642" y="803910"/>
                </a:lnTo>
                <a:lnTo>
                  <a:pt x="1714119" y="793750"/>
                </a:lnTo>
                <a:lnTo>
                  <a:pt x="1713331" y="787400"/>
                </a:lnTo>
                <a:lnTo>
                  <a:pt x="1724139" y="788670"/>
                </a:lnTo>
                <a:lnTo>
                  <a:pt x="1724139" y="766686"/>
                </a:lnTo>
                <a:lnTo>
                  <a:pt x="1706346" y="779170"/>
                </a:lnTo>
                <a:lnTo>
                  <a:pt x="1706346" y="821131"/>
                </a:lnTo>
                <a:lnTo>
                  <a:pt x="1703959" y="819264"/>
                </a:lnTo>
                <a:lnTo>
                  <a:pt x="1704124" y="819264"/>
                </a:lnTo>
                <a:lnTo>
                  <a:pt x="1706346" y="821131"/>
                </a:lnTo>
                <a:lnTo>
                  <a:pt x="1706346" y="779170"/>
                </a:lnTo>
                <a:lnTo>
                  <a:pt x="1703870" y="780910"/>
                </a:lnTo>
                <a:lnTo>
                  <a:pt x="1703870" y="819073"/>
                </a:lnTo>
                <a:lnTo>
                  <a:pt x="1697037" y="816610"/>
                </a:lnTo>
                <a:lnTo>
                  <a:pt x="1696440" y="815340"/>
                </a:lnTo>
                <a:lnTo>
                  <a:pt x="1696440" y="836930"/>
                </a:lnTo>
                <a:lnTo>
                  <a:pt x="1691068" y="840740"/>
                </a:lnTo>
                <a:lnTo>
                  <a:pt x="1677454" y="843280"/>
                </a:lnTo>
                <a:lnTo>
                  <a:pt x="1664843" y="844321"/>
                </a:lnTo>
                <a:lnTo>
                  <a:pt x="1664843" y="1021283"/>
                </a:lnTo>
                <a:lnTo>
                  <a:pt x="1662722" y="1021283"/>
                </a:lnTo>
                <a:lnTo>
                  <a:pt x="1661337" y="1019810"/>
                </a:lnTo>
                <a:lnTo>
                  <a:pt x="1657451" y="1023620"/>
                </a:lnTo>
                <a:lnTo>
                  <a:pt x="1656575" y="1029970"/>
                </a:lnTo>
                <a:lnTo>
                  <a:pt x="1658734" y="1035050"/>
                </a:lnTo>
                <a:lnTo>
                  <a:pt x="1653400" y="1032510"/>
                </a:lnTo>
                <a:lnTo>
                  <a:pt x="1649437" y="1027430"/>
                </a:lnTo>
                <a:lnTo>
                  <a:pt x="1647444" y="1022350"/>
                </a:lnTo>
                <a:lnTo>
                  <a:pt x="1647672" y="1019810"/>
                </a:lnTo>
                <a:lnTo>
                  <a:pt x="1647786" y="1018540"/>
                </a:lnTo>
                <a:lnTo>
                  <a:pt x="1647901" y="1017270"/>
                </a:lnTo>
                <a:lnTo>
                  <a:pt x="1648015" y="1016000"/>
                </a:lnTo>
                <a:lnTo>
                  <a:pt x="1655102" y="1016000"/>
                </a:lnTo>
                <a:lnTo>
                  <a:pt x="1659928" y="1018540"/>
                </a:lnTo>
                <a:lnTo>
                  <a:pt x="1664843" y="1021283"/>
                </a:lnTo>
                <a:lnTo>
                  <a:pt x="1664843" y="844321"/>
                </a:lnTo>
                <a:lnTo>
                  <a:pt x="1662595" y="844511"/>
                </a:lnTo>
                <a:lnTo>
                  <a:pt x="1662595" y="979170"/>
                </a:lnTo>
                <a:lnTo>
                  <a:pt x="1658454" y="979170"/>
                </a:lnTo>
                <a:lnTo>
                  <a:pt x="1656524" y="977900"/>
                </a:lnTo>
                <a:lnTo>
                  <a:pt x="1656435" y="976630"/>
                </a:lnTo>
                <a:lnTo>
                  <a:pt x="1656359" y="975360"/>
                </a:lnTo>
                <a:lnTo>
                  <a:pt x="1656257" y="973950"/>
                </a:lnTo>
                <a:lnTo>
                  <a:pt x="1656194" y="972820"/>
                </a:lnTo>
                <a:lnTo>
                  <a:pt x="1655470" y="967740"/>
                </a:lnTo>
                <a:lnTo>
                  <a:pt x="1654060" y="963930"/>
                </a:lnTo>
                <a:lnTo>
                  <a:pt x="1658264" y="967740"/>
                </a:lnTo>
                <a:lnTo>
                  <a:pt x="1661998" y="972820"/>
                </a:lnTo>
                <a:lnTo>
                  <a:pt x="1662099" y="973950"/>
                </a:lnTo>
                <a:lnTo>
                  <a:pt x="1662125" y="974191"/>
                </a:lnTo>
                <a:lnTo>
                  <a:pt x="1662226" y="975360"/>
                </a:lnTo>
                <a:lnTo>
                  <a:pt x="1662353" y="976630"/>
                </a:lnTo>
                <a:lnTo>
                  <a:pt x="1662468" y="977900"/>
                </a:lnTo>
                <a:lnTo>
                  <a:pt x="1662595" y="979170"/>
                </a:lnTo>
                <a:lnTo>
                  <a:pt x="1662595" y="844511"/>
                </a:lnTo>
                <a:lnTo>
                  <a:pt x="1662036" y="844550"/>
                </a:lnTo>
                <a:lnTo>
                  <a:pt x="1662150" y="843280"/>
                </a:lnTo>
                <a:lnTo>
                  <a:pt x="1662264" y="842010"/>
                </a:lnTo>
                <a:lnTo>
                  <a:pt x="1662379" y="840740"/>
                </a:lnTo>
                <a:lnTo>
                  <a:pt x="1662493" y="839470"/>
                </a:lnTo>
                <a:lnTo>
                  <a:pt x="1686636" y="838200"/>
                </a:lnTo>
                <a:lnTo>
                  <a:pt x="1687017" y="833120"/>
                </a:lnTo>
                <a:lnTo>
                  <a:pt x="1687118" y="831850"/>
                </a:lnTo>
                <a:lnTo>
                  <a:pt x="1696440" y="836930"/>
                </a:lnTo>
                <a:lnTo>
                  <a:pt x="1696440" y="815340"/>
                </a:lnTo>
                <a:lnTo>
                  <a:pt x="1694649" y="811530"/>
                </a:lnTo>
                <a:lnTo>
                  <a:pt x="1703870" y="819073"/>
                </a:lnTo>
                <a:lnTo>
                  <a:pt x="1703870" y="780910"/>
                </a:lnTo>
                <a:lnTo>
                  <a:pt x="1681962" y="796290"/>
                </a:lnTo>
                <a:lnTo>
                  <a:pt x="1681657" y="798830"/>
                </a:lnTo>
                <a:lnTo>
                  <a:pt x="1678952" y="800100"/>
                </a:lnTo>
                <a:lnTo>
                  <a:pt x="1675358" y="800100"/>
                </a:lnTo>
                <a:lnTo>
                  <a:pt x="1645767" y="820851"/>
                </a:lnTo>
                <a:lnTo>
                  <a:pt x="1645767" y="955040"/>
                </a:lnTo>
                <a:lnTo>
                  <a:pt x="1644142" y="957580"/>
                </a:lnTo>
                <a:lnTo>
                  <a:pt x="1643214" y="961390"/>
                </a:lnTo>
                <a:lnTo>
                  <a:pt x="1643100" y="963930"/>
                </a:lnTo>
                <a:lnTo>
                  <a:pt x="1641475" y="960297"/>
                </a:lnTo>
                <a:lnTo>
                  <a:pt x="1641411" y="956310"/>
                </a:lnTo>
                <a:lnTo>
                  <a:pt x="1643951" y="952500"/>
                </a:lnTo>
                <a:lnTo>
                  <a:pt x="1644484" y="953770"/>
                </a:lnTo>
                <a:lnTo>
                  <a:pt x="1645767" y="955040"/>
                </a:lnTo>
                <a:lnTo>
                  <a:pt x="1645767" y="820851"/>
                </a:lnTo>
                <a:lnTo>
                  <a:pt x="1631721" y="830707"/>
                </a:lnTo>
                <a:lnTo>
                  <a:pt x="1631721" y="932180"/>
                </a:lnTo>
                <a:lnTo>
                  <a:pt x="1622882" y="934847"/>
                </a:lnTo>
                <a:lnTo>
                  <a:pt x="1597748" y="934847"/>
                </a:lnTo>
                <a:lnTo>
                  <a:pt x="1601241" y="930910"/>
                </a:lnTo>
                <a:lnTo>
                  <a:pt x="1608175" y="928370"/>
                </a:lnTo>
                <a:lnTo>
                  <a:pt x="1631302" y="928370"/>
                </a:lnTo>
                <a:lnTo>
                  <a:pt x="1631721" y="932180"/>
                </a:lnTo>
                <a:lnTo>
                  <a:pt x="1631721" y="830707"/>
                </a:lnTo>
                <a:lnTo>
                  <a:pt x="1625295" y="835202"/>
                </a:lnTo>
                <a:lnTo>
                  <a:pt x="1625295" y="922020"/>
                </a:lnTo>
                <a:lnTo>
                  <a:pt x="1618411" y="920750"/>
                </a:lnTo>
                <a:lnTo>
                  <a:pt x="1612087" y="918210"/>
                </a:lnTo>
                <a:lnTo>
                  <a:pt x="1607693" y="914400"/>
                </a:lnTo>
                <a:lnTo>
                  <a:pt x="1606626" y="908050"/>
                </a:lnTo>
                <a:lnTo>
                  <a:pt x="1611591" y="910590"/>
                </a:lnTo>
                <a:lnTo>
                  <a:pt x="1618818" y="911860"/>
                </a:lnTo>
                <a:lnTo>
                  <a:pt x="1624622" y="914400"/>
                </a:lnTo>
                <a:lnTo>
                  <a:pt x="1624736" y="915670"/>
                </a:lnTo>
                <a:lnTo>
                  <a:pt x="1624850" y="916940"/>
                </a:lnTo>
                <a:lnTo>
                  <a:pt x="1624952" y="918210"/>
                </a:lnTo>
                <a:lnTo>
                  <a:pt x="1625066" y="919480"/>
                </a:lnTo>
                <a:lnTo>
                  <a:pt x="1625180" y="920750"/>
                </a:lnTo>
                <a:lnTo>
                  <a:pt x="1625295" y="922020"/>
                </a:lnTo>
                <a:lnTo>
                  <a:pt x="1625295" y="835202"/>
                </a:lnTo>
                <a:lnTo>
                  <a:pt x="1597469" y="854710"/>
                </a:lnTo>
                <a:lnTo>
                  <a:pt x="1577822" y="866140"/>
                </a:lnTo>
                <a:lnTo>
                  <a:pt x="1562938" y="870610"/>
                </a:lnTo>
                <a:lnTo>
                  <a:pt x="1562938" y="1075690"/>
                </a:lnTo>
                <a:lnTo>
                  <a:pt x="1559572" y="1079500"/>
                </a:lnTo>
                <a:lnTo>
                  <a:pt x="1550276" y="1080770"/>
                </a:lnTo>
                <a:lnTo>
                  <a:pt x="1549908" y="1079500"/>
                </a:lnTo>
                <a:lnTo>
                  <a:pt x="1547698" y="1071880"/>
                </a:lnTo>
                <a:lnTo>
                  <a:pt x="1562938" y="1075690"/>
                </a:lnTo>
                <a:lnTo>
                  <a:pt x="1562938" y="870610"/>
                </a:lnTo>
                <a:lnTo>
                  <a:pt x="1556664" y="872490"/>
                </a:lnTo>
                <a:lnTo>
                  <a:pt x="1536661" y="874788"/>
                </a:lnTo>
                <a:lnTo>
                  <a:pt x="1536661" y="1101090"/>
                </a:lnTo>
                <a:lnTo>
                  <a:pt x="1531150" y="1101090"/>
                </a:lnTo>
                <a:lnTo>
                  <a:pt x="1528546" y="1097280"/>
                </a:lnTo>
                <a:lnTo>
                  <a:pt x="1526501" y="1093470"/>
                </a:lnTo>
                <a:lnTo>
                  <a:pt x="1522679" y="1092200"/>
                </a:lnTo>
                <a:lnTo>
                  <a:pt x="1523568" y="1090930"/>
                </a:lnTo>
                <a:lnTo>
                  <a:pt x="1526235" y="1087120"/>
                </a:lnTo>
                <a:lnTo>
                  <a:pt x="1531899" y="1088390"/>
                </a:lnTo>
                <a:lnTo>
                  <a:pt x="1536458" y="1093470"/>
                </a:lnTo>
                <a:lnTo>
                  <a:pt x="1536560" y="1097280"/>
                </a:lnTo>
                <a:lnTo>
                  <a:pt x="1536661" y="1101090"/>
                </a:lnTo>
                <a:lnTo>
                  <a:pt x="1536661" y="874788"/>
                </a:lnTo>
                <a:lnTo>
                  <a:pt x="1534502" y="875030"/>
                </a:lnTo>
                <a:lnTo>
                  <a:pt x="1514309" y="873899"/>
                </a:lnTo>
                <a:lnTo>
                  <a:pt x="1514309" y="1054100"/>
                </a:lnTo>
                <a:lnTo>
                  <a:pt x="1512697" y="1056640"/>
                </a:lnTo>
                <a:lnTo>
                  <a:pt x="1505902" y="1057910"/>
                </a:lnTo>
                <a:lnTo>
                  <a:pt x="1505927" y="1060450"/>
                </a:lnTo>
                <a:lnTo>
                  <a:pt x="1499171" y="1060450"/>
                </a:lnTo>
                <a:lnTo>
                  <a:pt x="1497622" y="1057910"/>
                </a:lnTo>
                <a:lnTo>
                  <a:pt x="1489227" y="1057910"/>
                </a:lnTo>
                <a:lnTo>
                  <a:pt x="1490814" y="1055370"/>
                </a:lnTo>
                <a:lnTo>
                  <a:pt x="1497622" y="1054100"/>
                </a:lnTo>
                <a:lnTo>
                  <a:pt x="1497584" y="1051560"/>
                </a:lnTo>
                <a:lnTo>
                  <a:pt x="1504353" y="1051560"/>
                </a:lnTo>
                <a:lnTo>
                  <a:pt x="1505902" y="1054100"/>
                </a:lnTo>
                <a:lnTo>
                  <a:pt x="1514309" y="1054100"/>
                </a:lnTo>
                <a:lnTo>
                  <a:pt x="1514309" y="873899"/>
                </a:lnTo>
                <a:lnTo>
                  <a:pt x="1511858" y="873760"/>
                </a:lnTo>
                <a:lnTo>
                  <a:pt x="1504289" y="871220"/>
                </a:lnTo>
                <a:lnTo>
                  <a:pt x="1499336" y="870356"/>
                </a:lnTo>
                <a:lnTo>
                  <a:pt x="1499336" y="939800"/>
                </a:lnTo>
                <a:lnTo>
                  <a:pt x="1497825" y="944880"/>
                </a:lnTo>
                <a:lnTo>
                  <a:pt x="1493075" y="946150"/>
                </a:lnTo>
                <a:lnTo>
                  <a:pt x="1487944" y="948690"/>
                </a:lnTo>
                <a:lnTo>
                  <a:pt x="1485341" y="952500"/>
                </a:lnTo>
                <a:lnTo>
                  <a:pt x="1480108" y="946150"/>
                </a:lnTo>
                <a:lnTo>
                  <a:pt x="1483715" y="938530"/>
                </a:lnTo>
                <a:lnTo>
                  <a:pt x="1491361" y="934847"/>
                </a:lnTo>
                <a:lnTo>
                  <a:pt x="1491818" y="934847"/>
                </a:lnTo>
                <a:lnTo>
                  <a:pt x="1499336" y="939800"/>
                </a:lnTo>
                <a:lnTo>
                  <a:pt x="1499336" y="870356"/>
                </a:lnTo>
                <a:lnTo>
                  <a:pt x="1497025" y="869950"/>
                </a:lnTo>
                <a:lnTo>
                  <a:pt x="1490052" y="867410"/>
                </a:lnTo>
                <a:lnTo>
                  <a:pt x="1530489" y="838200"/>
                </a:lnTo>
                <a:lnTo>
                  <a:pt x="1563497" y="803910"/>
                </a:lnTo>
                <a:lnTo>
                  <a:pt x="1570075" y="787400"/>
                </a:lnTo>
                <a:lnTo>
                  <a:pt x="1571078" y="784860"/>
                </a:lnTo>
                <a:lnTo>
                  <a:pt x="1575130" y="774700"/>
                </a:lnTo>
                <a:lnTo>
                  <a:pt x="1580184" y="762000"/>
                </a:lnTo>
                <a:lnTo>
                  <a:pt x="1580070" y="753110"/>
                </a:lnTo>
                <a:lnTo>
                  <a:pt x="1579968" y="745490"/>
                </a:lnTo>
                <a:lnTo>
                  <a:pt x="1579854" y="736600"/>
                </a:lnTo>
                <a:lnTo>
                  <a:pt x="1579727" y="727710"/>
                </a:lnTo>
                <a:lnTo>
                  <a:pt x="1579613" y="718820"/>
                </a:lnTo>
                <a:lnTo>
                  <a:pt x="1579562" y="715010"/>
                </a:lnTo>
                <a:lnTo>
                  <a:pt x="1564665" y="680974"/>
                </a:lnTo>
                <a:lnTo>
                  <a:pt x="1564665" y="778510"/>
                </a:lnTo>
                <a:lnTo>
                  <a:pt x="1563573" y="784860"/>
                </a:lnTo>
                <a:lnTo>
                  <a:pt x="1550733" y="779780"/>
                </a:lnTo>
                <a:lnTo>
                  <a:pt x="1550644" y="787400"/>
                </a:lnTo>
                <a:lnTo>
                  <a:pt x="1546440" y="781050"/>
                </a:lnTo>
                <a:lnTo>
                  <a:pt x="1549400" y="775970"/>
                </a:lnTo>
                <a:lnTo>
                  <a:pt x="1556486" y="774700"/>
                </a:lnTo>
                <a:lnTo>
                  <a:pt x="1564665" y="778510"/>
                </a:lnTo>
                <a:lnTo>
                  <a:pt x="1564665" y="680974"/>
                </a:lnTo>
                <a:lnTo>
                  <a:pt x="1560664" y="671830"/>
                </a:lnTo>
                <a:lnTo>
                  <a:pt x="1555534" y="665480"/>
                </a:lnTo>
                <a:lnTo>
                  <a:pt x="1550403" y="659130"/>
                </a:lnTo>
                <a:lnTo>
                  <a:pt x="1549387" y="657860"/>
                </a:lnTo>
                <a:lnTo>
                  <a:pt x="1545513" y="654050"/>
                </a:lnTo>
                <a:lnTo>
                  <a:pt x="1536496" y="645160"/>
                </a:lnTo>
                <a:lnTo>
                  <a:pt x="1522260" y="636270"/>
                </a:lnTo>
                <a:lnTo>
                  <a:pt x="1519720" y="635000"/>
                </a:lnTo>
                <a:lnTo>
                  <a:pt x="1507667" y="629005"/>
                </a:lnTo>
                <a:lnTo>
                  <a:pt x="1508061" y="629920"/>
                </a:lnTo>
                <a:lnTo>
                  <a:pt x="1508671" y="629920"/>
                </a:lnTo>
                <a:lnTo>
                  <a:pt x="1501876" y="635000"/>
                </a:lnTo>
                <a:lnTo>
                  <a:pt x="1501673" y="634936"/>
                </a:lnTo>
                <a:lnTo>
                  <a:pt x="1501673" y="659130"/>
                </a:lnTo>
                <a:lnTo>
                  <a:pt x="1496364" y="659130"/>
                </a:lnTo>
                <a:lnTo>
                  <a:pt x="1490675" y="657860"/>
                </a:lnTo>
                <a:lnTo>
                  <a:pt x="1490014" y="654050"/>
                </a:lnTo>
                <a:lnTo>
                  <a:pt x="1501673" y="659130"/>
                </a:lnTo>
                <a:lnTo>
                  <a:pt x="1501673" y="634936"/>
                </a:lnTo>
                <a:lnTo>
                  <a:pt x="1498168" y="633730"/>
                </a:lnTo>
                <a:lnTo>
                  <a:pt x="1497838" y="629920"/>
                </a:lnTo>
                <a:lnTo>
                  <a:pt x="1497736" y="628650"/>
                </a:lnTo>
                <a:lnTo>
                  <a:pt x="1500759" y="626110"/>
                </a:lnTo>
                <a:lnTo>
                  <a:pt x="1473796" y="621030"/>
                </a:lnTo>
                <a:lnTo>
                  <a:pt x="1446123" y="621030"/>
                </a:lnTo>
                <a:lnTo>
                  <a:pt x="1418894" y="627380"/>
                </a:lnTo>
                <a:lnTo>
                  <a:pt x="1393278" y="641350"/>
                </a:lnTo>
                <a:lnTo>
                  <a:pt x="1347203" y="674370"/>
                </a:lnTo>
                <a:lnTo>
                  <a:pt x="1347089" y="664210"/>
                </a:lnTo>
                <a:lnTo>
                  <a:pt x="1346974" y="652780"/>
                </a:lnTo>
                <a:lnTo>
                  <a:pt x="1346860" y="642620"/>
                </a:lnTo>
                <a:lnTo>
                  <a:pt x="1354912" y="612140"/>
                </a:lnTo>
                <a:lnTo>
                  <a:pt x="1364119" y="596900"/>
                </a:lnTo>
                <a:lnTo>
                  <a:pt x="1368729" y="589280"/>
                </a:lnTo>
                <a:lnTo>
                  <a:pt x="1371028" y="585470"/>
                </a:lnTo>
                <a:lnTo>
                  <a:pt x="1380324" y="576580"/>
                </a:lnTo>
                <a:lnTo>
                  <a:pt x="1394929" y="562610"/>
                </a:lnTo>
                <a:lnTo>
                  <a:pt x="1653286" y="383540"/>
                </a:lnTo>
                <a:lnTo>
                  <a:pt x="1653527" y="379730"/>
                </a:lnTo>
                <a:lnTo>
                  <a:pt x="1656753" y="377190"/>
                </a:lnTo>
                <a:lnTo>
                  <a:pt x="1664677" y="375920"/>
                </a:lnTo>
                <a:lnTo>
                  <a:pt x="1822526" y="266700"/>
                </a:lnTo>
                <a:lnTo>
                  <a:pt x="1826196" y="264160"/>
                </a:lnTo>
                <a:lnTo>
                  <a:pt x="1829866" y="261620"/>
                </a:lnTo>
                <a:lnTo>
                  <a:pt x="1849602" y="250190"/>
                </a:lnTo>
                <a:lnTo>
                  <a:pt x="1853133" y="248920"/>
                </a:lnTo>
                <a:lnTo>
                  <a:pt x="1860207" y="246380"/>
                </a:lnTo>
                <a:lnTo>
                  <a:pt x="1870811" y="242570"/>
                </a:lnTo>
                <a:lnTo>
                  <a:pt x="1892973" y="240030"/>
                </a:lnTo>
                <a:lnTo>
                  <a:pt x="1915553" y="242570"/>
                </a:lnTo>
                <a:lnTo>
                  <a:pt x="1937346" y="248920"/>
                </a:lnTo>
                <a:lnTo>
                  <a:pt x="1957209" y="259080"/>
                </a:lnTo>
                <a:lnTo>
                  <a:pt x="1974684" y="273050"/>
                </a:lnTo>
                <a:lnTo>
                  <a:pt x="1989315" y="289560"/>
                </a:lnTo>
                <a:lnTo>
                  <a:pt x="2000808" y="306070"/>
                </a:lnTo>
                <a:lnTo>
                  <a:pt x="2005876" y="307340"/>
                </a:lnTo>
                <a:lnTo>
                  <a:pt x="2010918" y="309880"/>
                </a:lnTo>
                <a:lnTo>
                  <a:pt x="2007387" y="316230"/>
                </a:lnTo>
                <a:lnTo>
                  <a:pt x="2061171" y="393700"/>
                </a:lnTo>
                <a:lnTo>
                  <a:pt x="2072106" y="412750"/>
                </a:lnTo>
                <a:lnTo>
                  <a:pt x="2078888" y="434340"/>
                </a:lnTo>
                <a:lnTo>
                  <a:pt x="2081403" y="455930"/>
                </a:lnTo>
                <a:lnTo>
                  <a:pt x="2081403" y="245440"/>
                </a:lnTo>
                <a:lnTo>
                  <a:pt x="2079485" y="252730"/>
                </a:lnTo>
                <a:lnTo>
                  <a:pt x="2073059" y="259080"/>
                </a:lnTo>
                <a:lnTo>
                  <a:pt x="2065185" y="260350"/>
                </a:lnTo>
                <a:lnTo>
                  <a:pt x="2058517" y="257810"/>
                </a:lnTo>
                <a:lnTo>
                  <a:pt x="2063419" y="254000"/>
                </a:lnTo>
                <a:lnTo>
                  <a:pt x="2068322" y="248920"/>
                </a:lnTo>
                <a:lnTo>
                  <a:pt x="2074138" y="246380"/>
                </a:lnTo>
                <a:lnTo>
                  <a:pt x="2081822" y="243840"/>
                </a:lnTo>
                <a:lnTo>
                  <a:pt x="2081822" y="53124"/>
                </a:lnTo>
                <a:lnTo>
                  <a:pt x="2079891" y="52120"/>
                </a:lnTo>
                <a:lnTo>
                  <a:pt x="2079891" y="161290"/>
                </a:lnTo>
                <a:lnTo>
                  <a:pt x="2079891" y="176530"/>
                </a:lnTo>
                <a:lnTo>
                  <a:pt x="2076348" y="176530"/>
                </a:lnTo>
                <a:lnTo>
                  <a:pt x="2063191" y="177228"/>
                </a:lnTo>
                <a:lnTo>
                  <a:pt x="2063191" y="195580"/>
                </a:lnTo>
                <a:lnTo>
                  <a:pt x="2059444" y="199390"/>
                </a:lnTo>
                <a:lnTo>
                  <a:pt x="2052612" y="200660"/>
                </a:lnTo>
                <a:lnTo>
                  <a:pt x="2046401" y="201930"/>
                </a:lnTo>
                <a:lnTo>
                  <a:pt x="2044522" y="208280"/>
                </a:lnTo>
                <a:lnTo>
                  <a:pt x="2041931" y="207010"/>
                </a:lnTo>
                <a:lnTo>
                  <a:pt x="2042718" y="204470"/>
                </a:lnTo>
                <a:lnTo>
                  <a:pt x="2043239" y="200660"/>
                </a:lnTo>
                <a:lnTo>
                  <a:pt x="2039848" y="199390"/>
                </a:lnTo>
                <a:lnTo>
                  <a:pt x="2041423" y="196850"/>
                </a:lnTo>
                <a:lnTo>
                  <a:pt x="2042210" y="195580"/>
                </a:lnTo>
                <a:lnTo>
                  <a:pt x="2048675" y="194310"/>
                </a:lnTo>
                <a:lnTo>
                  <a:pt x="2056561" y="195580"/>
                </a:lnTo>
                <a:lnTo>
                  <a:pt x="2063191" y="195580"/>
                </a:lnTo>
                <a:lnTo>
                  <a:pt x="2063191" y="177228"/>
                </a:lnTo>
                <a:lnTo>
                  <a:pt x="2052231" y="177800"/>
                </a:lnTo>
                <a:lnTo>
                  <a:pt x="2037524" y="177800"/>
                </a:lnTo>
                <a:lnTo>
                  <a:pt x="2037524" y="224790"/>
                </a:lnTo>
                <a:lnTo>
                  <a:pt x="2018906" y="227330"/>
                </a:lnTo>
                <a:lnTo>
                  <a:pt x="2016518" y="227495"/>
                </a:lnTo>
                <a:lnTo>
                  <a:pt x="2016518" y="262890"/>
                </a:lnTo>
                <a:lnTo>
                  <a:pt x="2005774" y="262890"/>
                </a:lnTo>
                <a:lnTo>
                  <a:pt x="1997697" y="260350"/>
                </a:lnTo>
                <a:lnTo>
                  <a:pt x="1990864" y="256540"/>
                </a:lnTo>
                <a:lnTo>
                  <a:pt x="1983867" y="254000"/>
                </a:lnTo>
                <a:lnTo>
                  <a:pt x="1991880" y="246380"/>
                </a:lnTo>
                <a:lnTo>
                  <a:pt x="2002904" y="246380"/>
                </a:lnTo>
                <a:lnTo>
                  <a:pt x="2012569" y="251460"/>
                </a:lnTo>
                <a:lnTo>
                  <a:pt x="2016518" y="262890"/>
                </a:lnTo>
                <a:lnTo>
                  <a:pt x="2016518" y="227495"/>
                </a:lnTo>
                <a:lnTo>
                  <a:pt x="1999691" y="228600"/>
                </a:lnTo>
                <a:lnTo>
                  <a:pt x="1981898" y="223520"/>
                </a:lnTo>
                <a:lnTo>
                  <a:pt x="1976145" y="218440"/>
                </a:lnTo>
                <a:lnTo>
                  <a:pt x="1967534" y="210820"/>
                </a:lnTo>
                <a:lnTo>
                  <a:pt x="2037524" y="224790"/>
                </a:lnTo>
                <a:lnTo>
                  <a:pt x="2037524" y="177800"/>
                </a:lnTo>
                <a:lnTo>
                  <a:pt x="2033092" y="177800"/>
                </a:lnTo>
                <a:lnTo>
                  <a:pt x="2026424" y="176530"/>
                </a:lnTo>
                <a:lnTo>
                  <a:pt x="2021370" y="175577"/>
                </a:lnTo>
                <a:lnTo>
                  <a:pt x="2021370" y="185420"/>
                </a:lnTo>
                <a:lnTo>
                  <a:pt x="2021370" y="191770"/>
                </a:lnTo>
                <a:lnTo>
                  <a:pt x="2020849" y="191770"/>
                </a:lnTo>
                <a:lnTo>
                  <a:pt x="2019134" y="196850"/>
                </a:lnTo>
                <a:lnTo>
                  <a:pt x="2013343" y="195580"/>
                </a:lnTo>
                <a:lnTo>
                  <a:pt x="2009660" y="191770"/>
                </a:lnTo>
                <a:lnTo>
                  <a:pt x="2004695" y="191770"/>
                </a:lnTo>
                <a:lnTo>
                  <a:pt x="2004695" y="185420"/>
                </a:lnTo>
                <a:lnTo>
                  <a:pt x="2006650" y="185420"/>
                </a:lnTo>
                <a:lnTo>
                  <a:pt x="2006600" y="182880"/>
                </a:lnTo>
                <a:lnTo>
                  <a:pt x="2007196" y="181610"/>
                </a:lnTo>
                <a:lnTo>
                  <a:pt x="2009978" y="182880"/>
                </a:lnTo>
                <a:lnTo>
                  <a:pt x="2013432" y="185420"/>
                </a:lnTo>
                <a:lnTo>
                  <a:pt x="2021370" y="185420"/>
                </a:lnTo>
                <a:lnTo>
                  <a:pt x="2021370" y="175577"/>
                </a:lnTo>
                <a:lnTo>
                  <a:pt x="2019757" y="175260"/>
                </a:lnTo>
                <a:lnTo>
                  <a:pt x="2013038" y="167640"/>
                </a:lnTo>
                <a:lnTo>
                  <a:pt x="2026666" y="167640"/>
                </a:lnTo>
                <a:lnTo>
                  <a:pt x="2036318" y="166370"/>
                </a:lnTo>
                <a:lnTo>
                  <a:pt x="2046554" y="163830"/>
                </a:lnTo>
                <a:lnTo>
                  <a:pt x="2051685" y="162560"/>
                </a:lnTo>
                <a:lnTo>
                  <a:pt x="2050846" y="161290"/>
                </a:lnTo>
                <a:lnTo>
                  <a:pt x="2049856" y="160020"/>
                </a:lnTo>
                <a:lnTo>
                  <a:pt x="2049170" y="158750"/>
                </a:lnTo>
                <a:lnTo>
                  <a:pt x="2051532" y="154940"/>
                </a:lnTo>
                <a:lnTo>
                  <a:pt x="2057984" y="153670"/>
                </a:lnTo>
                <a:lnTo>
                  <a:pt x="2065870" y="154940"/>
                </a:lnTo>
                <a:lnTo>
                  <a:pt x="2072487" y="154940"/>
                </a:lnTo>
                <a:lnTo>
                  <a:pt x="2071674" y="157480"/>
                </a:lnTo>
                <a:lnTo>
                  <a:pt x="2071598" y="160020"/>
                </a:lnTo>
                <a:lnTo>
                  <a:pt x="2071801" y="161290"/>
                </a:lnTo>
                <a:lnTo>
                  <a:pt x="2079891" y="161290"/>
                </a:lnTo>
                <a:lnTo>
                  <a:pt x="2079891" y="52120"/>
                </a:lnTo>
                <a:lnTo>
                  <a:pt x="2068436" y="46151"/>
                </a:lnTo>
                <a:lnTo>
                  <a:pt x="2068436" y="67310"/>
                </a:lnTo>
                <a:lnTo>
                  <a:pt x="2068195" y="69850"/>
                </a:lnTo>
                <a:lnTo>
                  <a:pt x="2068068" y="71120"/>
                </a:lnTo>
                <a:lnTo>
                  <a:pt x="2067941" y="72390"/>
                </a:lnTo>
                <a:lnTo>
                  <a:pt x="2067826" y="73660"/>
                </a:lnTo>
                <a:lnTo>
                  <a:pt x="2064042" y="73660"/>
                </a:lnTo>
                <a:lnTo>
                  <a:pt x="2064042" y="90170"/>
                </a:lnTo>
                <a:lnTo>
                  <a:pt x="2061489" y="96520"/>
                </a:lnTo>
                <a:lnTo>
                  <a:pt x="2053831" y="96520"/>
                </a:lnTo>
                <a:lnTo>
                  <a:pt x="2053831" y="88900"/>
                </a:lnTo>
                <a:lnTo>
                  <a:pt x="2053831" y="87630"/>
                </a:lnTo>
                <a:lnTo>
                  <a:pt x="2053831" y="86360"/>
                </a:lnTo>
                <a:lnTo>
                  <a:pt x="2053831" y="82550"/>
                </a:lnTo>
                <a:lnTo>
                  <a:pt x="2061489" y="83820"/>
                </a:lnTo>
                <a:lnTo>
                  <a:pt x="2064042" y="90170"/>
                </a:lnTo>
                <a:lnTo>
                  <a:pt x="2064042" y="73660"/>
                </a:lnTo>
                <a:lnTo>
                  <a:pt x="2058517" y="73660"/>
                </a:lnTo>
                <a:lnTo>
                  <a:pt x="2059355" y="69850"/>
                </a:lnTo>
                <a:lnTo>
                  <a:pt x="2053831" y="69850"/>
                </a:lnTo>
                <a:lnTo>
                  <a:pt x="2055647" y="66040"/>
                </a:lnTo>
                <a:lnTo>
                  <a:pt x="2056257" y="64770"/>
                </a:lnTo>
                <a:lnTo>
                  <a:pt x="2062861" y="64770"/>
                </a:lnTo>
                <a:lnTo>
                  <a:pt x="2068436" y="67310"/>
                </a:lnTo>
                <a:lnTo>
                  <a:pt x="2068436" y="46151"/>
                </a:lnTo>
                <a:lnTo>
                  <a:pt x="2049170" y="36118"/>
                </a:lnTo>
                <a:lnTo>
                  <a:pt x="2049170" y="96520"/>
                </a:lnTo>
                <a:lnTo>
                  <a:pt x="2045766" y="104140"/>
                </a:lnTo>
                <a:lnTo>
                  <a:pt x="2040699" y="96520"/>
                </a:lnTo>
                <a:lnTo>
                  <a:pt x="2035175" y="96520"/>
                </a:lnTo>
                <a:lnTo>
                  <a:pt x="2035746" y="95250"/>
                </a:lnTo>
                <a:lnTo>
                  <a:pt x="2038604" y="88900"/>
                </a:lnTo>
                <a:lnTo>
                  <a:pt x="2043671" y="95250"/>
                </a:lnTo>
                <a:lnTo>
                  <a:pt x="2049170" y="96520"/>
                </a:lnTo>
                <a:lnTo>
                  <a:pt x="2049170" y="36118"/>
                </a:lnTo>
                <a:lnTo>
                  <a:pt x="2045677" y="34290"/>
                </a:lnTo>
                <a:lnTo>
                  <a:pt x="2043239" y="33020"/>
                </a:lnTo>
                <a:lnTo>
                  <a:pt x="2029752" y="27863"/>
                </a:lnTo>
                <a:lnTo>
                  <a:pt x="2029752" y="66040"/>
                </a:lnTo>
                <a:lnTo>
                  <a:pt x="2024646" y="72390"/>
                </a:lnTo>
                <a:lnTo>
                  <a:pt x="2021789" y="78740"/>
                </a:lnTo>
                <a:lnTo>
                  <a:pt x="2016544" y="83350"/>
                </a:lnTo>
                <a:lnTo>
                  <a:pt x="2016544" y="97790"/>
                </a:lnTo>
                <a:lnTo>
                  <a:pt x="2016518" y="105410"/>
                </a:lnTo>
                <a:lnTo>
                  <a:pt x="2012454" y="105410"/>
                </a:lnTo>
                <a:lnTo>
                  <a:pt x="2012454" y="144780"/>
                </a:lnTo>
                <a:lnTo>
                  <a:pt x="2006142" y="146050"/>
                </a:lnTo>
                <a:lnTo>
                  <a:pt x="2007196" y="154940"/>
                </a:lnTo>
                <a:lnTo>
                  <a:pt x="2005393" y="152400"/>
                </a:lnTo>
                <a:lnTo>
                  <a:pt x="2002701" y="148590"/>
                </a:lnTo>
                <a:lnTo>
                  <a:pt x="2001494" y="146050"/>
                </a:lnTo>
                <a:lnTo>
                  <a:pt x="1999678" y="142240"/>
                </a:lnTo>
                <a:lnTo>
                  <a:pt x="1996528" y="137160"/>
                </a:lnTo>
                <a:lnTo>
                  <a:pt x="1995741" y="135890"/>
                </a:lnTo>
                <a:lnTo>
                  <a:pt x="1988527" y="132080"/>
                </a:lnTo>
                <a:lnTo>
                  <a:pt x="1992477" y="128270"/>
                </a:lnTo>
                <a:lnTo>
                  <a:pt x="1993798" y="127000"/>
                </a:lnTo>
                <a:lnTo>
                  <a:pt x="2000262" y="129540"/>
                </a:lnTo>
                <a:lnTo>
                  <a:pt x="2006688" y="133350"/>
                </a:lnTo>
                <a:lnTo>
                  <a:pt x="2011870" y="137160"/>
                </a:lnTo>
                <a:lnTo>
                  <a:pt x="2011959" y="138430"/>
                </a:lnTo>
                <a:lnTo>
                  <a:pt x="2012061" y="139700"/>
                </a:lnTo>
                <a:lnTo>
                  <a:pt x="2012162" y="140970"/>
                </a:lnTo>
                <a:lnTo>
                  <a:pt x="2012251" y="142240"/>
                </a:lnTo>
                <a:lnTo>
                  <a:pt x="2012353" y="143510"/>
                </a:lnTo>
                <a:lnTo>
                  <a:pt x="2012454" y="144780"/>
                </a:lnTo>
                <a:lnTo>
                  <a:pt x="2012454" y="105410"/>
                </a:lnTo>
                <a:lnTo>
                  <a:pt x="2008162" y="105410"/>
                </a:lnTo>
                <a:lnTo>
                  <a:pt x="2006701" y="100330"/>
                </a:lnTo>
                <a:lnTo>
                  <a:pt x="1997875" y="100330"/>
                </a:lnTo>
                <a:lnTo>
                  <a:pt x="2001202" y="96520"/>
                </a:lnTo>
                <a:lnTo>
                  <a:pt x="2009432" y="95250"/>
                </a:lnTo>
                <a:lnTo>
                  <a:pt x="2016544" y="97790"/>
                </a:lnTo>
                <a:lnTo>
                  <a:pt x="2016544" y="83350"/>
                </a:lnTo>
                <a:lnTo>
                  <a:pt x="2014550" y="85090"/>
                </a:lnTo>
                <a:lnTo>
                  <a:pt x="1996325" y="86360"/>
                </a:lnTo>
                <a:lnTo>
                  <a:pt x="1997303" y="81280"/>
                </a:lnTo>
                <a:lnTo>
                  <a:pt x="1997786" y="78740"/>
                </a:lnTo>
                <a:lnTo>
                  <a:pt x="2000694" y="71120"/>
                </a:lnTo>
                <a:lnTo>
                  <a:pt x="2009775" y="66040"/>
                </a:lnTo>
                <a:lnTo>
                  <a:pt x="2029752" y="66040"/>
                </a:lnTo>
                <a:lnTo>
                  <a:pt x="2029752" y="27863"/>
                </a:lnTo>
                <a:lnTo>
                  <a:pt x="2010041" y="20320"/>
                </a:lnTo>
                <a:lnTo>
                  <a:pt x="2011743" y="21590"/>
                </a:lnTo>
                <a:lnTo>
                  <a:pt x="2015337" y="24130"/>
                </a:lnTo>
                <a:lnTo>
                  <a:pt x="2021179" y="29210"/>
                </a:lnTo>
                <a:lnTo>
                  <a:pt x="2013178" y="33020"/>
                </a:lnTo>
                <a:lnTo>
                  <a:pt x="2002891" y="30480"/>
                </a:lnTo>
                <a:lnTo>
                  <a:pt x="1996681" y="25400"/>
                </a:lnTo>
                <a:lnTo>
                  <a:pt x="1993582" y="22860"/>
                </a:lnTo>
                <a:lnTo>
                  <a:pt x="1988527" y="15240"/>
                </a:lnTo>
                <a:lnTo>
                  <a:pt x="1999322" y="16510"/>
                </a:lnTo>
                <a:lnTo>
                  <a:pt x="2002370" y="17386"/>
                </a:lnTo>
                <a:lnTo>
                  <a:pt x="1996757" y="15240"/>
                </a:lnTo>
                <a:lnTo>
                  <a:pt x="1987003" y="12941"/>
                </a:lnTo>
                <a:lnTo>
                  <a:pt x="1987003" y="167640"/>
                </a:lnTo>
                <a:lnTo>
                  <a:pt x="1985162" y="173990"/>
                </a:lnTo>
                <a:lnTo>
                  <a:pt x="1978025" y="176530"/>
                </a:lnTo>
                <a:lnTo>
                  <a:pt x="1969897" y="172720"/>
                </a:lnTo>
                <a:lnTo>
                  <a:pt x="1970760" y="167640"/>
                </a:lnTo>
                <a:lnTo>
                  <a:pt x="1974570" y="170180"/>
                </a:lnTo>
                <a:lnTo>
                  <a:pt x="1974545" y="172720"/>
                </a:lnTo>
                <a:lnTo>
                  <a:pt x="1979079" y="172720"/>
                </a:lnTo>
                <a:lnTo>
                  <a:pt x="1978164" y="167640"/>
                </a:lnTo>
                <a:lnTo>
                  <a:pt x="1979180" y="163830"/>
                </a:lnTo>
                <a:lnTo>
                  <a:pt x="1987003" y="167640"/>
                </a:lnTo>
                <a:lnTo>
                  <a:pt x="1987003" y="12941"/>
                </a:lnTo>
                <a:lnTo>
                  <a:pt x="1986026" y="12700"/>
                </a:lnTo>
                <a:lnTo>
                  <a:pt x="1979295" y="11112"/>
                </a:lnTo>
                <a:lnTo>
                  <a:pt x="1979295" y="71120"/>
                </a:lnTo>
                <a:lnTo>
                  <a:pt x="1979180" y="78740"/>
                </a:lnTo>
                <a:lnTo>
                  <a:pt x="1971509" y="80010"/>
                </a:lnTo>
                <a:lnTo>
                  <a:pt x="1967534" y="81280"/>
                </a:lnTo>
                <a:lnTo>
                  <a:pt x="1963559" y="80010"/>
                </a:lnTo>
                <a:lnTo>
                  <a:pt x="1955888" y="78740"/>
                </a:lnTo>
                <a:lnTo>
                  <a:pt x="1957844" y="73660"/>
                </a:lnTo>
                <a:lnTo>
                  <a:pt x="1959838" y="72390"/>
                </a:lnTo>
                <a:lnTo>
                  <a:pt x="1961845" y="71120"/>
                </a:lnTo>
                <a:lnTo>
                  <a:pt x="1965198" y="67310"/>
                </a:lnTo>
                <a:lnTo>
                  <a:pt x="1965210" y="60960"/>
                </a:lnTo>
                <a:lnTo>
                  <a:pt x="1972767" y="60960"/>
                </a:lnTo>
                <a:lnTo>
                  <a:pt x="1977301" y="64770"/>
                </a:lnTo>
                <a:lnTo>
                  <a:pt x="1979295" y="71120"/>
                </a:lnTo>
                <a:lnTo>
                  <a:pt x="1979295" y="11112"/>
                </a:lnTo>
                <a:lnTo>
                  <a:pt x="1948459" y="3810"/>
                </a:lnTo>
                <a:lnTo>
                  <a:pt x="1937245" y="2946"/>
                </a:lnTo>
                <a:lnTo>
                  <a:pt x="1937245" y="87630"/>
                </a:lnTo>
                <a:lnTo>
                  <a:pt x="1932000" y="87630"/>
                </a:lnTo>
                <a:lnTo>
                  <a:pt x="1929485" y="86360"/>
                </a:lnTo>
                <a:lnTo>
                  <a:pt x="1928215" y="83820"/>
                </a:lnTo>
                <a:lnTo>
                  <a:pt x="1926158" y="77470"/>
                </a:lnTo>
                <a:lnTo>
                  <a:pt x="1924392" y="72390"/>
                </a:lnTo>
                <a:lnTo>
                  <a:pt x="1937245" y="87630"/>
                </a:lnTo>
                <a:lnTo>
                  <a:pt x="1937245" y="2946"/>
                </a:lnTo>
                <a:lnTo>
                  <a:pt x="1921103" y="1701"/>
                </a:lnTo>
                <a:lnTo>
                  <a:pt x="1921103" y="147320"/>
                </a:lnTo>
                <a:lnTo>
                  <a:pt x="1915744" y="149860"/>
                </a:lnTo>
                <a:lnTo>
                  <a:pt x="1908162" y="151130"/>
                </a:lnTo>
                <a:lnTo>
                  <a:pt x="1898688" y="152400"/>
                </a:lnTo>
                <a:lnTo>
                  <a:pt x="1887664" y="152400"/>
                </a:lnTo>
                <a:lnTo>
                  <a:pt x="1891068" y="149860"/>
                </a:lnTo>
                <a:lnTo>
                  <a:pt x="1898002" y="147320"/>
                </a:lnTo>
                <a:lnTo>
                  <a:pt x="1908124" y="146050"/>
                </a:lnTo>
                <a:lnTo>
                  <a:pt x="1921103" y="147320"/>
                </a:lnTo>
                <a:lnTo>
                  <a:pt x="1921103" y="1701"/>
                </a:lnTo>
                <a:lnTo>
                  <a:pt x="1899094" y="0"/>
                </a:lnTo>
                <a:lnTo>
                  <a:pt x="1900809" y="2540"/>
                </a:lnTo>
                <a:lnTo>
                  <a:pt x="1901431" y="6350"/>
                </a:lnTo>
                <a:lnTo>
                  <a:pt x="1899907" y="11430"/>
                </a:lnTo>
                <a:lnTo>
                  <a:pt x="1896897" y="11836"/>
                </a:lnTo>
                <a:lnTo>
                  <a:pt x="1896897" y="35560"/>
                </a:lnTo>
                <a:lnTo>
                  <a:pt x="1894433" y="44450"/>
                </a:lnTo>
                <a:lnTo>
                  <a:pt x="1895246" y="52070"/>
                </a:lnTo>
                <a:lnTo>
                  <a:pt x="1891499" y="49530"/>
                </a:lnTo>
                <a:lnTo>
                  <a:pt x="1887664" y="46990"/>
                </a:lnTo>
                <a:lnTo>
                  <a:pt x="1881238" y="46990"/>
                </a:lnTo>
                <a:lnTo>
                  <a:pt x="1881238" y="38100"/>
                </a:lnTo>
                <a:lnTo>
                  <a:pt x="1886661" y="39370"/>
                </a:lnTo>
                <a:lnTo>
                  <a:pt x="1888096" y="38100"/>
                </a:lnTo>
                <a:lnTo>
                  <a:pt x="1889544" y="36830"/>
                </a:lnTo>
                <a:lnTo>
                  <a:pt x="1890572" y="34290"/>
                </a:lnTo>
                <a:lnTo>
                  <a:pt x="1896897" y="35560"/>
                </a:lnTo>
                <a:lnTo>
                  <a:pt x="1896897" y="11836"/>
                </a:lnTo>
                <a:lnTo>
                  <a:pt x="1890344" y="12700"/>
                </a:lnTo>
                <a:lnTo>
                  <a:pt x="1886432" y="7620"/>
                </a:lnTo>
                <a:lnTo>
                  <a:pt x="1885759" y="0"/>
                </a:lnTo>
                <a:lnTo>
                  <a:pt x="1845881" y="3746"/>
                </a:lnTo>
                <a:lnTo>
                  <a:pt x="1845881" y="123190"/>
                </a:lnTo>
                <a:lnTo>
                  <a:pt x="1845881" y="128270"/>
                </a:lnTo>
                <a:lnTo>
                  <a:pt x="1829181" y="128270"/>
                </a:lnTo>
                <a:lnTo>
                  <a:pt x="1829181" y="123190"/>
                </a:lnTo>
                <a:lnTo>
                  <a:pt x="1845881" y="123190"/>
                </a:lnTo>
                <a:lnTo>
                  <a:pt x="1845881" y="3746"/>
                </a:lnTo>
                <a:lnTo>
                  <a:pt x="1845119" y="3810"/>
                </a:lnTo>
                <a:lnTo>
                  <a:pt x="1839252" y="4927"/>
                </a:lnTo>
                <a:lnTo>
                  <a:pt x="1839252" y="20320"/>
                </a:lnTo>
                <a:lnTo>
                  <a:pt x="1833003" y="25400"/>
                </a:lnTo>
                <a:lnTo>
                  <a:pt x="1824443" y="24206"/>
                </a:lnTo>
                <a:lnTo>
                  <a:pt x="1824443" y="52070"/>
                </a:lnTo>
                <a:lnTo>
                  <a:pt x="1822551" y="58420"/>
                </a:lnTo>
                <a:lnTo>
                  <a:pt x="1817370" y="58420"/>
                </a:lnTo>
                <a:lnTo>
                  <a:pt x="1816900" y="54610"/>
                </a:lnTo>
                <a:lnTo>
                  <a:pt x="1815960" y="46990"/>
                </a:lnTo>
                <a:lnTo>
                  <a:pt x="1824443" y="52070"/>
                </a:lnTo>
                <a:lnTo>
                  <a:pt x="1824443" y="24206"/>
                </a:lnTo>
                <a:lnTo>
                  <a:pt x="1823986" y="24130"/>
                </a:lnTo>
                <a:lnTo>
                  <a:pt x="1814449" y="21590"/>
                </a:lnTo>
                <a:lnTo>
                  <a:pt x="1806613" y="20320"/>
                </a:lnTo>
                <a:lnTo>
                  <a:pt x="1812391" y="15240"/>
                </a:lnTo>
                <a:lnTo>
                  <a:pt x="1822551" y="15240"/>
                </a:lnTo>
                <a:lnTo>
                  <a:pt x="1832902" y="16510"/>
                </a:lnTo>
                <a:lnTo>
                  <a:pt x="1839252" y="20320"/>
                </a:lnTo>
                <a:lnTo>
                  <a:pt x="1839252" y="4927"/>
                </a:lnTo>
                <a:lnTo>
                  <a:pt x="1804860" y="11430"/>
                </a:lnTo>
                <a:lnTo>
                  <a:pt x="1799615" y="13119"/>
                </a:lnTo>
                <a:lnTo>
                  <a:pt x="1799615" y="266700"/>
                </a:lnTo>
                <a:lnTo>
                  <a:pt x="1792478" y="266700"/>
                </a:lnTo>
                <a:lnTo>
                  <a:pt x="1790293" y="264160"/>
                </a:lnTo>
                <a:lnTo>
                  <a:pt x="1799615" y="266700"/>
                </a:lnTo>
                <a:lnTo>
                  <a:pt x="1799615" y="13119"/>
                </a:lnTo>
                <a:lnTo>
                  <a:pt x="1775993" y="20726"/>
                </a:lnTo>
                <a:lnTo>
                  <a:pt x="1775993" y="142240"/>
                </a:lnTo>
                <a:lnTo>
                  <a:pt x="1773974" y="144094"/>
                </a:lnTo>
                <a:lnTo>
                  <a:pt x="1773974" y="213360"/>
                </a:lnTo>
                <a:lnTo>
                  <a:pt x="1768182" y="217170"/>
                </a:lnTo>
                <a:lnTo>
                  <a:pt x="1758010" y="218440"/>
                </a:lnTo>
                <a:lnTo>
                  <a:pt x="1747659" y="215900"/>
                </a:lnTo>
                <a:lnTo>
                  <a:pt x="1741322" y="213360"/>
                </a:lnTo>
                <a:lnTo>
                  <a:pt x="1748193" y="209550"/>
                </a:lnTo>
                <a:lnTo>
                  <a:pt x="1755368" y="209550"/>
                </a:lnTo>
                <a:lnTo>
                  <a:pt x="1763687" y="210820"/>
                </a:lnTo>
                <a:lnTo>
                  <a:pt x="1773974" y="213360"/>
                </a:lnTo>
                <a:lnTo>
                  <a:pt x="1773974" y="144094"/>
                </a:lnTo>
                <a:lnTo>
                  <a:pt x="1773212" y="144780"/>
                </a:lnTo>
                <a:lnTo>
                  <a:pt x="1770659" y="149860"/>
                </a:lnTo>
                <a:lnTo>
                  <a:pt x="1769300" y="149720"/>
                </a:lnTo>
                <a:lnTo>
                  <a:pt x="1769300" y="195580"/>
                </a:lnTo>
                <a:lnTo>
                  <a:pt x="1766938" y="199390"/>
                </a:lnTo>
                <a:lnTo>
                  <a:pt x="1760474" y="200660"/>
                </a:lnTo>
                <a:lnTo>
                  <a:pt x="1752587" y="199390"/>
                </a:lnTo>
                <a:lnTo>
                  <a:pt x="1745970" y="199390"/>
                </a:lnTo>
                <a:lnTo>
                  <a:pt x="1743989" y="190500"/>
                </a:lnTo>
                <a:lnTo>
                  <a:pt x="1749158" y="187960"/>
                </a:lnTo>
                <a:lnTo>
                  <a:pt x="1750618" y="181610"/>
                </a:lnTo>
                <a:lnTo>
                  <a:pt x="1760131" y="182880"/>
                </a:lnTo>
                <a:lnTo>
                  <a:pt x="1760080" y="184150"/>
                </a:lnTo>
                <a:lnTo>
                  <a:pt x="1759966" y="187960"/>
                </a:lnTo>
                <a:lnTo>
                  <a:pt x="1759889" y="190500"/>
                </a:lnTo>
                <a:lnTo>
                  <a:pt x="1759775" y="194310"/>
                </a:lnTo>
                <a:lnTo>
                  <a:pt x="1769300" y="195580"/>
                </a:lnTo>
                <a:lnTo>
                  <a:pt x="1769300" y="149720"/>
                </a:lnTo>
                <a:lnTo>
                  <a:pt x="1759331" y="148590"/>
                </a:lnTo>
                <a:lnTo>
                  <a:pt x="1763750" y="142240"/>
                </a:lnTo>
                <a:lnTo>
                  <a:pt x="1762315" y="137160"/>
                </a:lnTo>
                <a:lnTo>
                  <a:pt x="1774024" y="139700"/>
                </a:lnTo>
                <a:lnTo>
                  <a:pt x="1775993" y="142240"/>
                </a:lnTo>
                <a:lnTo>
                  <a:pt x="1775993" y="20726"/>
                </a:lnTo>
                <a:lnTo>
                  <a:pt x="1765376" y="24130"/>
                </a:lnTo>
                <a:lnTo>
                  <a:pt x="1727085" y="41910"/>
                </a:lnTo>
                <a:lnTo>
                  <a:pt x="1731873" y="43180"/>
                </a:lnTo>
                <a:lnTo>
                  <a:pt x="1741322" y="43180"/>
                </a:lnTo>
                <a:lnTo>
                  <a:pt x="1737258" y="50800"/>
                </a:lnTo>
                <a:lnTo>
                  <a:pt x="1728292" y="53340"/>
                </a:lnTo>
                <a:lnTo>
                  <a:pt x="1717992" y="54610"/>
                </a:lnTo>
                <a:lnTo>
                  <a:pt x="1709940" y="52070"/>
                </a:lnTo>
                <a:lnTo>
                  <a:pt x="1703819" y="56108"/>
                </a:lnTo>
                <a:lnTo>
                  <a:pt x="1703819" y="246380"/>
                </a:lnTo>
                <a:lnTo>
                  <a:pt x="1688541" y="248920"/>
                </a:lnTo>
                <a:lnTo>
                  <a:pt x="1676857" y="247650"/>
                </a:lnTo>
                <a:lnTo>
                  <a:pt x="1678647" y="246380"/>
                </a:lnTo>
                <a:lnTo>
                  <a:pt x="1703819" y="246380"/>
                </a:lnTo>
                <a:lnTo>
                  <a:pt x="1703819" y="56108"/>
                </a:lnTo>
                <a:lnTo>
                  <a:pt x="1698358" y="59690"/>
                </a:lnTo>
                <a:lnTo>
                  <a:pt x="1336344" y="311150"/>
                </a:lnTo>
                <a:lnTo>
                  <a:pt x="1336344" y="581660"/>
                </a:lnTo>
                <a:lnTo>
                  <a:pt x="1336255" y="584200"/>
                </a:lnTo>
                <a:lnTo>
                  <a:pt x="1336167" y="586740"/>
                </a:lnTo>
                <a:lnTo>
                  <a:pt x="1336078" y="589280"/>
                </a:lnTo>
                <a:lnTo>
                  <a:pt x="1330325" y="588010"/>
                </a:lnTo>
                <a:lnTo>
                  <a:pt x="1326502" y="584200"/>
                </a:lnTo>
                <a:lnTo>
                  <a:pt x="1326705" y="577850"/>
                </a:lnTo>
                <a:lnTo>
                  <a:pt x="1326756" y="576580"/>
                </a:lnTo>
                <a:lnTo>
                  <a:pt x="1332484" y="577850"/>
                </a:lnTo>
                <a:lnTo>
                  <a:pt x="1336344" y="581660"/>
                </a:lnTo>
                <a:lnTo>
                  <a:pt x="1336344" y="311150"/>
                </a:lnTo>
                <a:lnTo>
                  <a:pt x="1297051" y="338442"/>
                </a:lnTo>
                <a:lnTo>
                  <a:pt x="1297051" y="586740"/>
                </a:lnTo>
                <a:lnTo>
                  <a:pt x="1297000" y="591820"/>
                </a:lnTo>
                <a:lnTo>
                  <a:pt x="1286002" y="591820"/>
                </a:lnTo>
                <a:lnTo>
                  <a:pt x="1277975" y="590550"/>
                </a:lnTo>
                <a:lnTo>
                  <a:pt x="1271117" y="589280"/>
                </a:lnTo>
                <a:lnTo>
                  <a:pt x="1267066" y="588606"/>
                </a:lnTo>
                <a:lnTo>
                  <a:pt x="1267066" y="762000"/>
                </a:lnTo>
                <a:lnTo>
                  <a:pt x="1264132" y="769620"/>
                </a:lnTo>
                <a:lnTo>
                  <a:pt x="1256779" y="768350"/>
                </a:lnTo>
                <a:lnTo>
                  <a:pt x="1254798" y="759460"/>
                </a:lnTo>
                <a:lnTo>
                  <a:pt x="1259967" y="756920"/>
                </a:lnTo>
                <a:lnTo>
                  <a:pt x="1261452" y="750570"/>
                </a:lnTo>
                <a:lnTo>
                  <a:pt x="1266012" y="754380"/>
                </a:lnTo>
                <a:lnTo>
                  <a:pt x="1267066" y="762000"/>
                </a:lnTo>
                <a:lnTo>
                  <a:pt x="1267066" y="588606"/>
                </a:lnTo>
                <a:lnTo>
                  <a:pt x="1263586" y="588010"/>
                </a:lnTo>
                <a:lnTo>
                  <a:pt x="1269555" y="585470"/>
                </a:lnTo>
                <a:lnTo>
                  <a:pt x="1284312" y="584200"/>
                </a:lnTo>
                <a:lnTo>
                  <a:pt x="1297051" y="586740"/>
                </a:lnTo>
                <a:lnTo>
                  <a:pt x="1297051" y="338442"/>
                </a:lnTo>
                <a:lnTo>
                  <a:pt x="1257719" y="365760"/>
                </a:lnTo>
                <a:lnTo>
                  <a:pt x="1219200" y="396240"/>
                </a:lnTo>
                <a:lnTo>
                  <a:pt x="1213459" y="402412"/>
                </a:lnTo>
                <a:lnTo>
                  <a:pt x="1213459" y="591820"/>
                </a:lnTo>
                <a:lnTo>
                  <a:pt x="1210005" y="594360"/>
                </a:lnTo>
                <a:lnTo>
                  <a:pt x="1204912" y="595630"/>
                </a:lnTo>
                <a:lnTo>
                  <a:pt x="1197825" y="596900"/>
                </a:lnTo>
                <a:lnTo>
                  <a:pt x="1188377" y="596900"/>
                </a:lnTo>
                <a:lnTo>
                  <a:pt x="1191806" y="594360"/>
                </a:lnTo>
                <a:lnTo>
                  <a:pt x="1196886" y="593090"/>
                </a:lnTo>
                <a:lnTo>
                  <a:pt x="1203985" y="591820"/>
                </a:lnTo>
                <a:lnTo>
                  <a:pt x="1213459" y="591820"/>
                </a:lnTo>
                <a:lnTo>
                  <a:pt x="1213459" y="402412"/>
                </a:lnTo>
                <a:lnTo>
                  <a:pt x="1186103" y="431800"/>
                </a:lnTo>
                <a:lnTo>
                  <a:pt x="1158506" y="469900"/>
                </a:lnTo>
                <a:lnTo>
                  <a:pt x="1154938" y="476719"/>
                </a:lnTo>
                <a:lnTo>
                  <a:pt x="1154938" y="720090"/>
                </a:lnTo>
                <a:lnTo>
                  <a:pt x="1143927" y="721360"/>
                </a:lnTo>
                <a:lnTo>
                  <a:pt x="1135900" y="720090"/>
                </a:lnTo>
                <a:lnTo>
                  <a:pt x="1129030" y="718820"/>
                </a:lnTo>
                <a:lnTo>
                  <a:pt x="1121498" y="717550"/>
                </a:lnTo>
                <a:lnTo>
                  <a:pt x="1128242" y="712470"/>
                </a:lnTo>
                <a:lnTo>
                  <a:pt x="1141145" y="712470"/>
                </a:lnTo>
                <a:lnTo>
                  <a:pt x="1152575" y="715010"/>
                </a:lnTo>
                <a:lnTo>
                  <a:pt x="1154938" y="720090"/>
                </a:lnTo>
                <a:lnTo>
                  <a:pt x="1154938" y="476719"/>
                </a:lnTo>
                <a:lnTo>
                  <a:pt x="1136548" y="511810"/>
                </a:lnTo>
                <a:lnTo>
                  <a:pt x="1120343" y="554990"/>
                </a:lnTo>
                <a:lnTo>
                  <a:pt x="1109980" y="600710"/>
                </a:lnTo>
                <a:lnTo>
                  <a:pt x="1115225" y="605790"/>
                </a:lnTo>
                <a:lnTo>
                  <a:pt x="1112189" y="609600"/>
                </a:lnTo>
                <a:lnTo>
                  <a:pt x="1108760" y="609600"/>
                </a:lnTo>
                <a:lnTo>
                  <a:pt x="1105928" y="638810"/>
                </a:lnTo>
                <a:lnTo>
                  <a:pt x="1106030" y="674370"/>
                </a:lnTo>
                <a:lnTo>
                  <a:pt x="1107948" y="699770"/>
                </a:lnTo>
                <a:lnTo>
                  <a:pt x="1112862" y="730250"/>
                </a:lnTo>
                <a:lnTo>
                  <a:pt x="1113167" y="728980"/>
                </a:lnTo>
                <a:lnTo>
                  <a:pt x="1120787" y="725170"/>
                </a:lnTo>
                <a:lnTo>
                  <a:pt x="1128890" y="725170"/>
                </a:lnTo>
                <a:lnTo>
                  <a:pt x="1137488" y="726440"/>
                </a:lnTo>
                <a:lnTo>
                  <a:pt x="1142034" y="725170"/>
                </a:lnTo>
                <a:lnTo>
                  <a:pt x="1146581" y="723900"/>
                </a:lnTo>
                <a:lnTo>
                  <a:pt x="1156068" y="723900"/>
                </a:lnTo>
                <a:lnTo>
                  <a:pt x="1151229" y="726440"/>
                </a:lnTo>
                <a:lnTo>
                  <a:pt x="1146581" y="726440"/>
                </a:lnTo>
                <a:lnTo>
                  <a:pt x="1166063" y="746760"/>
                </a:lnTo>
                <a:lnTo>
                  <a:pt x="1186395" y="767080"/>
                </a:lnTo>
                <a:lnTo>
                  <a:pt x="1193076" y="784860"/>
                </a:lnTo>
                <a:lnTo>
                  <a:pt x="1171638" y="801370"/>
                </a:lnTo>
                <a:lnTo>
                  <a:pt x="1143850" y="801370"/>
                </a:lnTo>
                <a:lnTo>
                  <a:pt x="1135481" y="800100"/>
                </a:lnTo>
                <a:lnTo>
                  <a:pt x="1138186" y="806450"/>
                </a:lnTo>
                <a:lnTo>
                  <a:pt x="1141006" y="812800"/>
                </a:lnTo>
                <a:lnTo>
                  <a:pt x="1144143" y="819264"/>
                </a:lnTo>
                <a:lnTo>
                  <a:pt x="1143914" y="819264"/>
                </a:lnTo>
                <a:lnTo>
                  <a:pt x="1110551" y="842010"/>
                </a:lnTo>
                <a:lnTo>
                  <a:pt x="1114056" y="889000"/>
                </a:lnTo>
                <a:lnTo>
                  <a:pt x="1114158" y="890270"/>
                </a:lnTo>
                <a:lnTo>
                  <a:pt x="1242872" y="801370"/>
                </a:lnTo>
                <a:lnTo>
                  <a:pt x="1288846" y="769620"/>
                </a:lnTo>
                <a:lnTo>
                  <a:pt x="1316431" y="750570"/>
                </a:lnTo>
                <a:lnTo>
                  <a:pt x="1355051" y="723900"/>
                </a:lnTo>
                <a:lnTo>
                  <a:pt x="1358722" y="721360"/>
                </a:lnTo>
                <a:lnTo>
                  <a:pt x="1371600" y="712470"/>
                </a:lnTo>
                <a:lnTo>
                  <a:pt x="1419415" y="679450"/>
                </a:lnTo>
                <a:lnTo>
                  <a:pt x="1428191" y="674370"/>
                </a:lnTo>
                <a:lnTo>
                  <a:pt x="1432585" y="671830"/>
                </a:lnTo>
                <a:lnTo>
                  <a:pt x="1446530" y="666750"/>
                </a:lnTo>
                <a:lnTo>
                  <a:pt x="1460842" y="665480"/>
                </a:lnTo>
                <a:lnTo>
                  <a:pt x="1475092" y="666750"/>
                </a:lnTo>
                <a:lnTo>
                  <a:pt x="1513230" y="685800"/>
                </a:lnTo>
                <a:lnTo>
                  <a:pt x="1534731" y="725170"/>
                </a:lnTo>
                <a:lnTo>
                  <a:pt x="1535010" y="745490"/>
                </a:lnTo>
                <a:lnTo>
                  <a:pt x="1535125" y="753110"/>
                </a:lnTo>
                <a:lnTo>
                  <a:pt x="1524787" y="779780"/>
                </a:lnTo>
                <a:lnTo>
                  <a:pt x="1504365" y="801370"/>
                </a:lnTo>
                <a:lnTo>
                  <a:pt x="1477289" y="820127"/>
                </a:lnTo>
                <a:lnTo>
                  <a:pt x="1477289" y="1090930"/>
                </a:lnTo>
                <a:lnTo>
                  <a:pt x="1471345" y="1083310"/>
                </a:lnTo>
                <a:lnTo>
                  <a:pt x="1471244" y="1082040"/>
                </a:lnTo>
                <a:lnTo>
                  <a:pt x="1466672" y="1083310"/>
                </a:lnTo>
                <a:lnTo>
                  <a:pt x="1470609" y="1079500"/>
                </a:lnTo>
                <a:lnTo>
                  <a:pt x="1475600" y="1085850"/>
                </a:lnTo>
                <a:lnTo>
                  <a:pt x="1477289" y="1090930"/>
                </a:lnTo>
                <a:lnTo>
                  <a:pt x="1477289" y="820127"/>
                </a:lnTo>
                <a:lnTo>
                  <a:pt x="1297152" y="944880"/>
                </a:lnTo>
                <a:lnTo>
                  <a:pt x="1297774" y="947178"/>
                </a:lnTo>
                <a:lnTo>
                  <a:pt x="1297838" y="947420"/>
                </a:lnTo>
                <a:lnTo>
                  <a:pt x="1297178" y="949960"/>
                </a:lnTo>
                <a:lnTo>
                  <a:pt x="1294104" y="952500"/>
                </a:lnTo>
                <a:lnTo>
                  <a:pt x="1291971" y="952500"/>
                </a:lnTo>
                <a:lnTo>
                  <a:pt x="1290269" y="951230"/>
                </a:lnTo>
                <a:lnTo>
                  <a:pt x="1288872" y="951230"/>
                </a:lnTo>
                <a:lnTo>
                  <a:pt x="1275346" y="960120"/>
                </a:lnTo>
                <a:lnTo>
                  <a:pt x="1276553" y="963930"/>
                </a:lnTo>
                <a:lnTo>
                  <a:pt x="1277937" y="966470"/>
                </a:lnTo>
                <a:lnTo>
                  <a:pt x="1280096" y="966470"/>
                </a:lnTo>
                <a:lnTo>
                  <a:pt x="1277061" y="975360"/>
                </a:lnTo>
                <a:lnTo>
                  <a:pt x="1274711" y="969010"/>
                </a:lnTo>
                <a:lnTo>
                  <a:pt x="1271714" y="962660"/>
                </a:lnTo>
                <a:lnTo>
                  <a:pt x="1196695" y="1014730"/>
                </a:lnTo>
                <a:lnTo>
                  <a:pt x="1208252" y="1062990"/>
                </a:lnTo>
                <a:lnTo>
                  <a:pt x="1281493" y="1012190"/>
                </a:lnTo>
                <a:lnTo>
                  <a:pt x="1293241" y="1022350"/>
                </a:lnTo>
                <a:lnTo>
                  <a:pt x="1305496" y="1033780"/>
                </a:lnTo>
                <a:lnTo>
                  <a:pt x="1318183" y="1043940"/>
                </a:lnTo>
                <a:lnTo>
                  <a:pt x="1331290" y="1052830"/>
                </a:lnTo>
                <a:lnTo>
                  <a:pt x="1331442" y="1051560"/>
                </a:lnTo>
                <a:lnTo>
                  <a:pt x="1338326" y="1057910"/>
                </a:lnTo>
                <a:lnTo>
                  <a:pt x="1346555" y="1057910"/>
                </a:lnTo>
                <a:lnTo>
                  <a:pt x="1347914" y="1064260"/>
                </a:lnTo>
                <a:lnTo>
                  <a:pt x="1376197" y="1079500"/>
                </a:lnTo>
                <a:lnTo>
                  <a:pt x="1405928" y="1092200"/>
                </a:lnTo>
                <a:lnTo>
                  <a:pt x="1436954" y="1102360"/>
                </a:lnTo>
                <a:lnTo>
                  <a:pt x="1469186" y="1109980"/>
                </a:lnTo>
                <a:lnTo>
                  <a:pt x="1510144" y="1115060"/>
                </a:lnTo>
                <a:lnTo>
                  <a:pt x="1550885" y="1115060"/>
                </a:lnTo>
                <a:lnTo>
                  <a:pt x="1553235" y="1108710"/>
                </a:lnTo>
                <a:lnTo>
                  <a:pt x="1560144" y="1106170"/>
                </a:lnTo>
                <a:lnTo>
                  <a:pt x="1569300" y="1104900"/>
                </a:lnTo>
                <a:lnTo>
                  <a:pt x="1568462" y="1108710"/>
                </a:lnTo>
                <a:lnTo>
                  <a:pt x="1567548" y="1111250"/>
                </a:lnTo>
                <a:lnTo>
                  <a:pt x="1566430" y="1113790"/>
                </a:lnTo>
                <a:lnTo>
                  <a:pt x="1580908" y="1112520"/>
                </a:lnTo>
                <a:lnTo>
                  <a:pt x="1609534" y="1107440"/>
                </a:lnTo>
                <a:lnTo>
                  <a:pt x="1618957" y="1104900"/>
                </a:lnTo>
                <a:lnTo>
                  <a:pt x="1623669" y="1103630"/>
                </a:lnTo>
                <a:lnTo>
                  <a:pt x="1626616" y="1112520"/>
                </a:lnTo>
                <a:lnTo>
                  <a:pt x="1630667" y="1120140"/>
                </a:lnTo>
                <a:lnTo>
                  <a:pt x="1635975" y="1127760"/>
                </a:lnTo>
                <a:lnTo>
                  <a:pt x="1642706" y="1134110"/>
                </a:lnTo>
                <a:lnTo>
                  <a:pt x="1623936" y="1103630"/>
                </a:lnTo>
                <a:lnTo>
                  <a:pt x="1633969" y="1101090"/>
                </a:lnTo>
                <a:lnTo>
                  <a:pt x="1638985" y="1099820"/>
                </a:lnTo>
                <a:lnTo>
                  <a:pt x="1635417" y="1098550"/>
                </a:lnTo>
                <a:lnTo>
                  <a:pt x="1632534" y="1097280"/>
                </a:lnTo>
                <a:lnTo>
                  <a:pt x="1631302" y="1096010"/>
                </a:lnTo>
                <a:lnTo>
                  <a:pt x="1631937" y="1090930"/>
                </a:lnTo>
                <a:lnTo>
                  <a:pt x="1636750" y="1087120"/>
                </a:lnTo>
                <a:lnTo>
                  <a:pt x="1638363" y="1085850"/>
                </a:lnTo>
                <a:lnTo>
                  <a:pt x="1639163" y="1080770"/>
                </a:lnTo>
                <a:lnTo>
                  <a:pt x="1622958" y="1078230"/>
                </a:lnTo>
                <a:lnTo>
                  <a:pt x="1629143" y="1075690"/>
                </a:lnTo>
                <a:lnTo>
                  <a:pt x="1673072" y="1075690"/>
                </a:lnTo>
                <a:lnTo>
                  <a:pt x="1677873" y="1078230"/>
                </a:lnTo>
                <a:lnTo>
                  <a:pt x="1677809" y="1079500"/>
                </a:lnTo>
                <a:lnTo>
                  <a:pt x="1677695" y="1082040"/>
                </a:lnTo>
                <a:lnTo>
                  <a:pt x="1678101" y="1084580"/>
                </a:lnTo>
                <a:lnTo>
                  <a:pt x="1692059" y="1076960"/>
                </a:lnTo>
                <a:lnTo>
                  <a:pt x="1695488" y="1075690"/>
                </a:lnTo>
                <a:lnTo>
                  <a:pt x="1698917" y="1074420"/>
                </a:lnTo>
                <a:lnTo>
                  <a:pt x="1699742" y="1080770"/>
                </a:lnTo>
                <a:lnTo>
                  <a:pt x="1704174" y="1083310"/>
                </a:lnTo>
                <a:lnTo>
                  <a:pt x="1712658" y="1083310"/>
                </a:lnTo>
                <a:lnTo>
                  <a:pt x="1712658" y="1074420"/>
                </a:lnTo>
                <a:lnTo>
                  <a:pt x="1712658" y="1071880"/>
                </a:lnTo>
                <a:lnTo>
                  <a:pt x="1712658" y="1069340"/>
                </a:lnTo>
                <a:lnTo>
                  <a:pt x="1706549" y="1069340"/>
                </a:lnTo>
                <a:lnTo>
                  <a:pt x="1708632" y="1068070"/>
                </a:lnTo>
                <a:lnTo>
                  <a:pt x="1710753" y="1068070"/>
                </a:lnTo>
                <a:lnTo>
                  <a:pt x="1712810" y="1066800"/>
                </a:lnTo>
                <a:lnTo>
                  <a:pt x="1712379" y="1060450"/>
                </a:lnTo>
                <a:lnTo>
                  <a:pt x="1722755" y="1060450"/>
                </a:lnTo>
                <a:lnTo>
                  <a:pt x="1725968" y="1057910"/>
                </a:lnTo>
                <a:lnTo>
                  <a:pt x="1727568" y="1056640"/>
                </a:lnTo>
                <a:lnTo>
                  <a:pt x="1727847" y="1057910"/>
                </a:lnTo>
                <a:lnTo>
                  <a:pt x="1728368" y="1057910"/>
                </a:lnTo>
                <a:lnTo>
                  <a:pt x="1727784" y="1056640"/>
                </a:lnTo>
                <a:lnTo>
                  <a:pt x="1729587" y="1055370"/>
                </a:lnTo>
                <a:lnTo>
                  <a:pt x="1726679" y="1054100"/>
                </a:lnTo>
                <a:lnTo>
                  <a:pt x="1725523" y="1051788"/>
                </a:lnTo>
                <a:lnTo>
                  <a:pt x="1725523" y="1054100"/>
                </a:lnTo>
                <a:lnTo>
                  <a:pt x="1711579" y="1049020"/>
                </a:lnTo>
                <a:lnTo>
                  <a:pt x="1715820" y="1049020"/>
                </a:lnTo>
                <a:lnTo>
                  <a:pt x="1723796" y="1051560"/>
                </a:lnTo>
                <a:lnTo>
                  <a:pt x="1724317" y="1052830"/>
                </a:lnTo>
                <a:lnTo>
                  <a:pt x="1725523" y="1054100"/>
                </a:lnTo>
                <a:lnTo>
                  <a:pt x="1725523" y="1051788"/>
                </a:lnTo>
                <a:lnTo>
                  <a:pt x="1725409" y="1051560"/>
                </a:lnTo>
                <a:lnTo>
                  <a:pt x="1727593" y="1052830"/>
                </a:lnTo>
                <a:lnTo>
                  <a:pt x="1729790" y="1052830"/>
                </a:lnTo>
                <a:lnTo>
                  <a:pt x="1731899" y="1054100"/>
                </a:lnTo>
                <a:lnTo>
                  <a:pt x="1732813" y="1054100"/>
                </a:lnTo>
                <a:lnTo>
                  <a:pt x="1733765" y="1052830"/>
                </a:lnTo>
                <a:lnTo>
                  <a:pt x="1735645" y="1051560"/>
                </a:lnTo>
                <a:lnTo>
                  <a:pt x="1739430" y="1049020"/>
                </a:lnTo>
                <a:lnTo>
                  <a:pt x="1743202" y="1046480"/>
                </a:lnTo>
                <a:lnTo>
                  <a:pt x="1745094" y="1045210"/>
                </a:lnTo>
                <a:lnTo>
                  <a:pt x="1740014" y="1040130"/>
                </a:lnTo>
                <a:lnTo>
                  <a:pt x="1738744" y="1038860"/>
                </a:lnTo>
                <a:lnTo>
                  <a:pt x="1731365" y="1033780"/>
                </a:lnTo>
                <a:lnTo>
                  <a:pt x="1721942" y="1029970"/>
                </a:lnTo>
                <a:lnTo>
                  <a:pt x="1709483" y="1028700"/>
                </a:lnTo>
                <a:lnTo>
                  <a:pt x="1713509" y="1029970"/>
                </a:lnTo>
                <a:lnTo>
                  <a:pt x="1715884" y="1033780"/>
                </a:lnTo>
                <a:lnTo>
                  <a:pt x="1713331" y="1037590"/>
                </a:lnTo>
                <a:lnTo>
                  <a:pt x="1705127" y="1039520"/>
                </a:lnTo>
                <a:lnTo>
                  <a:pt x="1705127" y="1055370"/>
                </a:lnTo>
                <a:lnTo>
                  <a:pt x="1701914" y="1056640"/>
                </a:lnTo>
                <a:lnTo>
                  <a:pt x="1688465" y="1057910"/>
                </a:lnTo>
                <a:lnTo>
                  <a:pt x="1673072" y="1057910"/>
                </a:lnTo>
                <a:lnTo>
                  <a:pt x="1665973" y="1056640"/>
                </a:lnTo>
                <a:lnTo>
                  <a:pt x="1665185" y="1059180"/>
                </a:lnTo>
                <a:lnTo>
                  <a:pt x="1664728" y="1060450"/>
                </a:lnTo>
                <a:lnTo>
                  <a:pt x="1661947" y="1060450"/>
                </a:lnTo>
                <a:lnTo>
                  <a:pt x="1659966" y="1059180"/>
                </a:lnTo>
                <a:lnTo>
                  <a:pt x="1658264" y="1059180"/>
                </a:lnTo>
                <a:lnTo>
                  <a:pt x="1658162" y="1060450"/>
                </a:lnTo>
                <a:lnTo>
                  <a:pt x="1657959" y="1060450"/>
                </a:lnTo>
                <a:lnTo>
                  <a:pt x="1652193" y="1057910"/>
                </a:lnTo>
                <a:lnTo>
                  <a:pt x="1647304" y="1055370"/>
                </a:lnTo>
                <a:lnTo>
                  <a:pt x="1641906" y="1052830"/>
                </a:lnTo>
                <a:lnTo>
                  <a:pt x="1634617" y="1051560"/>
                </a:lnTo>
                <a:lnTo>
                  <a:pt x="1639506" y="1046480"/>
                </a:lnTo>
                <a:lnTo>
                  <a:pt x="1648333" y="1046480"/>
                </a:lnTo>
                <a:lnTo>
                  <a:pt x="1656549" y="1049020"/>
                </a:lnTo>
                <a:lnTo>
                  <a:pt x="1659623" y="1055370"/>
                </a:lnTo>
                <a:lnTo>
                  <a:pt x="1666100" y="1054100"/>
                </a:lnTo>
                <a:lnTo>
                  <a:pt x="1689798" y="1054100"/>
                </a:lnTo>
                <a:lnTo>
                  <a:pt x="1705127" y="1055370"/>
                </a:lnTo>
                <a:lnTo>
                  <a:pt x="1705127" y="1039520"/>
                </a:lnTo>
                <a:lnTo>
                  <a:pt x="1702485" y="1040130"/>
                </a:lnTo>
                <a:lnTo>
                  <a:pt x="1695411" y="1037590"/>
                </a:lnTo>
                <a:lnTo>
                  <a:pt x="1689976" y="1033780"/>
                </a:lnTo>
                <a:lnTo>
                  <a:pt x="1689722" y="1031240"/>
                </a:lnTo>
                <a:lnTo>
                  <a:pt x="1689595" y="1029970"/>
                </a:lnTo>
                <a:lnTo>
                  <a:pt x="1689468" y="1028700"/>
                </a:lnTo>
                <a:lnTo>
                  <a:pt x="1701990" y="1026160"/>
                </a:lnTo>
                <a:lnTo>
                  <a:pt x="1709280" y="1028700"/>
                </a:lnTo>
                <a:lnTo>
                  <a:pt x="1710067" y="1026160"/>
                </a:lnTo>
                <a:lnTo>
                  <a:pt x="1711261" y="1022350"/>
                </a:lnTo>
                <a:lnTo>
                  <a:pt x="1711591" y="1021283"/>
                </a:lnTo>
                <a:lnTo>
                  <a:pt x="1712061" y="1019810"/>
                </a:lnTo>
                <a:lnTo>
                  <a:pt x="1711109" y="1016000"/>
                </a:lnTo>
                <a:lnTo>
                  <a:pt x="1710474" y="1013460"/>
                </a:lnTo>
                <a:lnTo>
                  <a:pt x="1709813" y="1012190"/>
                </a:lnTo>
                <a:lnTo>
                  <a:pt x="1707134" y="1007110"/>
                </a:lnTo>
                <a:lnTo>
                  <a:pt x="1704594" y="998220"/>
                </a:lnTo>
                <a:lnTo>
                  <a:pt x="1712937" y="999490"/>
                </a:lnTo>
                <a:lnTo>
                  <a:pt x="1712074" y="998220"/>
                </a:lnTo>
                <a:lnTo>
                  <a:pt x="1706930" y="990600"/>
                </a:lnTo>
                <a:lnTo>
                  <a:pt x="1711617" y="996950"/>
                </a:lnTo>
                <a:lnTo>
                  <a:pt x="1712937" y="999490"/>
                </a:lnTo>
                <a:lnTo>
                  <a:pt x="1718589" y="993140"/>
                </a:lnTo>
                <a:lnTo>
                  <a:pt x="1724418" y="998220"/>
                </a:lnTo>
                <a:lnTo>
                  <a:pt x="1731467" y="1003300"/>
                </a:lnTo>
                <a:lnTo>
                  <a:pt x="1739442" y="1007110"/>
                </a:lnTo>
                <a:lnTo>
                  <a:pt x="1748028" y="1009650"/>
                </a:lnTo>
                <a:lnTo>
                  <a:pt x="1745576" y="1016000"/>
                </a:lnTo>
                <a:lnTo>
                  <a:pt x="1751596" y="1019810"/>
                </a:lnTo>
                <a:lnTo>
                  <a:pt x="1753882" y="1021283"/>
                </a:lnTo>
                <a:lnTo>
                  <a:pt x="1760359" y="1026160"/>
                </a:lnTo>
                <a:lnTo>
                  <a:pt x="1759546" y="1029970"/>
                </a:lnTo>
                <a:lnTo>
                  <a:pt x="1760461" y="1031240"/>
                </a:lnTo>
                <a:lnTo>
                  <a:pt x="1762074" y="1033780"/>
                </a:lnTo>
                <a:lnTo>
                  <a:pt x="1774698" y="1024890"/>
                </a:lnTo>
                <a:lnTo>
                  <a:pt x="1776514" y="1023620"/>
                </a:lnTo>
                <a:lnTo>
                  <a:pt x="1773682" y="1024890"/>
                </a:lnTo>
                <a:lnTo>
                  <a:pt x="1764906" y="1024890"/>
                </a:lnTo>
                <a:lnTo>
                  <a:pt x="1764957" y="1019810"/>
                </a:lnTo>
                <a:lnTo>
                  <a:pt x="1763737" y="1016000"/>
                </a:lnTo>
                <a:lnTo>
                  <a:pt x="1761731" y="1013460"/>
                </a:lnTo>
                <a:lnTo>
                  <a:pt x="1767814" y="1016000"/>
                </a:lnTo>
                <a:lnTo>
                  <a:pt x="1773783" y="1017270"/>
                </a:lnTo>
                <a:lnTo>
                  <a:pt x="1779219" y="1019810"/>
                </a:lnTo>
                <a:lnTo>
                  <a:pt x="1778889" y="1021283"/>
                </a:lnTo>
                <a:lnTo>
                  <a:pt x="1790052" y="1013460"/>
                </a:lnTo>
                <a:lnTo>
                  <a:pt x="1800923" y="1005840"/>
                </a:lnTo>
                <a:lnTo>
                  <a:pt x="1799564" y="1012190"/>
                </a:lnTo>
                <a:lnTo>
                  <a:pt x="1800885" y="1010920"/>
                </a:lnTo>
                <a:lnTo>
                  <a:pt x="1801317" y="1008380"/>
                </a:lnTo>
                <a:lnTo>
                  <a:pt x="1801431" y="1007110"/>
                </a:lnTo>
                <a:lnTo>
                  <a:pt x="1801558" y="1005840"/>
                </a:lnTo>
                <a:lnTo>
                  <a:pt x="1819719" y="993140"/>
                </a:lnTo>
                <a:lnTo>
                  <a:pt x="1823351" y="990600"/>
                </a:lnTo>
                <a:lnTo>
                  <a:pt x="1834248" y="982980"/>
                </a:lnTo>
                <a:lnTo>
                  <a:pt x="1844167" y="985520"/>
                </a:lnTo>
                <a:lnTo>
                  <a:pt x="1847240" y="989330"/>
                </a:lnTo>
                <a:lnTo>
                  <a:pt x="1851240" y="990600"/>
                </a:lnTo>
                <a:lnTo>
                  <a:pt x="1855838" y="989330"/>
                </a:lnTo>
                <a:lnTo>
                  <a:pt x="1860257" y="989330"/>
                </a:lnTo>
                <a:lnTo>
                  <a:pt x="1865198" y="984250"/>
                </a:lnTo>
                <a:lnTo>
                  <a:pt x="1865198" y="982980"/>
                </a:lnTo>
                <a:lnTo>
                  <a:pt x="1865223" y="980440"/>
                </a:lnTo>
                <a:lnTo>
                  <a:pt x="1864677" y="979170"/>
                </a:lnTo>
                <a:lnTo>
                  <a:pt x="1862582" y="974191"/>
                </a:lnTo>
                <a:lnTo>
                  <a:pt x="1862035" y="974191"/>
                </a:lnTo>
                <a:lnTo>
                  <a:pt x="1836140" y="979170"/>
                </a:lnTo>
                <a:lnTo>
                  <a:pt x="1834603" y="979170"/>
                </a:lnTo>
                <a:lnTo>
                  <a:pt x="1832025" y="970280"/>
                </a:lnTo>
                <a:lnTo>
                  <a:pt x="1843519" y="972820"/>
                </a:lnTo>
                <a:lnTo>
                  <a:pt x="1843671" y="970280"/>
                </a:lnTo>
                <a:lnTo>
                  <a:pt x="1843760" y="969010"/>
                </a:lnTo>
                <a:lnTo>
                  <a:pt x="1843836" y="967740"/>
                </a:lnTo>
                <a:lnTo>
                  <a:pt x="1843925" y="966470"/>
                </a:lnTo>
                <a:lnTo>
                  <a:pt x="1847176" y="966470"/>
                </a:lnTo>
                <a:lnTo>
                  <a:pt x="1847583" y="970280"/>
                </a:lnTo>
                <a:lnTo>
                  <a:pt x="1849056" y="972820"/>
                </a:lnTo>
                <a:lnTo>
                  <a:pt x="1858060" y="966470"/>
                </a:lnTo>
                <a:lnTo>
                  <a:pt x="1879701" y="951230"/>
                </a:lnTo>
                <a:lnTo>
                  <a:pt x="1881505" y="949960"/>
                </a:lnTo>
                <a:lnTo>
                  <a:pt x="1881073" y="951230"/>
                </a:lnTo>
                <a:lnTo>
                  <a:pt x="1880768" y="951230"/>
                </a:lnTo>
                <a:lnTo>
                  <a:pt x="1880679" y="952500"/>
                </a:lnTo>
                <a:lnTo>
                  <a:pt x="1880603" y="953770"/>
                </a:lnTo>
                <a:lnTo>
                  <a:pt x="1885492" y="955040"/>
                </a:lnTo>
                <a:lnTo>
                  <a:pt x="1890534" y="960120"/>
                </a:lnTo>
                <a:lnTo>
                  <a:pt x="1895284" y="962660"/>
                </a:lnTo>
                <a:lnTo>
                  <a:pt x="1899259" y="957580"/>
                </a:lnTo>
                <a:lnTo>
                  <a:pt x="1893887" y="957580"/>
                </a:lnTo>
                <a:lnTo>
                  <a:pt x="1885645" y="947178"/>
                </a:lnTo>
                <a:lnTo>
                  <a:pt x="1887131" y="946150"/>
                </a:lnTo>
                <a:lnTo>
                  <a:pt x="1899945" y="937260"/>
                </a:lnTo>
                <a:lnTo>
                  <a:pt x="1907273" y="932180"/>
                </a:lnTo>
                <a:lnTo>
                  <a:pt x="1916430" y="925830"/>
                </a:lnTo>
                <a:lnTo>
                  <a:pt x="1923745" y="920750"/>
                </a:lnTo>
                <a:lnTo>
                  <a:pt x="1925586" y="919480"/>
                </a:lnTo>
                <a:lnTo>
                  <a:pt x="1918322" y="920750"/>
                </a:lnTo>
                <a:lnTo>
                  <a:pt x="1908251" y="913130"/>
                </a:lnTo>
                <a:lnTo>
                  <a:pt x="1908746" y="908050"/>
                </a:lnTo>
                <a:lnTo>
                  <a:pt x="1909114" y="904240"/>
                </a:lnTo>
                <a:lnTo>
                  <a:pt x="1909241" y="902970"/>
                </a:lnTo>
                <a:lnTo>
                  <a:pt x="1916531" y="904240"/>
                </a:lnTo>
                <a:lnTo>
                  <a:pt x="1921916" y="906780"/>
                </a:lnTo>
                <a:lnTo>
                  <a:pt x="1926793" y="910590"/>
                </a:lnTo>
                <a:lnTo>
                  <a:pt x="1932546" y="913130"/>
                </a:lnTo>
                <a:lnTo>
                  <a:pt x="1932393" y="914400"/>
                </a:lnTo>
                <a:lnTo>
                  <a:pt x="1931911" y="914400"/>
                </a:lnTo>
                <a:lnTo>
                  <a:pt x="1931466" y="915670"/>
                </a:lnTo>
                <a:lnTo>
                  <a:pt x="1941982" y="908050"/>
                </a:lnTo>
                <a:lnTo>
                  <a:pt x="1946922" y="910590"/>
                </a:lnTo>
                <a:lnTo>
                  <a:pt x="1952040" y="911860"/>
                </a:lnTo>
                <a:lnTo>
                  <a:pt x="1957044" y="914400"/>
                </a:lnTo>
                <a:lnTo>
                  <a:pt x="1947062" y="908050"/>
                </a:lnTo>
                <a:lnTo>
                  <a:pt x="1945068" y="906780"/>
                </a:lnTo>
                <a:lnTo>
                  <a:pt x="1950516" y="902970"/>
                </a:lnTo>
                <a:lnTo>
                  <a:pt x="1966874" y="891540"/>
                </a:lnTo>
                <a:lnTo>
                  <a:pt x="1983219" y="880110"/>
                </a:lnTo>
                <a:lnTo>
                  <a:pt x="1990496" y="875030"/>
                </a:lnTo>
                <a:lnTo>
                  <a:pt x="2006841" y="863600"/>
                </a:lnTo>
                <a:lnTo>
                  <a:pt x="2012302" y="859790"/>
                </a:lnTo>
                <a:lnTo>
                  <a:pt x="1987956" y="847090"/>
                </a:lnTo>
                <a:lnTo>
                  <a:pt x="1998954" y="847090"/>
                </a:lnTo>
                <a:lnTo>
                  <a:pt x="2006473" y="849630"/>
                </a:lnTo>
                <a:lnTo>
                  <a:pt x="2013927" y="850900"/>
                </a:lnTo>
                <a:lnTo>
                  <a:pt x="2024773" y="850900"/>
                </a:lnTo>
                <a:lnTo>
                  <a:pt x="2030082" y="847090"/>
                </a:lnTo>
                <a:lnTo>
                  <a:pt x="2037168" y="842010"/>
                </a:lnTo>
                <a:lnTo>
                  <a:pt x="2042477" y="838200"/>
                </a:lnTo>
                <a:lnTo>
                  <a:pt x="2044242" y="836930"/>
                </a:lnTo>
                <a:lnTo>
                  <a:pt x="2051329" y="831850"/>
                </a:lnTo>
                <a:lnTo>
                  <a:pt x="2053107" y="830580"/>
                </a:lnTo>
                <a:lnTo>
                  <a:pt x="2050656" y="831850"/>
                </a:lnTo>
                <a:lnTo>
                  <a:pt x="2049170" y="831850"/>
                </a:lnTo>
                <a:lnTo>
                  <a:pt x="2052078" y="829310"/>
                </a:lnTo>
                <a:lnTo>
                  <a:pt x="2057234" y="825500"/>
                </a:lnTo>
                <a:lnTo>
                  <a:pt x="2062772" y="824230"/>
                </a:lnTo>
                <a:lnTo>
                  <a:pt x="2084692" y="808990"/>
                </a:lnTo>
                <a:lnTo>
                  <a:pt x="2086521" y="807720"/>
                </a:lnTo>
                <a:lnTo>
                  <a:pt x="2090178" y="805180"/>
                </a:lnTo>
                <a:lnTo>
                  <a:pt x="2123071" y="782320"/>
                </a:lnTo>
                <a:lnTo>
                  <a:pt x="2143175" y="768350"/>
                </a:lnTo>
                <a:lnTo>
                  <a:pt x="2152307" y="762000"/>
                </a:lnTo>
                <a:lnTo>
                  <a:pt x="2154136" y="760730"/>
                </a:lnTo>
                <a:lnTo>
                  <a:pt x="2157793" y="758190"/>
                </a:lnTo>
                <a:lnTo>
                  <a:pt x="2151507" y="758190"/>
                </a:lnTo>
                <a:lnTo>
                  <a:pt x="2147138" y="755650"/>
                </a:lnTo>
                <a:lnTo>
                  <a:pt x="2157996" y="748030"/>
                </a:lnTo>
                <a:lnTo>
                  <a:pt x="2164232" y="750570"/>
                </a:lnTo>
                <a:lnTo>
                  <a:pt x="2165362" y="753110"/>
                </a:lnTo>
                <a:lnTo>
                  <a:pt x="2169617" y="750570"/>
                </a:lnTo>
                <a:lnTo>
                  <a:pt x="2172716" y="748030"/>
                </a:lnTo>
                <a:lnTo>
                  <a:pt x="2175814" y="745490"/>
                </a:lnTo>
                <a:lnTo>
                  <a:pt x="2194395" y="730250"/>
                </a:lnTo>
                <a:lnTo>
                  <a:pt x="2197493" y="727710"/>
                </a:lnTo>
                <a:lnTo>
                  <a:pt x="2206790" y="720090"/>
                </a:lnTo>
                <a:lnTo>
                  <a:pt x="2215540" y="711200"/>
                </a:lnTo>
                <a:lnTo>
                  <a:pt x="2238032" y="688340"/>
                </a:lnTo>
                <a:lnTo>
                  <a:pt x="2239289" y="687070"/>
                </a:lnTo>
                <a:lnTo>
                  <a:pt x="2251214" y="670560"/>
                </a:lnTo>
                <a:lnTo>
                  <a:pt x="2257641" y="661670"/>
                </a:lnTo>
                <a:lnTo>
                  <a:pt x="2266810" y="648970"/>
                </a:lnTo>
                <a:lnTo>
                  <a:pt x="2272385" y="638810"/>
                </a:lnTo>
                <a:lnTo>
                  <a:pt x="2277262" y="629920"/>
                </a:lnTo>
                <a:lnTo>
                  <a:pt x="2282837" y="619760"/>
                </a:lnTo>
                <a:lnTo>
                  <a:pt x="2289098" y="608330"/>
                </a:lnTo>
                <a:lnTo>
                  <a:pt x="2291499" y="601980"/>
                </a:lnTo>
                <a:lnTo>
                  <a:pt x="2292464" y="599440"/>
                </a:lnTo>
                <a:lnTo>
                  <a:pt x="2298217" y="584200"/>
                </a:lnTo>
                <a:lnTo>
                  <a:pt x="2303018" y="571500"/>
                </a:lnTo>
                <a:lnTo>
                  <a:pt x="2304453" y="567690"/>
                </a:lnTo>
                <a:lnTo>
                  <a:pt x="2305901" y="563880"/>
                </a:lnTo>
                <a:lnTo>
                  <a:pt x="2303602" y="566420"/>
                </a:lnTo>
                <a:lnTo>
                  <a:pt x="2300440" y="567690"/>
                </a:lnTo>
                <a:lnTo>
                  <a:pt x="2296401" y="567690"/>
                </a:lnTo>
                <a:lnTo>
                  <a:pt x="2296490" y="566420"/>
                </a:lnTo>
                <a:lnTo>
                  <a:pt x="2296579" y="565150"/>
                </a:lnTo>
                <a:lnTo>
                  <a:pt x="2296680" y="563880"/>
                </a:lnTo>
                <a:lnTo>
                  <a:pt x="2296769" y="562610"/>
                </a:lnTo>
                <a:lnTo>
                  <a:pt x="2296858" y="561340"/>
                </a:lnTo>
                <a:lnTo>
                  <a:pt x="2299462" y="556260"/>
                </a:lnTo>
                <a:lnTo>
                  <a:pt x="2300948" y="553720"/>
                </a:lnTo>
                <a:lnTo>
                  <a:pt x="2301697" y="552450"/>
                </a:lnTo>
                <a:lnTo>
                  <a:pt x="2301075" y="544830"/>
                </a:lnTo>
                <a:lnTo>
                  <a:pt x="2306002" y="544830"/>
                </a:lnTo>
                <a:lnTo>
                  <a:pt x="2308555" y="548640"/>
                </a:lnTo>
                <a:lnTo>
                  <a:pt x="2309380" y="551180"/>
                </a:lnTo>
                <a:lnTo>
                  <a:pt x="2311323" y="544830"/>
                </a:lnTo>
                <a:lnTo>
                  <a:pt x="2312517" y="539750"/>
                </a:lnTo>
                <a:lnTo>
                  <a:pt x="2313127" y="537210"/>
                </a:lnTo>
                <a:lnTo>
                  <a:pt x="2314498" y="530860"/>
                </a:lnTo>
                <a:lnTo>
                  <a:pt x="2314778" y="529590"/>
                </a:lnTo>
                <a:lnTo>
                  <a:pt x="2316251" y="521970"/>
                </a:lnTo>
                <a:lnTo>
                  <a:pt x="2316797" y="518160"/>
                </a:lnTo>
                <a:lnTo>
                  <a:pt x="2319540" y="499110"/>
                </a:lnTo>
                <a:lnTo>
                  <a:pt x="2321344" y="478790"/>
                </a:lnTo>
                <a:lnTo>
                  <a:pt x="2321445" y="477520"/>
                </a:lnTo>
                <a:lnTo>
                  <a:pt x="2321991" y="455930"/>
                </a:lnTo>
                <a:close/>
              </a:path>
            </a:pathLst>
          </a:custGeom>
          <a:solidFill>
            <a:srgbClr val="1D3E91"/>
          </a:solidFill>
        </p:spPr>
        <p:txBody>
          <a:bodyPr wrap="square" lIns="0" tIns="0" rIns="0" bIns="0" rtlCol="0"/>
          <a:lstStyle/>
          <a:p>
            <a:endParaRPr/>
          </a:p>
        </p:txBody>
      </p:sp>
      <p:sp>
        <p:nvSpPr>
          <p:cNvPr id="5" name="object 5"/>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00632"/>
                </a:solidFill>
                <a:latin typeface="KBH Tekst"/>
                <a:cs typeface="KBH Tekst"/>
              </a:rPr>
              <a:t>Scenarie</a:t>
            </a:r>
            <a:r>
              <a:rPr sz="1200" spc="15" dirty="0">
                <a:solidFill>
                  <a:srgbClr val="000632"/>
                </a:solidFill>
                <a:latin typeface="KBH Tekst"/>
                <a:cs typeface="KBH Tekst"/>
              </a:rPr>
              <a:t> </a:t>
            </a:r>
            <a:endParaRPr sz="1200" dirty="0">
              <a:latin typeface="KBH Tekst"/>
              <a:cs typeface="KBH Tekst"/>
            </a:endParaRPr>
          </a:p>
          <a:p>
            <a:pPr marL="12700">
              <a:lnSpc>
                <a:spcPct val="100000"/>
              </a:lnSpc>
            </a:pPr>
            <a:r>
              <a:rPr sz="1200" b="1" spc="-10" dirty="0" err="1">
                <a:solidFill>
                  <a:srgbClr val="000632"/>
                </a:solidFill>
                <a:latin typeface="KBH"/>
                <a:cs typeface="KBH"/>
              </a:rPr>
              <a:t>Strømsvigt</a:t>
            </a:r>
            <a:endParaRPr sz="1200" dirty="0">
              <a:latin typeface="KBH"/>
              <a:cs typeface="KBH"/>
            </a:endParaRPr>
          </a:p>
        </p:txBody>
      </p:sp>
      <p:sp>
        <p:nvSpPr>
          <p:cNvPr id="10" name="object 3" descr="$PPTXTitle">
            <a:extLst>
              <a:ext uri="{FF2B5EF4-FFF2-40B4-BE49-F238E27FC236}">
                <a16:creationId xmlns:a16="http://schemas.microsoft.com/office/drawing/2014/main" id="{7C7C6CEA-8052-D8C8-A395-EE5FD16CB71C}"/>
              </a:ext>
            </a:extLst>
          </p:cNvPr>
          <p:cNvSpPr txBox="1">
            <a:spLocks/>
          </p:cNvSpPr>
          <p:nvPr/>
        </p:nvSpPr>
        <p:spPr>
          <a:xfrm>
            <a:off x="1152183" y="798482"/>
            <a:ext cx="9526322" cy="3706559"/>
          </a:xfrm>
          <a:prstGeom prst="rect">
            <a:avLst/>
          </a:prstGeom>
        </p:spPr>
        <p:txBody>
          <a:bodyPr vert="horz" wrap="square" lIns="0" tIns="417099" rIns="0" bIns="0" rtlCol="0" anchor="t">
            <a:spAutoFit/>
          </a:bodyPr>
          <a:lstStyle>
            <a:lvl1pPr>
              <a:defRPr sz="6500" b="1" i="0">
                <a:solidFill>
                  <a:srgbClr val="007E8B"/>
                </a:solidFill>
                <a:latin typeface="KBH"/>
                <a:ea typeface="+mj-ea"/>
                <a:cs typeface="KBH"/>
              </a:defRPr>
            </a:lvl1pPr>
          </a:lstStyle>
          <a:p>
            <a:pPr marL="12700" marR="5080">
              <a:lnSpc>
                <a:spcPts val="8500"/>
              </a:lnSpc>
              <a:spcBef>
                <a:spcPts val="1800"/>
              </a:spcBef>
            </a:pPr>
            <a:r>
              <a:rPr lang="en-US" sz="8000" spc="-10" dirty="0" err="1">
                <a:solidFill>
                  <a:srgbClr val="1D3E91"/>
                </a:solidFill>
              </a:rPr>
              <a:t>Sårbarheder</a:t>
            </a:r>
            <a:r>
              <a:rPr lang="en-US" sz="8000" spc="-10" dirty="0">
                <a:solidFill>
                  <a:srgbClr val="1D3E91"/>
                </a:solidFill>
              </a:rPr>
              <a:t> </a:t>
            </a:r>
            <a:r>
              <a:rPr lang="en-US" sz="8000" spc="-10" dirty="0" err="1">
                <a:solidFill>
                  <a:srgbClr val="1D3E91"/>
                </a:solidFill>
              </a:rPr>
              <a:t>og</a:t>
            </a:r>
            <a:r>
              <a:rPr lang="en-US" sz="8000" spc="-10" dirty="0">
                <a:solidFill>
                  <a:srgbClr val="1D3E91"/>
                </a:solidFill>
              </a:rPr>
              <a:t> </a:t>
            </a:r>
            <a:r>
              <a:rPr lang="en-US" sz="8000" spc="-10" dirty="0" err="1">
                <a:solidFill>
                  <a:srgbClr val="1D3E91"/>
                </a:solidFill>
              </a:rPr>
              <a:t>opmærksomheds-punkter</a:t>
            </a:r>
            <a:endParaRPr lang="en-US" sz="8000" spc="-30" dirty="0" err="1">
              <a:solidFill>
                <a:srgbClr val="1D3E9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a16811d-7149-4adb-b066-49f75b5c0a15">
      <Terms xmlns="http://schemas.microsoft.com/office/infopath/2007/PartnerControls"/>
    </lcf76f155ced4ddcb4097134ff3c332f>
    <eDoc xmlns="ea16811d-7149-4adb-b066-49f75b5c0a1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73DD54E6316DC24EB4187E7FD8736594" ma:contentTypeVersion="21" ma:contentTypeDescription="Opret et nyt dokument." ma:contentTypeScope="" ma:versionID="3012b92af2be17487066d51e2b3520a5">
  <xsd:schema xmlns:xsd="http://www.w3.org/2001/XMLSchema" xmlns:xs="http://www.w3.org/2001/XMLSchema" xmlns:p="http://schemas.microsoft.com/office/2006/metadata/properties" xmlns:ns2="ea16811d-7149-4adb-b066-49f75b5c0a15" xmlns:ns3="ab00e77a-f078-4951-89f2-89e714f37660" targetNamespace="http://schemas.microsoft.com/office/2006/metadata/properties" ma:root="true" ma:fieldsID="92933f635071b05fc667f191a72e79a1" ns2:_="" ns3:_="">
    <xsd:import namespace="ea16811d-7149-4adb-b066-49f75b5c0a15"/>
    <xsd:import namespace="ab00e77a-f078-4951-89f2-89e714f376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2:eDoc"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16811d-7149-4adb-b066-49f75b5c0a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e6a412d2-aea5-45d9-add9-4615ec186553" ma:termSetId="09814cd3-568e-fe90-9814-8d621ff8fb84" ma:anchorId="fba54fb3-c3e1-fe81-a776-ca4b69148c4d" ma:open="true" ma:isKeyword="false">
      <xsd:complexType>
        <xsd:sequence>
          <xsd:element ref="pc:Terms" minOccurs="0" maxOccurs="1"/>
        </xsd:sequence>
      </xsd:complexType>
    </xsd:element>
    <xsd:element name="eDoc" ma:index="23" nillable="true" ma:displayName="eDoc" ma:internalName="eDoc">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00e77a-f078-4951-89f2-89e714f37660" elementFormDefault="qualified">
    <xsd:import namespace="http://schemas.microsoft.com/office/2006/documentManagement/types"/>
    <xsd:import namespace="http://schemas.microsoft.com/office/infopath/2007/PartnerControls"/>
    <xsd:element name="SharedWithUsers" ma:index="14"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F2695A-2B31-4A1D-A767-89DD7F84D593}">
  <ds:schemaRefs>
    <ds:schemaRef ds:uri="http://purl.org/dc/dcmitype/"/>
    <ds:schemaRef ds:uri="http://schemas.microsoft.com/office/2006/metadata/properties"/>
    <ds:schemaRef ds:uri="http://www.w3.org/XML/1998/namespace"/>
    <ds:schemaRef ds:uri="ea16811d-7149-4adb-b066-49f75b5c0a15"/>
    <ds:schemaRef ds:uri="http://schemas.microsoft.com/office/2006/documentManagement/types"/>
    <ds:schemaRef ds:uri="http://purl.org/dc/elements/1.1/"/>
    <ds:schemaRef ds:uri="http://schemas.openxmlformats.org/package/2006/metadata/core-properties"/>
    <ds:schemaRef ds:uri="ab00e77a-f078-4951-89f2-89e714f37660"/>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F49D103F-9DFA-4859-AB09-75F6E134A822}">
  <ds:schemaRefs>
    <ds:schemaRef ds:uri="http://schemas.microsoft.com/sharepoint/v3/contenttype/forms"/>
  </ds:schemaRefs>
</ds:datastoreItem>
</file>

<file path=customXml/itemProps3.xml><?xml version="1.0" encoding="utf-8"?>
<ds:datastoreItem xmlns:ds="http://schemas.openxmlformats.org/officeDocument/2006/customXml" ds:itemID="{052E29D4-2657-4AF4-885A-44FD0F0331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16811d-7149-4adb-b066-49f75b5c0a15"/>
    <ds:schemaRef ds:uri="ab00e77a-f078-4951-89f2-89e714f376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TotalTime>
  <Words>1222</Words>
  <Application>Microsoft Office PowerPoint</Application>
  <PresentationFormat>Brugerdefineret</PresentationFormat>
  <Paragraphs>108</Paragraphs>
  <Slides>14</Slides>
  <Notes>0</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14</vt:i4>
      </vt:variant>
    </vt:vector>
  </HeadingPairs>
  <TitlesOfParts>
    <vt:vector size="21" baseType="lpstr">
      <vt:lpstr>Arial</vt:lpstr>
      <vt:lpstr>Calibri</vt:lpstr>
      <vt:lpstr>Courier New</vt:lpstr>
      <vt:lpstr>KBH</vt:lpstr>
      <vt:lpstr>KBH Medium</vt:lpstr>
      <vt:lpstr>KBH Tekst</vt:lpstr>
      <vt:lpstr>Office Theme</vt:lpstr>
      <vt:lpstr>KRISEKLARpå kontoret  Et dialogspil om, hvordan vi håndterer krisesituationer</vt:lpstr>
      <vt:lpstr>PowerPoint-præsentation</vt:lpstr>
      <vt:lpstr>Strømsvigt</vt:lpstr>
      <vt:lpstr>PowerPoint-præsentation</vt:lpstr>
      <vt:lpstr>Bonus-info</vt:lpstr>
      <vt:lpstr>PowerPoint-præsentation</vt:lpstr>
      <vt:lpstr>Hjælpe-spørgsmål</vt:lpstr>
      <vt:lpstr>PowerPoint-præsentation</vt:lpstr>
      <vt:lpstr>PowerPoint-præsentation</vt:lpstr>
      <vt:lpstr>PowerPoint-præsentation</vt:lpstr>
      <vt:lpstr>PowerPoint-præsentation</vt:lpstr>
      <vt:lpstr>PowerPoint-præsentation</vt:lpstr>
      <vt:lpstr>Dialogkort</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Stine Skipper</dc:creator>
  <cp:lastModifiedBy>Stine Mandrup Lund</cp:lastModifiedBy>
  <cp:revision>76</cp:revision>
  <cp:lastPrinted>2025-11-19T13:09:13Z</cp:lastPrinted>
  <dcterms:created xsi:type="dcterms:W3CDTF">2025-11-18T11:58:54Z</dcterms:created>
  <dcterms:modified xsi:type="dcterms:W3CDTF">2026-04-22T08:10:50Z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2025-11-18T00:00:00Z</vt:filetime>
  </property>
  <property fmtid="{D5CDD505-2E9C-101B-9397-08002B2CF9AE}" pid="3" name="Creator">
    <vt:lpwstr>Adobe InDesign 20.5 (Windows)</vt:lpwstr>
  </property>
  <property fmtid="{D5CDD505-2E9C-101B-9397-08002B2CF9AE}" pid="4" name="LastSaved">
    <vt:filetime>2025-11-18T00:00:00Z</vt:filetime>
  </property>
  <property fmtid="{D5CDD505-2E9C-101B-9397-08002B2CF9AE}" pid="5" name="Producer">
    <vt:lpwstr>Adobe PDF Library 17.0</vt:lpwstr>
  </property>
  <property fmtid="{D5CDD505-2E9C-101B-9397-08002B2CF9AE}" pid="6" name="ContentTypeId">
    <vt:lpwstr>0x01010073DD54E6316DC24EB4187E7FD8736594</vt:lpwstr>
  </property>
  <property fmtid="{D5CDD505-2E9C-101B-9397-08002B2CF9AE}" pid="7" name="Sensitivity">
    <vt:lpwstr/>
  </property>
  <property fmtid="{D5CDD505-2E9C-101B-9397-08002B2CF9AE}" pid="8" name="MediaServiceImageTags">
    <vt:lpwstr/>
  </property>
  <property fmtid="{D5CDD505-2E9C-101B-9397-08002B2CF9AE}" pid="9" name="TaxCatchAll">
    <vt:lpwstr/>
  </property>
  <property fmtid="{D5CDD505-2E9C-101B-9397-08002B2CF9AE}" pid="10" name="j2c2601e249f4d2993f2fcc4fe83f7c1">
    <vt:lpwstr/>
  </property>
</Properties>
</file>