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sldIdLst>
    <p:sldId id="256" r:id="rId5"/>
    <p:sldId id="270" r:id="rId6"/>
    <p:sldId id="257" r:id="rId7"/>
    <p:sldId id="258" r:id="rId8"/>
    <p:sldId id="259" r:id="rId9"/>
    <p:sldId id="260" r:id="rId10"/>
    <p:sldId id="261" r:id="rId11"/>
    <p:sldId id="262" r:id="rId12"/>
    <p:sldId id="265" r:id="rId13"/>
    <p:sldId id="267" r:id="rId14"/>
    <p:sldId id="266" r:id="rId15"/>
    <p:sldId id="268" r:id="rId16"/>
    <p:sldId id="263" r:id="rId17"/>
    <p:sldId id="264" r:id="rId18"/>
  </p:sldIdLst>
  <p:sldSz cx="10693400" cy="7562850"/>
  <p:notesSz cx="9928225" cy="6797675"/>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3D8C"/>
    <a:srgbClr val="E9B5CD"/>
    <a:srgbClr val="F9D8E9"/>
    <a:srgbClr val="E98CAC"/>
    <a:srgbClr val="070EAF"/>
    <a:srgbClr val="8ED1E5"/>
    <a:srgbClr val="D33C0D"/>
    <a:srgbClr val="F8BF9D"/>
    <a:srgbClr val="FFF09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8991901-DB96-4490-977B-A6B12BD2728A}" v="1" dt="2026-04-22T07:44:35.647"/>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1072" y="60"/>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ine Skipper" userId="95a434c9-b021-4255-9fe3-98debffeba9d" providerId="ADAL" clId="{20ECB374-13EC-4118-8E09-868260858A62}"/>
    <pc:docChg chg="modSld">
      <pc:chgData name="Stine Skipper" userId="95a434c9-b021-4255-9fe3-98debffeba9d" providerId="ADAL" clId="{20ECB374-13EC-4118-8E09-868260858A62}" dt="2026-03-26T09:33:28.323" v="12" actId="1076"/>
      <pc:docMkLst>
        <pc:docMk/>
      </pc:docMkLst>
      <pc:sldChg chg="modSp mod">
        <pc:chgData name="Stine Skipper" userId="95a434c9-b021-4255-9fe3-98debffeba9d" providerId="ADAL" clId="{20ECB374-13EC-4118-8E09-868260858A62}" dt="2026-03-26T09:33:28.323" v="12" actId="1076"/>
        <pc:sldMkLst>
          <pc:docMk/>
          <pc:sldMk cId="0" sldId="262"/>
        </pc:sldMkLst>
        <pc:spChg chg="mod">
          <ac:chgData name="Stine Skipper" userId="95a434c9-b021-4255-9fe3-98debffeba9d" providerId="ADAL" clId="{20ECB374-13EC-4118-8E09-868260858A62}" dt="2026-03-24T09:31:09.509" v="11" actId="114"/>
          <ac:spMkLst>
            <pc:docMk/>
            <pc:sldMk cId="0" sldId="262"/>
            <ac:spMk id="3" creationId="{00000000-0000-0000-0000-000000000000}"/>
          </ac:spMkLst>
        </pc:spChg>
        <pc:spChg chg="mod">
          <ac:chgData name="Stine Skipper" userId="95a434c9-b021-4255-9fe3-98debffeba9d" providerId="ADAL" clId="{20ECB374-13EC-4118-8E09-868260858A62}" dt="2026-03-26T09:33:28.323" v="12" actId="1076"/>
          <ac:spMkLst>
            <pc:docMk/>
            <pc:sldMk cId="0" sldId="262"/>
            <ac:spMk id="9" creationId="{DF6C011C-C8F9-A21C-B421-1A5B6FFF483B}"/>
          </ac:spMkLst>
        </pc:spChg>
      </pc:sldChg>
    </pc:docChg>
  </pc:docChgLst>
  <pc:docChgLst>
    <pc:chgData name="Stine Skipper" userId="S::sd98@kk.dk::95a434c9-b021-4255-9fe3-98debffeba9d" providerId="AD" clId="Web-{DB83CDE6-242F-A1FD-0588-1BCEBAF3E93B}"/>
    <pc:docChg chg="modSld">
      <pc:chgData name="Stine Skipper" userId="S::sd98@kk.dk::95a434c9-b021-4255-9fe3-98debffeba9d" providerId="AD" clId="Web-{DB83CDE6-242F-A1FD-0588-1BCEBAF3E93B}" dt="2026-03-26T09:31:08.678" v="0" actId="1076"/>
      <pc:docMkLst>
        <pc:docMk/>
      </pc:docMkLst>
      <pc:sldChg chg="modSp">
        <pc:chgData name="Stine Skipper" userId="S::sd98@kk.dk::95a434c9-b021-4255-9fe3-98debffeba9d" providerId="AD" clId="Web-{DB83CDE6-242F-A1FD-0588-1BCEBAF3E93B}" dt="2026-03-26T09:31:08.678" v="0" actId="1076"/>
        <pc:sldMkLst>
          <pc:docMk/>
          <pc:sldMk cId="0" sldId="264"/>
        </pc:sldMkLst>
        <pc:spChg chg="mod">
          <ac:chgData name="Stine Skipper" userId="S::sd98@kk.dk::95a434c9-b021-4255-9fe3-98debffeba9d" providerId="AD" clId="Web-{DB83CDE6-242F-A1FD-0588-1BCEBAF3E93B}" dt="2026-03-26T09:31:08.678" v="0" actId="1076"/>
          <ac:spMkLst>
            <pc:docMk/>
            <pc:sldMk cId="0" sldId="264"/>
            <ac:spMk id="9" creationId="{90892BDD-522C-03D9-FB07-33BDD62B6B76}"/>
          </ac:spMkLst>
        </pc:spChg>
      </pc:sldChg>
    </pc:docChg>
  </pc:docChgLst>
  <pc:docChgLst>
    <pc:chgData name="Stine Skipper" userId="S::sd98@kk.dk::95a434c9-b021-4255-9fe3-98debffeba9d" providerId="AD" clId="Web-{FCA0A111-F086-0D77-D84B-61277B970A7F}"/>
    <pc:docChg chg="modSld">
      <pc:chgData name="Stine Skipper" userId="S::sd98@kk.dk::95a434c9-b021-4255-9fe3-98debffeba9d" providerId="AD" clId="Web-{FCA0A111-F086-0D77-D84B-61277B970A7F}" dt="2026-03-26T09:17:25.728" v="4" actId="20577"/>
      <pc:docMkLst>
        <pc:docMk/>
      </pc:docMkLst>
      <pc:sldChg chg="modSp">
        <pc:chgData name="Stine Skipper" userId="S::sd98@kk.dk::95a434c9-b021-4255-9fe3-98debffeba9d" providerId="AD" clId="Web-{FCA0A111-F086-0D77-D84B-61277B970A7F}" dt="2026-03-26T09:17:25.728" v="4" actId="20577"/>
        <pc:sldMkLst>
          <pc:docMk/>
          <pc:sldMk cId="0" sldId="264"/>
        </pc:sldMkLst>
        <pc:spChg chg="mod">
          <ac:chgData name="Stine Skipper" userId="S::sd98@kk.dk::95a434c9-b021-4255-9fe3-98debffeba9d" providerId="AD" clId="Web-{FCA0A111-F086-0D77-D84B-61277B970A7F}" dt="2026-03-26T09:17:25.728" v="4" actId="20577"/>
          <ac:spMkLst>
            <pc:docMk/>
            <pc:sldMk cId="0" sldId="264"/>
            <ac:spMk id="2" creationId="{00000000-0000-0000-0000-000000000000}"/>
          </ac:spMkLst>
        </pc:spChg>
      </pc:sldChg>
      <pc:sldChg chg="modSp">
        <pc:chgData name="Stine Skipper" userId="S::sd98@kk.dk::95a434c9-b021-4255-9fe3-98debffeba9d" providerId="AD" clId="Web-{FCA0A111-F086-0D77-D84B-61277B970A7F}" dt="2026-03-26T09:17:12.728" v="1" actId="20577"/>
        <pc:sldMkLst>
          <pc:docMk/>
          <pc:sldMk cId="3356405224" sldId="270"/>
        </pc:sldMkLst>
        <pc:spChg chg="mod">
          <ac:chgData name="Stine Skipper" userId="S::sd98@kk.dk::95a434c9-b021-4255-9fe3-98debffeba9d" providerId="AD" clId="Web-{FCA0A111-F086-0D77-D84B-61277B970A7F}" dt="2026-03-26T09:17:12.728" v="1" actId="20577"/>
          <ac:spMkLst>
            <pc:docMk/>
            <pc:sldMk cId="3356405224" sldId="270"/>
            <ac:spMk id="2" creationId="{B64D37D8-4BC2-0C24-A512-21E99FD90BDD}"/>
          </ac:spMkLst>
        </pc:spChg>
      </pc:sldChg>
    </pc:docChg>
  </pc:docChgLst>
  <pc:docChgLst>
    <pc:chgData name="Morten From Thesbøl" userId="0daa647c-f61b-4cde-ab95-9955bd7126bf" providerId="ADAL" clId="{FEB16073-E00F-4984-B2DC-390411869963}"/>
    <pc:docChg chg="undo custSel modSld">
      <pc:chgData name="Morten From Thesbøl" userId="0daa647c-f61b-4cde-ab95-9955bd7126bf" providerId="ADAL" clId="{FEB16073-E00F-4984-B2DC-390411869963}" dt="2026-03-23T10:03:08.402" v="117" actId="207"/>
      <pc:docMkLst>
        <pc:docMk/>
      </pc:docMkLst>
      <pc:sldChg chg="addSp delSp modSp mod">
        <pc:chgData name="Morten From Thesbøl" userId="0daa647c-f61b-4cde-ab95-9955bd7126bf" providerId="ADAL" clId="{FEB16073-E00F-4984-B2DC-390411869963}" dt="2026-03-23T10:03:08.402" v="117" actId="207"/>
        <pc:sldMkLst>
          <pc:docMk/>
          <pc:sldMk cId="0" sldId="256"/>
        </pc:sldMkLst>
        <pc:spChg chg="add del mod">
          <ac:chgData name="Morten From Thesbøl" userId="0daa647c-f61b-4cde-ab95-9955bd7126bf" providerId="ADAL" clId="{FEB16073-E00F-4984-B2DC-390411869963}" dt="2026-03-23T10:03:08.402" v="117" actId="207"/>
          <ac:spMkLst>
            <pc:docMk/>
            <pc:sldMk cId="0" sldId="256"/>
            <ac:spMk id="2" creationId="{00000000-0000-0000-0000-000000000000}"/>
          </ac:spMkLst>
        </pc:spChg>
        <pc:spChg chg="mod">
          <ac:chgData name="Morten From Thesbøl" userId="0daa647c-f61b-4cde-ab95-9955bd7126bf" providerId="ADAL" clId="{FEB16073-E00F-4984-B2DC-390411869963}" dt="2026-03-23T08:15:23.981" v="113" actId="20577"/>
          <ac:spMkLst>
            <pc:docMk/>
            <pc:sldMk cId="0" sldId="256"/>
            <ac:spMk id="10" creationId="{00000000-0000-0000-0000-000000000000}"/>
          </ac:spMkLst>
        </pc:spChg>
        <pc:picChg chg="mod">
          <ac:chgData name="Morten From Thesbøl" userId="0daa647c-f61b-4cde-ab95-9955bd7126bf" providerId="ADAL" clId="{FEB16073-E00F-4984-B2DC-390411869963}" dt="2026-03-23T09:03:46.144" v="114" actId="14100"/>
          <ac:picMkLst>
            <pc:docMk/>
            <pc:sldMk cId="0" sldId="256"/>
            <ac:picMk id="6" creationId="{16117A34-54AD-14E9-BBD1-138953D8432C}"/>
          </ac:picMkLst>
        </pc:picChg>
      </pc:sldChg>
      <pc:sldChg chg="modSp mod">
        <pc:chgData name="Morten From Thesbøl" userId="0daa647c-f61b-4cde-ab95-9955bd7126bf" providerId="ADAL" clId="{FEB16073-E00F-4984-B2DC-390411869963}" dt="2026-03-23T09:04:11.052" v="116" actId="1076"/>
        <pc:sldMkLst>
          <pc:docMk/>
          <pc:sldMk cId="3356405224" sldId="270"/>
        </pc:sldMkLst>
        <pc:spChg chg="mod">
          <ac:chgData name="Morten From Thesbøl" userId="0daa647c-f61b-4cde-ab95-9955bd7126bf" providerId="ADAL" clId="{FEB16073-E00F-4984-B2DC-390411869963}" dt="2026-03-23T09:04:11.052" v="116" actId="1076"/>
          <ac:spMkLst>
            <pc:docMk/>
            <pc:sldMk cId="3356405224" sldId="270"/>
            <ac:spMk id="10" creationId="{8E1940E2-03F8-6F17-5674-884DC9D3DBF3}"/>
          </ac:spMkLst>
        </pc:spChg>
      </pc:sldChg>
    </pc:docChg>
  </pc:docChgLst>
  <pc:docChgLst>
    <pc:chgData name="Stine Mandrup Lund" userId="f77c7f5e-684f-49f7-a1ff-8c22344f71a5" providerId="ADAL" clId="{65D8BBFB-E010-4DE2-A85C-AA18BBAE3672}"/>
    <pc:docChg chg="custSel modSld">
      <pc:chgData name="Stine Mandrup Lund" userId="f77c7f5e-684f-49f7-a1ff-8c22344f71a5" providerId="ADAL" clId="{65D8BBFB-E010-4DE2-A85C-AA18BBAE3672}" dt="2026-04-22T08:12:29.602" v="49" actId="1076"/>
      <pc:docMkLst>
        <pc:docMk/>
      </pc:docMkLst>
      <pc:sldChg chg="addSp modSp mod">
        <pc:chgData name="Stine Mandrup Lund" userId="f77c7f5e-684f-49f7-a1ff-8c22344f71a5" providerId="ADAL" clId="{65D8BBFB-E010-4DE2-A85C-AA18BBAE3672}" dt="2026-04-22T08:12:29.602" v="49" actId="1076"/>
        <pc:sldMkLst>
          <pc:docMk/>
          <pc:sldMk cId="0" sldId="256"/>
        </pc:sldMkLst>
        <pc:spChg chg="add mod">
          <ac:chgData name="Stine Mandrup Lund" userId="f77c7f5e-684f-49f7-a1ff-8c22344f71a5" providerId="ADAL" clId="{65D8BBFB-E010-4DE2-A85C-AA18BBAE3672}" dt="2026-04-22T08:12:29.602" v="49" actId="1076"/>
          <ac:spMkLst>
            <pc:docMk/>
            <pc:sldMk cId="0" sldId="256"/>
            <ac:spMk id="5" creationId="{6CD6E303-101E-EED5-0BD6-CCD08C8E7C78}"/>
          </ac:spMkLst>
        </pc:spChg>
        <pc:spChg chg="mod">
          <ac:chgData name="Stine Mandrup Lund" userId="f77c7f5e-684f-49f7-a1ff-8c22344f71a5" providerId="ADAL" clId="{65D8BBFB-E010-4DE2-A85C-AA18BBAE3672}" dt="2026-04-21T14:40:59.252" v="1" actId="6549"/>
          <ac:spMkLst>
            <pc:docMk/>
            <pc:sldMk cId="0" sldId="256"/>
            <ac:spMk id="10" creationId="{00000000-0000-0000-0000-000000000000}"/>
          </ac:spMkLst>
        </pc:spChg>
      </pc:sldChg>
      <pc:sldChg chg="modSp mod">
        <pc:chgData name="Stine Mandrup Lund" userId="f77c7f5e-684f-49f7-a1ff-8c22344f71a5" providerId="ADAL" clId="{65D8BBFB-E010-4DE2-A85C-AA18BBAE3672}" dt="2026-04-21T14:41:09.175" v="6" actId="20577"/>
        <pc:sldMkLst>
          <pc:docMk/>
          <pc:sldMk cId="0" sldId="257"/>
        </pc:sldMkLst>
        <pc:spChg chg="mod">
          <ac:chgData name="Stine Mandrup Lund" userId="f77c7f5e-684f-49f7-a1ff-8c22344f71a5" providerId="ADAL" clId="{65D8BBFB-E010-4DE2-A85C-AA18BBAE3672}" dt="2026-04-21T14:41:09.175" v="6" actId="20577"/>
          <ac:spMkLst>
            <pc:docMk/>
            <pc:sldMk cId="0" sldId="257"/>
            <ac:spMk id="4" creationId="{00000000-0000-0000-0000-000000000000}"/>
          </ac:spMkLst>
        </pc:spChg>
      </pc:sldChg>
      <pc:sldChg chg="modSp mod">
        <pc:chgData name="Stine Mandrup Lund" userId="f77c7f5e-684f-49f7-a1ff-8c22344f71a5" providerId="ADAL" clId="{65D8BBFB-E010-4DE2-A85C-AA18BBAE3672}" dt="2026-04-21T14:41:16.234" v="11" actId="20577"/>
        <pc:sldMkLst>
          <pc:docMk/>
          <pc:sldMk cId="0" sldId="258"/>
        </pc:sldMkLst>
        <pc:spChg chg="mod">
          <ac:chgData name="Stine Mandrup Lund" userId="f77c7f5e-684f-49f7-a1ff-8c22344f71a5" providerId="ADAL" clId="{65D8BBFB-E010-4DE2-A85C-AA18BBAE3672}" dt="2026-04-21T14:41:16.234" v="11" actId="20577"/>
          <ac:spMkLst>
            <pc:docMk/>
            <pc:sldMk cId="0" sldId="258"/>
            <ac:spMk id="3" creationId="{00000000-0000-0000-0000-000000000000}"/>
          </ac:spMkLst>
        </pc:spChg>
        <pc:spChg chg="mod">
          <ac:chgData name="Stine Mandrup Lund" userId="f77c7f5e-684f-49f7-a1ff-8c22344f71a5" providerId="ADAL" clId="{65D8BBFB-E010-4DE2-A85C-AA18BBAE3672}" dt="2026-04-21T14:41:13.315" v="8" actId="20577"/>
          <ac:spMkLst>
            <pc:docMk/>
            <pc:sldMk cId="0" sldId="258"/>
            <ac:spMk id="7" creationId="{00000000-0000-0000-0000-000000000000}"/>
          </ac:spMkLst>
        </pc:spChg>
      </pc:sldChg>
      <pc:sldChg chg="modSp mod">
        <pc:chgData name="Stine Mandrup Lund" userId="f77c7f5e-684f-49f7-a1ff-8c22344f71a5" providerId="ADAL" clId="{65D8BBFB-E010-4DE2-A85C-AA18BBAE3672}" dt="2026-04-21T14:41:20.949" v="13" actId="6549"/>
        <pc:sldMkLst>
          <pc:docMk/>
          <pc:sldMk cId="0" sldId="259"/>
        </pc:sldMkLst>
        <pc:spChg chg="mod">
          <ac:chgData name="Stine Mandrup Lund" userId="f77c7f5e-684f-49f7-a1ff-8c22344f71a5" providerId="ADAL" clId="{65D8BBFB-E010-4DE2-A85C-AA18BBAE3672}" dt="2026-04-21T14:41:20.949" v="13" actId="6549"/>
          <ac:spMkLst>
            <pc:docMk/>
            <pc:sldMk cId="0" sldId="259"/>
            <ac:spMk id="4" creationId="{00000000-0000-0000-0000-000000000000}"/>
          </ac:spMkLst>
        </pc:spChg>
      </pc:sldChg>
      <pc:sldChg chg="modSp mod">
        <pc:chgData name="Stine Mandrup Lund" userId="f77c7f5e-684f-49f7-a1ff-8c22344f71a5" providerId="ADAL" clId="{65D8BBFB-E010-4DE2-A85C-AA18BBAE3672}" dt="2026-04-21T14:41:24.594" v="15" actId="6549"/>
        <pc:sldMkLst>
          <pc:docMk/>
          <pc:sldMk cId="0" sldId="260"/>
        </pc:sldMkLst>
        <pc:spChg chg="mod">
          <ac:chgData name="Stine Mandrup Lund" userId="f77c7f5e-684f-49f7-a1ff-8c22344f71a5" providerId="ADAL" clId="{65D8BBFB-E010-4DE2-A85C-AA18BBAE3672}" dt="2026-04-21T14:41:24.594" v="15" actId="6549"/>
          <ac:spMkLst>
            <pc:docMk/>
            <pc:sldMk cId="0" sldId="260"/>
            <ac:spMk id="7" creationId="{00000000-0000-0000-0000-000000000000}"/>
          </ac:spMkLst>
        </pc:spChg>
      </pc:sldChg>
      <pc:sldChg chg="modSp mod">
        <pc:chgData name="Stine Mandrup Lund" userId="f77c7f5e-684f-49f7-a1ff-8c22344f71a5" providerId="ADAL" clId="{65D8BBFB-E010-4DE2-A85C-AA18BBAE3672}" dt="2026-04-21T14:41:34.971" v="20" actId="20577"/>
        <pc:sldMkLst>
          <pc:docMk/>
          <pc:sldMk cId="0" sldId="262"/>
        </pc:sldMkLst>
        <pc:spChg chg="mod">
          <ac:chgData name="Stine Mandrup Lund" userId="f77c7f5e-684f-49f7-a1ff-8c22344f71a5" providerId="ADAL" clId="{65D8BBFB-E010-4DE2-A85C-AA18BBAE3672}" dt="2026-04-21T14:41:34.971" v="20" actId="20577"/>
          <ac:spMkLst>
            <pc:docMk/>
            <pc:sldMk cId="0" sldId="262"/>
            <ac:spMk id="7" creationId="{00000000-0000-0000-0000-000000000000}"/>
          </ac:spMkLst>
        </pc:spChg>
      </pc:sldChg>
      <pc:sldChg chg="modSp mod">
        <pc:chgData name="Stine Mandrup Lund" userId="f77c7f5e-684f-49f7-a1ff-8c22344f71a5" providerId="ADAL" clId="{65D8BBFB-E010-4DE2-A85C-AA18BBAE3672}" dt="2026-04-21T14:42:00.432" v="30" actId="6549"/>
        <pc:sldMkLst>
          <pc:docMk/>
          <pc:sldMk cId="0" sldId="263"/>
        </pc:sldMkLst>
        <pc:spChg chg="mod">
          <ac:chgData name="Stine Mandrup Lund" userId="f77c7f5e-684f-49f7-a1ff-8c22344f71a5" providerId="ADAL" clId="{65D8BBFB-E010-4DE2-A85C-AA18BBAE3672}" dt="2026-04-21T14:42:00.432" v="30" actId="6549"/>
          <ac:spMkLst>
            <pc:docMk/>
            <pc:sldMk cId="0" sldId="263"/>
            <ac:spMk id="5" creationId="{00000000-0000-0000-0000-000000000000}"/>
          </ac:spMkLst>
        </pc:spChg>
      </pc:sldChg>
      <pc:sldChg chg="modSp mod">
        <pc:chgData name="Stine Mandrup Lund" userId="f77c7f5e-684f-49f7-a1ff-8c22344f71a5" providerId="ADAL" clId="{65D8BBFB-E010-4DE2-A85C-AA18BBAE3672}" dt="2026-04-21T14:42:04.374" v="32" actId="6549"/>
        <pc:sldMkLst>
          <pc:docMk/>
          <pc:sldMk cId="0" sldId="264"/>
        </pc:sldMkLst>
        <pc:spChg chg="mod">
          <ac:chgData name="Stine Mandrup Lund" userId="f77c7f5e-684f-49f7-a1ff-8c22344f71a5" providerId="ADAL" clId="{65D8BBFB-E010-4DE2-A85C-AA18BBAE3672}" dt="2026-04-21T14:42:04.374" v="32" actId="6549"/>
          <ac:spMkLst>
            <pc:docMk/>
            <pc:sldMk cId="0" sldId="264"/>
            <ac:spMk id="7" creationId="{00000000-0000-0000-0000-000000000000}"/>
          </ac:spMkLst>
        </pc:spChg>
      </pc:sldChg>
      <pc:sldChg chg="modSp mod">
        <pc:chgData name="Stine Mandrup Lund" userId="f77c7f5e-684f-49f7-a1ff-8c22344f71a5" providerId="ADAL" clId="{65D8BBFB-E010-4DE2-A85C-AA18BBAE3672}" dt="2026-04-21T14:41:41.974" v="22" actId="20577"/>
        <pc:sldMkLst>
          <pc:docMk/>
          <pc:sldMk cId="0" sldId="265"/>
        </pc:sldMkLst>
        <pc:spChg chg="mod">
          <ac:chgData name="Stine Mandrup Lund" userId="f77c7f5e-684f-49f7-a1ff-8c22344f71a5" providerId="ADAL" clId="{65D8BBFB-E010-4DE2-A85C-AA18BBAE3672}" dt="2026-04-21T14:41:41.974" v="22" actId="20577"/>
          <ac:spMkLst>
            <pc:docMk/>
            <pc:sldMk cId="0" sldId="265"/>
            <ac:spMk id="5" creationId="{00000000-0000-0000-0000-000000000000}"/>
          </ac:spMkLst>
        </pc:spChg>
      </pc:sldChg>
      <pc:sldChg chg="modSp mod">
        <pc:chgData name="Stine Mandrup Lund" userId="f77c7f5e-684f-49f7-a1ff-8c22344f71a5" providerId="ADAL" clId="{65D8BBFB-E010-4DE2-A85C-AA18BBAE3672}" dt="2026-04-21T14:41:51.789" v="26" actId="6549"/>
        <pc:sldMkLst>
          <pc:docMk/>
          <pc:sldMk cId="0" sldId="266"/>
        </pc:sldMkLst>
        <pc:spChg chg="mod">
          <ac:chgData name="Stine Mandrup Lund" userId="f77c7f5e-684f-49f7-a1ff-8c22344f71a5" providerId="ADAL" clId="{65D8BBFB-E010-4DE2-A85C-AA18BBAE3672}" dt="2026-04-21T14:41:51.789" v="26" actId="6549"/>
          <ac:spMkLst>
            <pc:docMk/>
            <pc:sldMk cId="0" sldId="266"/>
            <ac:spMk id="4" creationId="{00000000-0000-0000-0000-000000000000}"/>
          </ac:spMkLst>
        </pc:spChg>
      </pc:sldChg>
      <pc:sldChg chg="modSp mod">
        <pc:chgData name="Stine Mandrup Lund" userId="f77c7f5e-684f-49f7-a1ff-8c22344f71a5" providerId="ADAL" clId="{65D8BBFB-E010-4DE2-A85C-AA18BBAE3672}" dt="2026-04-21T14:41:47.315" v="24" actId="6549"/>
        <pc:sldMkLst>
          <pc:docMk/>
          <pc:sldMk cId="133968773" sldId="267"/>
        </pc:sldMkLst>
        <pc:spChg chg="mod">
          <ac:chgData name="Stine Mandrup Lund" userId="f77c7f5e-684f-49f7-a1ff-8c22344f71a5" providerId="ADAL" clId="{65D8BBFB-E010-4DE2-A85C-AA18BBAE3672}" dt="2026-04-21T14:41:47.315" v="24" actId="6549"/>
          <ac:spMkLst>
            <pc:docMk/>
            <pc:sldMk cId="133968773" sldId="267"/>
            <ac:spMk id="7" creationId="{6BB5F7B3-4FC9-4942-9852-8FDC2ADA8A73}"/>
          </ac:spMkLst>
        </pc:spChg>
      </pc:sldChg>
      <pc:sldChg chg="modSp mod">
        <pc:chgData name="Stine Mandrup Lund" userId="f77c7f5e-684f-49f7-a1ff-8c22344f71a5" providerId="ADAL" clId="{65D8BBFB-E010-4DE2-A85C-AA18BBAE3672}" dt="2026-04-21T14:41:56.353" v="28" actId="6549"/>
        <pc:sldMkLst>
          <pc:docMk/>
          <pc:sldMk cId="3541404710" sldId="268"/>
        </pc:sldMkLst>
        <pc:spChg chg="mod">
          <ac:chgData name="Stine Mandrup Lund" userId="f77c7f5e-684f-49f7-a1ff-8c22344f71a5" providerId="ADAL" clId="{65D8BBFB-E010-4DE2-A85C-AA18BBAE3672}" dt="2026-04-21T14:41:56.353" v="28" actId="6549"/>
          <ac:spMkLst>
            <pc:docMk/>
            <pc:sldMk cId="3541404710" sldId="268"/>
            <ac:spMk id="7" creationId="{6A65F0F7-6539-54EE-5B82-184FEA36A155}"/>
          </ac:spMkLst>
        </pc:spChg>
      </pc:sldChg>
      <pc:sldChg chg="modSp mod">
        <pc:chgData name="Stine Mandrup Lund" userId="f77c7f5e-684f-49f7-a1ff-8c22344f71a5" providerId="ADAL" clId="{65D8BBFB-E010-4DE2-A85C-AA18BBAE3672}" dt="2026-04-21T14:41:04.482" v="3" actId="20577"/>
        <pc:sldMkLst>
          <pc:docMk/>
          <pc:sldMk cId="3356405224" sldId="270"/>
        </pc:sldMkLst>
        <pc:spChg chg="mod">
          <ac:chgData name="Stine Mandrup Lund" userId="f77c7f5e-684f-49f7-a1ff-8c22344f71a5" providerId="ADAL" clId="{65D8BBFB-E010-4DE2-A85C-AA18BBAE3672}" dt="2026-04-21T14:41:04.482" v="3" actId="20577"/>
          <ac:spMkLst>
            <pc:docMk/>
            <pc:sldMk cId="3356405224" sldId="270"/>
            <ac:spMk id="7" creationId="{079C2710-CAFF-D0AE-6F3F-2401B98F091C}"/>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02005" y="2344483"/>
            <a:ext cx="9089390" cy="1588198"/>
          </a:xfrm>
          <a:prstGeom prst="rect">
            <a:avLst/>
          </a:prstGeom>
        </p:spPr>
        <p:txBody>
          <a:bodyPr wrap="square" lIns="0" tIns="0" rIns="0" bIns="0">
            <a:spAutoFit/>
          </a:bodyPr>
          <a:lstStyle>
            <a:lvl1pPr>
              <a:defRPr sz="6500" b="1" i="0">
                <a:solidFill>
                  <a:srgbClr val="007E8B"/>
                </a:solidFill>
                <a:latin typeface="KBH"/>
                <a:cs typeface="KBH"/>
              </a:defRPr>
            </a:lvl1pPr>
          </a:lstStyle>
          <a:p>
            <a:endParaRPr/>
          </a:p>
        </p:txBody>
      </p:sp>
      <p:sp>
        <p:nvSpPr>
          <p:cNvPr id="3" name="Holder 3"/>
          <p:cNvSpPr>
            <a:spLocks noGrp="1"/>
          </p:cNvSpPr>
          <p:nvPr>
            <p:ph type="subTitle" idx="4"/>
          </p:nvPr>
        </p:nvSpPr>
        <p:spPr>
          <a:xfrm>
            <a:off x="1604010" y="4235196"/>
            <a:ext cx="7485380" cy="189071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1200" b="0" i="0">
                <a:solidFill>
                  <a:srgbClr val="000632"/>
                </a:solidFill>
                <a:latin typeface="KBH Tekst"/>
                <a:cs typeface="KBH Tekst"/>
              </a:defRPr>
            </a:lvl1p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4/22/2026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500" b="1" i="0">
                <a:solidFill>
                  <a:srgbClr val="007E8B"/>
                </a:solidFill>
                <a:latin typeface="KBH"/>
                <a:cs typeface="KBH"/>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defRPr sz="1200" b="0" i="0">
                <a:solidFill>
                  <a:srgbClr val="000632"/>
                </a:solidFill>
                <a:latin typeface="KBH Tekst"/>
                <a:cs typeface="KBH Tekst"/>
              </a:defRPr>
            </a:lvl1p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4/22/2026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500" b="1" i="0">
                <a:solidFill>
                  <a:srgbClr val="007E8B"/>
                </a:solidFill>
                <a:latin typeface="KBH"/>
                <a:cs typeface="KBH"/>
              </a:defRPr>
            </a:lvl1pPr>
          </a:lstStyle>
          <a:p>
            <a:endParaRPr/>
          </a:p>
        </p:txBody>
      </p:sp>
      <p:sp>
        <p:nvSpPr>
          <p:cNvPr id="3" name="Holder 3"/>
          <p:cNvSpPr>
            <a:spLocks noGrp="1"/>
          </p:cNvSpPr>
          <p:nvPr>
            <p:ph sz="half" idx="2"/>
          </p:nvPr>
        </p:nvSpPr>
        <p:spPr>
          <a:xfrm>
            <a:off x="534670" y="1739455"/>
            <a:ext cx="4651629" cy="499148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507101" y="1739455"/>
            <a:ext cx="4651629" cy="499148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200" b="0" i="0">
                <a:solidFill>
                  <a:srgbClr val="000632"/>
                </a:solidFill>
                <a:latin typeface="KBH Tekst"/>
                <a:cs typeface="KBH Tekst"/>
              </a:defRPr>
            </a:lvl1p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4/22/2026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500" b="1" i="0">
                <a:solidFill>
                  <a:srgbClr val="007E8B"/>
                </a:solidFill>
                <a:latin typeface="KBH"/>
                <a:cs typeface="KBH"/>
              </a:defRPr>
            </a:lvl1pPr>
          </a:lstStyle>
          <a:p>
            <a:endParaRPr/>
          </a:p>
        </p:txBody>
      </p:sp>
      <p:sp>
        <p:nvSpPr>
          <p:cNvPr id="3" name="Holder 3"/>
          <p:cNvSpPr>
            <a:spLocks noGrp="1"/>
          </p:cNvSpPr>
          <p:nvPr>
            <p:ph type="ftr" sz="quarter" idx="5"/>
          </p:nvPr>
        </p:nvSpPr>
        <p:spPr/>
        <p:txBody>
          <a:bodyPr lIns="0" tIns="0" rIns="0" bIns="0"/>
          <a:lstStyle>
            <a:lvl1pPr>
              <a:defRPr sz="1200" b="0" i="0">
                <a:solidFill>
                  <a:srgbClr val="000632"/>
                </a:solidFill>
                <a:latin typeface="KBH Tekst"/>
                <a:cs typeface="KBH Tekst"/>
              </a:defRPr>
            </a:lvl1p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4/22/2026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200" b="0" i="0">
                <a:solidFill>
                  <a:srgbClr val="000632"/>
                </a:solidFill>
                <a:latin typeface="KBH Tekst"/>
                <a:cs typeface="KBH Tekst"/>
              </a:defRPr>
            </a:lvl1p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4/22/2026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D33C0D"/>
        </a:solidFill>
        <a:effectLst/>
      </p:bgPr>
    </p:bg>
    <p:spTree>
      <p:nvGrpSpPr>
        <p:cNvPr id="1" name=""/>
        <p:cNvGrpSpPr/>
        <p:nvPr/>
      </p:nvGrpSpPr>
      <p:grpSpPr>
        <a:xfrm>
          <a:off x="0" y="0"/>
          <a:ext cx="0" cy="0"/>
          <a:chOff x="0" y="0"/>
          <a:chExt cx="0" cy="0"/>
        </a:xfrm>
      </p:grpSpPr>
      <p:sp>
        <p:nvSpPr>
          <p:cNvPr id="16" name="bg object 16"/>
          <p:cNvSpPr/>
          <p:nvPr/>
        </p:nvSpPr>
        <p:spPr>
          <a:xfrm>
            <a:off x="0" y="2541"/>
            <a:ext cx="10692130" cy="7560309"/>
          </a:xfrm>
          <a:custGeom>
            <a:avLst/>
            <a:gdLst/>
            <a:ahLst/>
            <a:cxnLst/>
            <a:rect l="l" t="t" r="r" b="b"/>
            <a:pathLst>
              <a:path w="10692130" h="7560309">
                <a:moveTo>
                  <a:pt x="10692003" y="0"/>
                </a:moveTo>
                <a:lnTo>
                  <a:pt x="0" y="0"/>
                </a:lnTo>
                <a:lnTo>
                  <a:pt x="0" y="7559992"/>
                </a:lnTo>
                <a:lnTo>
                  <a:pt x="10692003" y="7559992"/>
                </a:lnTo>
                <a:lnTo>
                  <a:pt x="10692003" y="0"/>
                </a:lnTo>
                <a:close/>
              </a:path>
            </a:pathLst>
          </a:custGeom>
          <a:solidFill>
            <a:srgbClr val="F9D8E9"/>
          </a:solidFill>
        </p:spPr>
        <p:txBody>
          <a:bodyPr wrap="square" lIns="0" tIns="0" rIns="0" bIns="0" rtlCol="0"/>
          <a:lstStyle/>
          <a:p>
            <a:endParaRPr/>
          </a:p>
        </p:txBody>
      </p:sp>
      <p:sp>
        <p:nvSpPr>
          <p:cNvPr id="2" name="Holder 2"/>
          <p:cNvSpPr>
            <a:spLocks noGrp="1"/>
          </p:cNvSpPr>
          <p:nvPr>
            <p:ph type="title"/>
          </p:nvPr>
        </p:nvSpPr>
        <p:spPr>
          <a:xfrm>
            <a:off x="1121299" y="1040930"/>
            <a:ext cx="7632700" cy="2667000"/>
          </a:xfrm>
          <a:prstGeom prst="rect">
            <a:avLst/>
          </a:prstGeom>
        </p:spPr>
        <p:txBody>
          <a:bodyPr wrap="square" lIns="0" tIns="0" rIns="0" bIns="0">
            <a:spAutoFit/>
          </a:bodyPr>
          <a:lstStyle>
            <a:lvl1pPr>
              <a:defRPr sz="6500" b="1" i="0">
                <a:solidFill>
                  <a:srgbClr val="007E8B"/>
                </a:solidFill>
                <a:latin typeface="KBH"/>
                <a:cs typeface="KBH"/>
              </a:defRPr>
            </a:lvl1pPr>
          </a:lstStyle>
          <a:p>
            <a:endParaRPr/>
          </a:p>
        </p:txBody>
      </p:sp>
      <p:sp>
        <p:nvSpPr>
          <p:cNvPr id="3" name="Holder 3"/>
          <p:cNvSpPr>
            <a:spLocks noGrp="1"/>
          </p:cNvSpPr>
          <p:nvPr>
            <p:ph type="body" idx="1"/>
          </p:nvPr>
        </p:nvSpPr>
        <p:spPr>
          <a:xfrm>
            <a:off x="534670" y="1739455"/>
            <a:ext cx="9624060" cy="4991481"/>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8574471" y="7099284"/>
            <a:ext cx="1838959" cy="226695"/>
          </a:xfrm>
          <a:prstGeom prst="rect">
            <a:avLst/>
          </a:prstGeom>
        </p:spPr>
        <p:txBody>
          <a:bodyPr wrap="square" lIns="0" tIns="0" rIns="0" bIns="0">
            <a:spAutoFit/>
          </a:bodyPr>
          <a:lstStyle>
            <a:lvl1pPr>
              <a:defRPr sz="1200" b="0" i="0">
                <a:solidFill>
                  <a:srgbClr val="000632"/>
                </a:solidFill>
                <a:latin typeface="KBH Tekst"/>
                <a:cs typeface="KBH Tekst"/>
              </a:defRPr>
            </a:lvl1p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
        <p:nvSpPr>
          <p:cNvPr id="5" name="Holder 5"/>
          <p:cNvSpPr>
            <a:spLocks noGrp="1"/>
          </p:cNvSpPr>
          <p:nvPr>
            <p:ph type="dt" sz="half" idx="6"/>
          </p:nvPr>
        </p:nvSpPr>
        <p:spPr>
          <a:xfrm>
            <a:off x="534670" y="7033450"/>
            <a:ext cx="2459482" cy="37814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4/22/2026</a:t>
            </a:fld>
            <a:endParaRPr lang="en-US"/>
          </a:p>
        </p:txBody>
      </p:sp>
      <p:sp>
        <p:nvSpPr>
          <p:cNvPr id="6" name="Holder 6"/>
          <p:cNvSpPr>
            <a:spLocks noGrp="1"/>
          </p:cNvSpPr>
          <p:nvPr>
            <p:ph type="sldNum" sz="quarter" idx="7"/>
          </p:nvPr>
        </p:nvSpPr>
        <p:spPr>
          <a:xfrm>
            <a:off x="7699248" y="7033450"/>
            <a:ext cx="2459482" cy="37814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‹nr.›</a:t>
            </a:fld>
            <a:endParaRPr/>
          </a:p>
        </p:txBody>
      </p:sp>
      <p:sp>
        <p:nvSpPr>
          <p:cNvPr id="7" name="object 2">
            <a:extLst>
              <a:ext uri="{FF2B5EF4-FFF2-40B4-BE49-F238E27FC236}">
                <a16:creationId xmlns:a16="http://schemas.microsoft.com/office/drawing/2014/main" id="{2EF4410A-ECF9-285E-D4D7-B92A8B64B6B2}"/>
              </a:ext>
            </a:extLst>
          </p:cNvPr>
          <p:cNvSpPr/>
          <p:nvPr userDrawn="1"/>
        </p:nvSpPr>
        <p:spPr>
          <a:xfrm>
            <a:off x="0" y="380705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E9B5CD"/>
          </a:solidFill>
        </p:spPr>
        <p:txBody>
          <a:bodyPr wrap="square" lIns="0" tIns="0" rIns="0" bIns="0" rtlCol="0"/>
          <a:lstStyle/>
          <a:p>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4.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8BF9D"/>
        </a:solidFill>
        <a:effectLst/>
      </p:bgPr>
    </p:bg>
    <p:spTree>
      <p:nvGrpSpPr>
        <p:cNvPr id="1" name=""/>
        <p:cNvGrpSpPr/>
        <p:nvPr/>
      </p:nvGrpSpPr>
      <p:grpSpPr>
        <a:xfrm>
          <a:off x="0" y="0"/>
          <a:ext cx="0" cy="0"/>
          <a:chOff x="0" y="0"/>
          <a:chExt cx="0" cy="0"/>
        </a:xfrm>
      </p:grpSpPr>
      <p:sp>
        <p:nvSpPr>
          <p:cNvPr id="29" name="Rektangel 28">
            <a:extLst>
              <a:ext uri="{FF2B5EF4-FFF2-40B4-BE49-F238E27FC236}">
                <a16:creationId xmlns:a16="http://schemas.microsoft.com/office/drawing/2014/main" id="{85785105-F407-FBD2-D151-CE047FCE2665}"/>
              </a:ext>
            </a:extLst>
          </p:cNvPr>
          <p:cNvSpPr/>
          <p:nvPr/>
        </p:nvSpPr>
        <p:spPr>
          <a:xfrm>
            <a:off x="0" y="8738"/>
            <a:ext cx="10693400" cy="7554112"/>
          </a:xfrm>
          <a:prstGeom prst="rect">
            <a:avLst/>
          </a:prstGeom>
          <a:solidFill>
            <a:srgbClr val="F9D8E9"/>
          </a:solidFill>
          <a:ln w="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object 2"/>
          <p:cNvSpPr>
            <a:spLocks/>
          </p:cNvSpPr>
          <p:nvPr/>
        </p:nvSpPr>
        <p:spPr>
          <a:xfrm flipH="1">
            <a:off x="2402600" y="3809365"/>
            <a:ext cx="829080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E9B5CD"/>
          </a:solidFill>
        </p:spPr>
        <p:txBody>
          <a:bodyPr wrap="square" lIns="0" tIns="0" rIns="0" bIns="0" rtlCol="0"/>
          <a:lstStyle/>
          <a:p>
            <a:endParaRPr/>
          </a:p>
        </p:txBody>
      </p:sp>
      <p:sp>
        <p:nvSpPr>
          <p:cNvPr id="4" name="object 4"/>
          <p:cNvSpPr txBox="1"/>
          <p:nvPr/>
        </p:nvSpPr>
        <p:spPr>
          <a:xfrm>
            <a:off x="8131118" y="6850137"/>
            <a:ext cx="1953895" cy="208279"/>
          </a:xfrm>
          <a:prstGeom prst="rect">
            <a:avLst/>
          </a:prstGeom>
        </p:spPr>
        <p:txBody>
          <a:bodyPr vert="horz" wrap="square" lIns="0" tIns="12700" rIns="0" bIns="0" rtlCol="0">
            <a:spAutoFit/>
          </a:bodyPr>
          <a:lstStyle/>
          <a:p>
            <a:pPr marL="38100">
              <a:lnSpc>
                <a:spcPct val="100000"/>
              </a:lnSpc>
              <a:spcBef>
                <a:spcPts val="100"/>
              </a:spcBef>
            </a:pPr>
            <a:r>
              <a:rPr sz="1200" b="1" dirty="0">
                <a:solidFill>
                  <a:srgbClr val="000632"/>
                </a:solidFill>
                <a:latin typeface="KBH"/>
                <a:cs typeface="KBH"/>
              </a:rPr>
              <a:t>SOF</a:t>
            </a:r>
            <a:r>
              <a:rPr sz="1200" b="1" spc="-20" dirty="0">
                <a:solidFill>
                  <a:srgbClr val="000632"/>
                </a:solidFill>
                <a:latin typeface="KBH"/>
                <a:cs typeface="KBH"/>
              </a:rPr>
              <a:t> </a:t>
            </a:r>
            <a:r>
              <a:rPr sz="1800" baseline="6944" dirty="0">
                <a:solidFill>
                  <a:srgbClr val="000632"/>
                </a:solidFill>
                <a:latin typeface="KBH Tekst"/>
                <a:cs typeface="KBH Tekst"/>
              </a:rPr>
              <a:t>| </a:t>
            </a:r>
            <a:r>
              <a:rPr sz="1200" spc="-10" dirty="0" err="1">
                <a:solidFill>
                  <a:srgbClr val="000632"/>
                </a:solidFill>
                <a:latin typeface="KBH Tekst"/>
                <a:cs typeface="KBH Tekst"/>
              </a:rPr>
              <a:t>Socialforvaltningen</a:t>
            </a:r>
            <a:endParaRPr sz="1200" dirty="0">
              <a:latin typeface="KBH Tekst"/>
              <a:cs typeface="KBH Tekst"/>
            </a:endParaRPr>
          </a:p>
        </p:txBody>
      </p:sp>
      <p:sp>
        <p:nvSpPr>
          <p:cNvPr id="9" name="object 9" descr="$PPTXTitle"/>
          <p:cNvSpPr txBox="1">
            <a:spLocks noGrp="1"/>
          </p:cNvSpPr>
          <p:nvPr>
            <p:ph type="title"/>
          </p:nvPr>
        </p:nvSpPr>
        <p:spPr>
          <a:xfrm>
            <a:off x="2279249" y="1110023"/>
            <a:ext cx="10016601" cy="3615092"/>
          </a:xfrm>
          <a:prstGeom prst="rect">
            <a:avLst/>
          </a:prstGeom>
        </p:spPr>
        <p:txBody>
          <a:bodyPr vert="horz" wrap="square" lIns="0" tIns="379730" rIns="0" bIns="0" rtlCol="0" anchor="t">
            <a:spAutoFit/>
          </a:bodyPr>
          <a:lstStyle/>
          <a:p>
            <a:pPr marL="12700">
              <a:lnSpc>
                <a:spcPct val="100000"/>
              </a:lnSpc>
              <a:spcBef>
                <a:spcPts val="2990"/>
              </a:spcBef>
            </a:pPr>
            <a:r>
              <a:rPr sz="9000" spc="215" dirty="0">
                <a:solidFill>
                  <a:srgbClr val="293D8C"/>
                </a:solidFill>
              </a:rPr>
              <a:t>KRISEKLAR</a:t>
            </a:r>
            <a:br>
              <a:rPr lang="da-DK" sz="9000" spc="215" dirty="0">
                <a:solidFill>
                  <a:srgbClr val="293D8C"/>
                </a:solidFill>
              </a:rPr>
            </a:br>
            <a:r>
              <a:rPr sz="2400" b="0" dirty="0">
                <a:solidFill>
                  <a:srgbClr val="293D8C"/>
                </a:solidFill>
                <a:latin typeface="KBH Tekst"/>
                <a:cs typeface="KBH Tekst"/>
              </a:rPr>
              <a:t>Et</a:t>
            </a:r>
            <a:r>
              <a:rPr sz="2400" b="0" spc="-35" dirty="0">
                <a:solidFill>
                  <a:srgbClr val="293D8C"/>
                </a:solidFill>
                <a:latin typeface="KBH Tekst"/>
                <a:cs typeface="KBH Tekst"/>
              </a:rPr>
              <a:t> </a:t>
            </a:r>
            <a:r>
              <a:rPr sz="2400" b="0" spc="-40" dirty="0" err="1">
                <a:solidFill>
                  <a:srgbClr val="293D8C"/>
                </a:solidFill>
                <a:latin typeface="KBH Tekst"/>
                <a:cs typeface="KBH Tekst"/>
              </a:rPr>
              <a:t>dialogspil</a:t>
            </a:r>
            <a:r>
              <a:rPr sz="2400" b="0" spc="-35" dirty="0">
                <a:solidFill>
                  <a:srgbClr val="293D8C"/>
                </a:solidFill>
                <a:latin typeface="KBH Tekst"/>
                <a:cs typeface="KBH Tekst"/>
              </a:rPr>
              <a:t> </a:t>
            </a:r>
            <a:r>
              <a:rPr sz="2400" b="0" dirty="0">
                <a:solidFill>
                  <a:srgbClr val="293D8C"/>
                </a:solidFill>
                <a:latin typeface="KBH Tekst"/>
                <a:cs typeface="KBH Tekst"/>
              </a:rPr>
              <a:t>om</a:t>
            </a:r>
            <a:r>
              <a:rPr lang="da-DK" sz="2400" b="0" dirty="0">
                <a:solidFill>
                  <a:srgbClr val="293D8C"/>
                </a:solidFill>
                <a:latin typeface="KBH Tekst"/>
                <a:cs typeface="KBH Tekst"/>
              </a:rPr>
              <a:t>,</a:t>
            </a:r>
            <a:r>
              <a:rPr sz="2400" b="0" spc="-35" dirty="0">
                <a:solidFill>
                  <a:srgbClr val="293D8C"/>
                </a:solidFill>
                <a:latin typeface="KBH Tekst"/>
                <a:cs typeface="KBH Tekst"/>
              </a:rPr>
              <a:t> </a:t>
            </a:r>
            <a:r>
              <a:rPr sz="2400" b="0" dirty="0" err="1">
                <a:solidFill>
                  <a:srgbClr val="293D8C"/>
                </a:solidFill>
                <a:latin typeface="KBH Tekst"/>
                <a:cs typeface="KBH Tekst"/>
              </a:rPr>
              <a:t>hvordan</a:t>
            </a:r>
            <a:r>
              <a:rPr sz="2400" b="0" spc="-35" dirty="0">
                <a:solidFill>
                  <a:srgbClr val="293D8C"/>
                </a:solidFill>
                <a:latin typeface="KBH Tekst"/>
                <a:cs typeface="KBH Tekst"/>
              </a:rPr>
              <a:t> </a:t>
            </a:r>
            <a:r>
              <a:rPr sz="2400" b="0" spc="-25" dirty="0">
                <a:solidFill>
                  <a:srgbClr val="293D8C"/>
                </a:solidFill>
                <a:latin typeface="KBH Tekst"/>
                <a:cs typeface="KBH Tekst"/>
              </a:rPr>
              <a:t>vi </a:t>
            </a:r>
            <a:r>
              <a:rPr sz="2400" b="0" dirty="0" err="1">
                <a:solidFill>
                  <a:srgbClr val="293D8C"/>
                </a:solidFill>
                <a:latin typeface="KBH Tekst"/>
                <a:cs typeface="KBH Tekst"/>
              </a:rPr>
              <a:t>håndterer</a:t>
            </a:r>
            <a:r>
              <a:rPr sz="2400" b="0" spc="25" dirty="0">
                <a:solidFill>
                  <a:srgbClr val="293D8C"/>
                </a:solidFill>
                <a:latin typeface="KBH Tekst"/>
                <a:cs typeface="KBH Tekst"/>
              </a:rPr>
              <a:t> </a:t>
            </a:r>
            <a:r>
              <a:rPr sz="2400" b="0" dirty="0" err="1">
                <a:solidFill>
                  <a:srgbClr val="293D8C"/>
                </a:solidFill>
                <a:latin typeface="KBH Tekst"/>
                <a:cs typeface="KBH Tekst"/>
              </a:rPr>
              <a:t>krisesituationer</a:t>
            </a:r>
            <a:br>
              <a:rPr lang="da-DK" sz="2400" b="0" dirty="0">
                <a:solidFill>
                  <a:srgbClr val="293D8C"/>
                </a:solidFill>
                <a:latin typeface="KBH Tekst"/>
                <a:cs typeface="KBH Tekst"/>
              </a:rPr>
            </a:br>
            <a:br>
              <a:rPr lang="da-DK" sz="2400" b="0" i="1" dirty="0">
                <a:solidFill>
                  <a:srgbClr val="293D8C"/>
                </a:solidFill>
                <a:latin typeface="KBH Tekst"/>
                <a:cs typeface="KBH Tekst"/>
              </a:rPr>
            </a:br>
            <a:br>
              <a:rPr lang="da-DK" sz="2400" b="0" i="1" dirty="0">
                <a:solidFill>
                  <a:srgbClr val="FF0000"/>
                </a:solidFill>
                <a:latin typeface="KBH Tekst"/>
                <a:cs typeface="KBH Tekst"/>
              </a:rPr>
            </a:br>
            <a:br>
              <a:rPr lang="da-DK" sz="2400" b="0" dirty="0">
                <a:solidFill>
                  <a:srgbClr val="293D8C"/>
                </a:solidFill>
                <a:latin typeface="KBH Tekst"/>
                <a:cs typeface="KBH Tekst"/>
              </a:rPr>
            </a:br>
            <a:endParaRPr sz="2400" i="1" dirty="0">
              <a:solidFill>
                <a:srgbClr val="FF0000"/>
              </a:solidFill>
              <a:latin typeface="KBH Tekst"/>
              <a:cs typeface="KBH Tekst"/>
            </a:endParaRPr>
          </a:p>
        </p:txBody>
      </p:sp>
      <p:sp>
        <p:nvSpPr>
          <p:cNvPr id="10" name="object 10"/>
          <p:cNvSpPr txBox="1"/>
          <p:nvPr/>
        </p:nvSpPr>
        <p:spPr>
          <a:xfrm>
            <a:off x="9361070" y="363800"/>
            <a:ext cx="882650" cy="382156"/>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293D8C"/>
                </a:solidFill>
                <a:latin typeface="KBH Tekst"/>
                <a:cs typeface="KBH Tekst"/>
              </a:rPr>
              <a:t>Scenarie</a:t>
            </a:r>
            <a:r>
              <a:rPr sz="1200" spc="15" dirty="0">
                <a:solidFill>
                  <a:srgbClr val="293D8C"/>
                </a:solidFill>
                <a:latin typeface="KBH Tekst"/>
                <a:cs typeface="KBH Tekst"/>
              </a:rPr>
              <a:t> </a:t>
            </a:r>
            <a:endParaRPr sz="1200" dirty="0">
              <a:solidFill>
                <a:srgbClr val="293D8C"/>
              </a:solidFill>
              <a:latin typeface="KBH Tekst"/>
              <a:cs typeface="KBH Tekst"/>
            </a:endParaRPr>
          </a:p>
          <a:p>
            <a:pPr marL="12700">
              <a:lnSpc>
                <a:spcPct val="100000"/>
              </a:lnSpc>
            </a:pPr>
            <a:r>
              <a:rPr sz="1200" b="1" spc="-10" dirty="0" err="1">
                <a:solidFill>
                  <a:srgbClr val="293D8C"/>
                </a:solidFill>
                <a:latin typeface="KBH"/>
                <a:cs typeface="KBH"/>
              </a:rPr>
              <a:t>Strømsvigt</a:t>
            </a:r>
            <a:endParaRPr sz="1200" dirty="0">
              <a:solidFill>
                <a:srgbClr val="293D8C"/>
              </a:solidFill>
              <a:latin typeface="KBH"/>
              <a:cs typeface="KBH"/>
            </a:endParaRPr>
          </a:p>
        </p:txBody>
      </p:sp>
      <p:pic>
        <p:nvPicPr>
          <p:cNvPr id="14" name="Grafik 13">
            <a:extLst>
              <a:ext uri="{FF2B5EF4-FFF2-40B4-BE49-F238E27FC236}">
                <a16:creationId xmlns:a16="http://schemas.microsoft.com/office/drawing/2014/main" id="{7F1B8C64-CE9E-C669-CD80-FA74C8BA139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001826" y="4136607"/>
            <a:ext cx="2464595" cy="2224797"/>
          </a:xfrm>
          <a:prstGeom prst="rect">
            <a:avLst/>
          </a:prstGeom>
        </p:spPr>
      </p:pic>
      <p:sp>
        <p:nvSpPr>
          <p:cNvPr id="3" name="Tekstfelt 2">
            <a:extLst>
              <a:ext uri="{FF2B5EF4-FFF2-40B4-BE49-F238E27FC236}">
                <a16:creationId xmlns:a16="http://schemas.microsoft.com/office/drawing/2014/main" id="{F534C81B-392A-863C-1E1D-1AF15E1E0A38}"/>
              </a:ext>
            </a:extLst>
          </p:cNvPr>
          <p:cNvSpPr txBox="1"/>
          <p:nvPr/>
        </p:nvSpPr>
        <p:spPr>
          <a:xfrm>
            <a:off x="2174183" y="3400336"/>
            <a:ext cx="7910830" cy="276999"/>
          </a:xfrm>
          <a:prstGeom prst="rect">
            <a:avLst/>
          </a:prstGeom>
          <a:noFill/>
        </p:spPr>
        <p:txBody>
          <a:bodyPr wrap="square" rtlCol="0">
            <a:spAutoFit/>
          </a:bodyPr>
          <a:lstStyle/>
          <a:p>
            <a:pPr algn="l"/>
            <a:r>
              <a:rPr lang="da-DK" sz="1200" b="1" dirty="0">
                <a:solidFill>
                  <a:srgbClr val="293D8C"/>
                </a:solidFill>
                <a:latin typeface="KBH Tekst"/>
                <a:cs typeface="KBH Tekst"/>
              </a:rPr>
              <a:t>Udviklet af Socialforvaltningen i samarbejde med Red Barnet</a:t>
            </a:r>
            <a:endParaRPr lang="da-DK" sz="1200" b="1" dirty="0">
              <a:solidFill>
                <a:srgbClr val="293D8C"/>
              </a:solidFill>
            </a:endParaRPr>
          </a:p>
        </p:txBody>
      </p:sp>
      <p:pic>
        <p:nvPicPr>
          <p:cNvPr id="6" name="Billede 5" descr="Et billede, der indeholder Grafik, design&#10;&#10;AI-genereret indhold kan være ukorrekt.">
            <a:extLst>
              <a:ext uri="{FF2B5EF4-FFF2-40B4-BE49-F238E27FC236}">
                <a16:creationId xmlns:a16="http://schemas.microsoft.com/office/drawing/2014/main" id="{16117A34-54AD-14E9-BBD1-138953D8432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79250" y="246468"/>
            <a:ext cx="1978644" cy="701419"/>
          </a:xfrm>
          <a:prstGeom prst="rect">
            <a:avLst/>
          </a:prstGeom>
        </p:spPr>
      </p:pic>
      <p:pic>
        <p:nvPicPr>
          <p:cNvPr id="28" name="Billede 27" descr="Et billede, der indeholder Grafik, symbol, tegneserie, logo&#10;&#10;AI-genereret indhold kan være ukorrekt.">
            <a:extLst>
              <a:ext uri="{FF2B5EF4-FFF2-40B4-BE49-F238E27FC236}">
                <a16:creationId xmlns:a16="http://schemas.microsoft.com/office/drawing/2014/main" id="{B73BDA42-0D03-82DC-869C-6462A33F426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2"/>
            <a:ext cx="1781895" cy="3781426"/>
          </a:xfrm>
          <a:prstGeom prst="rect">
            <a:avLst/>
          </a:prstGeom>
        </p:spPr>
      </p:pic>
      <p:sp>
        <p:nvSpPr>
          <p:cNvPr id="5" name="Tekstfelt 4">
            <a:extLst>
              <a:ext uri="{FF2B5EF4-FFF2-40B4-BE49-F238E27FC236}">
                <a16:creationId xmlns:a16="http://schemas.microsoft.com/office/drawing/2014/main" id="{6CD6E303-101E-EED5-0BD6-CCD08C8E7C78}"/>
              </a:ext>
            </a:extLst>
          </p:cNvPr>
          <p:cNvSpPr txBox="1"/>
          <p:nvPr/>
        </p:nvSpPr>
        <p:spPr>
          <a:xfrm>
            <a:off x="8131118" y="7147458"/>
            <a:ext cx="1104322" cy="276999"/>
          </a:xfrm>
          <a:prstGeom prst="rect">
            <a:avLst/>
          </a:prstGeom>
          <a:noFill/>
        </p:spPr>
        <p:txBody>
          <a:bodyPr wrap="square" rtlCol="0">
            <a:spAutoFit/>
          </a:bodyPr>
          <a:lstStyle/>
          <a:p>
            <a:r>
              <a:rPr lang="da-DK" sz="1200" dirty="0"/>
              <a:t>April 2026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FA258BF9-4BFC-7DDF-5B7F-216931CA8BFE}"/>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8F473EFB-DBFC-2B42-6AB8-098209673711}"/>
              </a:ext>
            </a:extLst>
          </p:cNvPr>
          <p:cNvSpPr txBox="1"/>
          <p:nvPr/>
        </p:nvSpPr>
        <p:spPr>
          <a:xfrm>
            <a:off x="1121489" y="944818"/>
            <a:ext cx="8408147" cy="1690206"/>
          </a:xfrm>
          <a:prstGeom prst="rect">
            <a:avLst/>
          </a:prstGeom>
        </p:spPr>
        <p:txBody>
          <a:bodyPr vert="horz" wrap="square" lIns="0" tIns="12700" rIns="0" bIns="0" rtlCol="0">
            <a:spAutoFit/>
          </a:bodyPr>
          <a:lstStyle/>
          <a:p>
            <a:pPr marL="12700">
              <a:lnSpc>
                <a:spcPct val="100000"/>
              </a:lnSpc>
              <a:spcBef>
                <a:spcPts val="100"/>
              </a:spcBef>
            </a:pPr>
            <a:r>
              <a:rPr lang="da-DK" sz="1800" b="1" spc="-10" dirty="0">
                <a:solidFill>
                  <a:srgbClr val="293D8C"/>
                </a:solidFill>
                <a:latin typeface="KBH"/>
                <a:cs typeface="KBH"/>
              </a:rPr>
              <a:t>Sårbarheder og opmærksomhedspunkter</a:t>
            </a:r>
            <a:endParaRPr sz="1800" dirty="0">
              <a:solidFill>
                <a:srgbClr val="293D8C"/>
              </a:solidFill>
              <a:latin typeface="KBH"/>
              <a:cs typeface="KBH"/>
            </a:endParaRPr>
          </a:p>
          <a:p>
            <a:endParaRPr lang="da-DK" sz="1300" dirty="0">
              <a:solidFill>
                <a:srgbClr val="293D8C"/>
              </a:solidFill>
              <a:latin typeface="KBH Tekst" panose="00000500000000000000" pitchFamily="2" charset="0"/>
            </a:endParaRPr>
          </a:p>
          <a:p>
            <a:pPr rtl="0" fontAlgn="base"/>
            <a:r>
              <a:rPr lang="da-DK" sz="1300" dirty="0">
                <a:solidFill>
                  <a:srgbClr val="293D8C"/>
                </a:solidFill>
                <a:latin typeface="KBH Tekst" panose="00000500000000000000" pitchFamily="2" charset="0"/>
              </a:rPr>
              <a:t>I skal nu med udgangspunkt i scenariet drøfte, hvilke sårbarheder og opmærksomhedspunkter netop jeres arbejdsplads </a:t>
            </a:r>
          </a:p>
          <a:p>
            <a:pPr rtl="0" fontAlgn="base"/>
            <a:r>
              <a:rPr lang="da-DK" sz="1300" dirty="0">
                <a:solidFill>
                  <a:srgbClr val="293D8C"/>
                </a:solidFill>
                <a:latin typeface="KBH Tekst" panose="00000500000000000000" pitchFamily="2" charset="0"/>
              </a:rPr>
              <a:t>har i krisesituationen. Sårbarheder og opmærksomhedspunkter dækker fx over, hvor I </a:t>
            </a:r>
            <a:r>
              <a:rPr lang="da-DK" sz="1300" dirty="0" err="1">
                <a:solidFill>
                  <a:srgbClr val="293D8C"/>
                </a:solidFill>
                <a:latin typeface="KBH Tekst" panose="00000500000000000000" pitchFamily="2" charset="0"/>
              </a:rPr>
              <a:t>i</a:t>
            </a:r>
            <a:r>
              <a:rPr lang="da-DK" sz="1300" dirty="0">
                <a:solidFill>
                  <a:srgbClr val="293D8C"/>
                </a:solidFill>
                <a:latin typeface="KBH Tekst" panose="00000500000000000000" pitchFamily="2" charset="0"/>
              </a:rPr>
              <a:t> driften bliver udfordret, når I går </a:t>
            </a:r>
          </a:p>
          <a:p>
            <a:pPr rtl="0" fontAlgn="base"/>
            <a:r>
              <a:rPr lang="da-DK" sz="1300" dirty="0">
                <a:solidFill>
                  <a:srgbClr val="293D8C"/>
                </a:solidFill>
                <a:latin typeface="KBH Tekst" panose="00000500000000000000" pitchFamily="2" charset="0"/>
              </a:rPr>
              <a:t>i nøddrift under en krisehændelse. Det kan fx også dække over, at sårbare børn og unge bliver utrygge i mørke, at en kælder ofte oversvømmes eller at en elevator går i nødstop. Tænk også på, hvordan I tidligere har håndteret uventede hændelser og erfaringer herfra. Skriv alle jeres pointer ned og tag dem med til opsamlingen bagefter. </a:t>
            </a:r>
          </a:p>
          <a:p>
            <a:endParaRPr lang="da-DK" sz="1300" dirty="0">
              <a:solidFill>
                <a:srgbClr val="293D8C"/>
              </a:solidFill>
              <a:latin typeface="KBH Tekst" panose="00000500000000000000" pitchFamily="2" charset="0"/>
            </a:endParaRPr>
          </a:p>
        </p:txBody>
      </p:sp>
      <p:sp>
        <p:nvSpPr>
          <p:cNvPr id="7" name="object 7">
            <a:extLst>
              <a:ext uri="{FF2B5EF4-FFF2-40B4-BE49-F238E27FC236}">
                <a16:creationId xmlns:a16="http://schemas.microsoft.com/office/drawing/2014/main" id="{6BB5F7B3-4FC9-4942-9852-8FDC2ADA8A73}"/>
              </a:ext>
            </a:extLst>
          </p:cNvPr>
          <p:cNvSpPr txBox="1"/>
          <p:nvPr/>
        </p:nvSpPr>
        <p:spPr>
          <a:xfrm>
            <a:off x="275300" y="237205"/>
            <a:ext cx="882650" cy="391160"/>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293D8C"/>
                </a:solidFill>
                <a:latin typeface="KBH Tekst"/>
                <a:cs typeface="KBH Tekst"/>
              </a:rPr>
              <a:t>Scenarie</a:t>
            </a:r>
            <a:r>
              <a:rPr sz="1200" spc="15" dirty="0">
                <a:solidFill>
                  <a:srgbClr val="293D8C"/>
                </a:solidFill>
                <a:latin typeface="KBH Tekst"/>
                <a:cs typeface="KBH Tekst"/>
              </a:rPr>
              <a:t> </a:t>
            </a:r>
            <a:endParaRPr sz="1200" dirty="0">
              <a:solidFill>
                <a:srgbClr val="293D8C"/>
              </a:solidFill>
              <a:latin typeface="KBH Tekst"/>
              <a:cs typeface="KBH Tekst"/>
            </a:endParaRPr>
          </a:p>
          <a:p>
            <a:pPr marL="12700">
              <a:lnSpc>
                <a:spcPct val="100000"/>
              </a:lnSpc>
            </a:pPr>
            <a:r>
              <a:rPr sz="1200" b="1" spc="-10" dirty="0" err="1">
                <a:solidFill>
                  <a:srgbClr val="293D8C"/>
                </a:solidFill>
                <a:latin typeface="KBH"/>
                <a:cs typeface="KBH"/>
              </a:rPr>
              <a:t>Strømsvigt</a:t>
            </a:r>
            <a:endParaRPr sz="1200" dirty="0">
              <a:solidFill>
                <a:srgbClr val="293D8C"/>
              </a:solidFill>
              <a:latin typeface="KBH"/>
              <a:cs typeface="KBH"/>
            </a:endParaRPr>
          </a:p>
        </p:txBody>
      </p:sp>
      <p:sp>
        <p:nvSpPr>
          <p:cNvPr id="8" name="object 8">
            <a:extLst>
              <a:ext uri="{FF2B5EF4-FFF2-40B4-BE49-F238E27FC236}">
                <a16:creationId xmlns:a16="http://schemas.microsoft.com/office/drawing/2014/main" id="{B63C9A70-6472-0EE4-F82E-387139AE6961}"/>
              </a:ext>
            </a:extLst>
          </p:cNvPr>
          <p:cNvSpPr txBox="1">
            <a:spLocks noGrp="1"/>
          </p:cNvSpPr>
          <p:nvPr>
            <p:ph type="ftr" sz="quarter" idx="5"/>
          </p:nvPr>
        </p:nvSpPr>
        <p:spPr>
          <a:prstGeom prst="rect">
            <a:avLst/>
          </a:prstGeom>
        </p:spPr>
        <p:txBody>
          <a:bodyPr vert="horz" wrap="square" lIns="0" tIns="20320" rIns="0" bIns="0" rtlCol="0">
            <a:spAutoFit/>
          </a:body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
        <p:nvSpPr>
          <p:cNvPr id="10" name="object 2">
            <a:extLst>
              <a:ext uri="{FF2B5EF4-FFF2-40B4-BE49-F238E27FC236}">
                <a16:creationId xmlns:a16="http://schemas.microsoft.com/office/drawing/2014/main" id="{55A07E9A-B146-000B-EEB8-AD5D7F73D7DF}"/>
              </a:ext>
            </a:extLst>
          </p:cNvPr>
          <p:cNvSpPr/>
          <p:nvPr/>
        </p:nvSpPr>
        <p:spPr>
          <a:xfrm>
            <a:off x="0" y="536405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E9B5CD"/>
          </a:solidFill>
        </p:spPr>
        <p:txBody>
          <a:bodyPr wrap="square" lIns="0" tIns="0" rIns="0" bIns="0" rtlCol="0"/>
          <a:lstStyle/>
          <a:p>
            <a:endParaRPr/>
          </a:p>
        </p:txBody>
      </p:sp>
      <p:sp>
        <p:nvSpPr>
          <p:cNvPr id="9" name="Tekstfelt 8">
            <a:extLst>
              <a:ext uri="{FF2B5EF4-FFF2-40B4-BE49-F238E27FC236}">
                <a16:creationId xmlns:a16="http://schemas.microsoft.com/office/drawing/2014/main" id="{576DF43E-2829-FC02-E0CA-EA8C2B090BB5}"/>
              </a:ext>
            </a:extLst>
          </p:cNvPr>
          <p:cNvSpPr txBox="1"/>
          <p:nvPr/>
        </p:nvSpPr>
        <p:spPr>
          <a:xfrm>
            <a:off x="1121489" y="3113226"/>
            <a:ext cx="8408147" cy="3810000"/>
          </a:xfrm>
          <a:prstGeom prst="rect">
            <a:avLst/>
          </a:prstGeom>
          <a:solidFill>
            <a:schemeClr val="bg1"/>
          </a:solidFill>
          <a:ln w="3175">
            <a:solidFill>
              <a:srgbClr val="293D8C"/>
            </a:solidFill>
          </a:ln>
        </p:spPr>
        <p:txBody>
          <a:bodyPr wrap="square" rtlCol="0">
            <a:spAutoFit/>
          </a:bodyPr>
          <a:lstStyle/>
          <a:p>
            <a:endParaRPr lang="da-DK"/>
          </a:p>
        </p:txBody>
      </p:sp>
      <p:pic>
        <p:nvPicPr>
          <p:cNvPr id="13" name="Grafik 12">
            <a:extLst>
              <a:ext uri="{FF2B5EF4-FFF2-40B4-BE49-F238E27FC236}">
                <a16:creationId xmlns:a16="http://schemas.microsoft.com/office/drawing/2014/main" id="{96EACB75-C90E-AE0B-6B11-1588C57E2D1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267546" y="200025"/>
            <a:ext cx="1058648" cy="1308100"/>
          </a:xfrm>
          <a:prstGeom prst="rect">
            <a:avLst/>
          </a:prstGeom>
        </p:spPr>
      </p:pic>
    </p:spTree>
    <p:extLst>
      <p:ext uri="{BB962C8B-B14F-4D97-AF65-F5344CB8AC3E}">
        <p14:creationId xmlns:p14="http://schemas.microsoft.com/office/powerpoint/2010/main" val="1339687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descr="$PPTXTitle"/>
          <p:cNvSpPr txBox="1">
            <a:spLocks noGrp="1"/>
          </p:cNvSpPr>
          <p:nvPr>
            <p:ph type="title"/>
          </p:nvPr>
        </p:nvSpPr>
        <p:spPr>
          <a:xfrm>
            <a:off x="1121299" y="1292929"/>
            <a:ext cx="7817428" cy="1846659"/>
          </a:xfrm>
          <a:prstGeom prst="rect">
            <a:avLst/>
          </a:prstGeom>
        </p:spPr>
        <p:txBody>
          <a:bodyPr vert="horz" wrap="square" lIns="0" tIns="177800" rIns="0" bIns="0" rtlCol="0">
            <a:spAutoFit/>
          </a:bodyPr>
          <a:lstStyle/>
          <a:p>
            <a:pPr marL="12700" marR="5080">
              <a:lnSpc>
                <a:spcPts val="6500"/>
              </a:lnSpc>
              <a:spcBef>
                <a:spcPts val="1400"/>
              </a:spcBef>
              <a:tabLst>
                <a:tab pos="3721100" algn="l"/>
              </a:tabLst>
            </a:pPr>
            <a:r>
              <a:rPr lang="da-DK" spc="-10" noProof="0" dirty="0">
                <a:solidFill>
                  <a:srgbClr val="293D8C"/>
                </a:solidFill>
              </a:rPr>
              <a:t>Opgaver </a:t>
            </a:r>
            <a:r>
              <a:rPr lang="da-DK" spc="-25" noProof="0" dirty="0">
                <a:solidFill>
                  <a:srgbClr val="293D8C"/>
                </a:solidFill>
              </a:rPr>
              <a:t>og </a:t>
            </a:r>
            <a:r>
              <a:rPr lang="da-DK" spc="-10" noProof="0" dirty="0">
                <a:solidFill>
                  <a:srgbClr val="293D8C"/>
                </a:solidFill>
              </a:rPr>
              <a:t>funktioner</a:t>
            </a:r>
          </a:p>
        </p:txBody>
      </p:sp>
      <p:sp>
        <p:nvSpPr>
          <p:cNvPr id="5" name="object 5"/>
          <p:cNvSpPr txBox="1">
            <a:spLocks noGrp="1"/>
          </p:cNvSpPr>
          <p:nvPr>
            <p:ph type="ftr" sz="quarter" idx="5"/>
          </p:nvPr>
        </p:nvSpPr>
        <p:spPr>
          <a:prstGeom prst="rect">
            <a:avLst/>
          </a:prstGeom>
        </p:spPr>
        <p:txBody>
          <a:bodyPr vert="horz" wrap="square" lIns="0" tIns="20320" rIns="0" bIns="0" rtlCol="0">
            <a:spAutoFit/>
          </a:body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
        <p:nvSpPr>
          <p:cNvPr id="4" name="object 4"/>
          <p:cNvSpPr txBox="1"/>
          <p:nvPr/>
        </p:nvSpPr>
        <p:spPr>
          <a:xfrm>
            <a:off x="275300" y="237205"/>
            <a:ext cx="882650" cy="391160"/>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293D8C"/>
                </a:solidFill>
                <a:latin typeface="KBH Tekst"/>
                <a:cs typeface="KBH Tekst"/>
              </a:rPr>
              <a:t>Scenarie</a:t>
            </a:r>
            <a:r>
              <a:rPr sz="1200" spc="15" dirty="0">
                <a:solidFill>
                  <a:srgbClr val="293D8C"/>
                </a:solidFill>
                <a:latin typeface="KBH Tekst"/>
                <a:cs typeface="KBH Tekst"/>
              </a:rPr>
              <a:t> </a:t>
            </a:r>
            <a:endParaRPr sz="1200" dirty="0">
              <a:solidFill>
                <a:srgbClr val="293D8C"/>
              </a:solidFill>
              <a:latin typeface="KBH Tekst"/>
              <a:cs typeface="KBH Tekst"/>
            </a:endParaRPr>
          </a:p>
          <a:p>
            <a:pPr marL="12700">
              <a:lnSpc>
                <a:spcPct val="100000"/>
              </a:lnSpc>
            </a:pPr>
            <a:r>
              <a:rPr sz="1200" b="1" spc="-10" dirty="0" err="1">
                <a:solidFill>
                  <a:srgbClr val="293D8C"/>
                </a:solidFill>
                <a:latin typeface="KBH"/>
                <a:cs typeface="KBH"/>
              </a:rPr>
              <a:t>Strømsvigt</a:t>
            </a:r>
            <a:endParaRPr sz="1200" dirty="0">
              <a:solidFill>
                <a:srgbClr val="293D8C"/>
              </a:solidFill>
              <a:latin typeface="KBH"/>
              <a:cs typeface="KBH"/>
            </a:endParaRPr>
          </a:p>
        </p:txBody>
      </p:sp>
      <p:pic>
        <p:nvPicPr>
          <p:cNvPr id="6" name="Grafik 5">
            <a:extLst>
              <a:ext uri="{FF2B5EF4-FFF2-40B4-BE49-F238E27FC236}">
                <a16:creationId xmlns:a16="http://schemas.microsoft.com/office/drawing/2014/main" id="{9E0ED50D-667B-2DE4-C39E-55F391C7244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422900" y="3526786"/>
            <a:ext cx="1587954" cy="2235839"/>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611FD431-F4F3-11B1-F028-0308001F4AE3}"/>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7007BBE1-964B-2F84-50BB-0884D10C9AEE}"/>
              </a:ext>
            </a:extLst>
          </p:cNvPr>
          <p:cNvSpPr txBox="1"/>
          <p:nvPr/>
        </p:nvSpPr>
        <p:spPr>
          <a:xfrm>
            <a:off x="1133779" y="960692"/>
            <a:ext cx="8251521" cy="1890261"/>
          </a:xfrm>
          <a:prstGeom prst="rect">
            <a:avLst/>
          </a:prstGeom>
        </p:spPr>
        <p:txBody>
          <a:bodyPr vert="horz" wrap="square" lIns="0" tIns="12700" rIns="0" bIns="0" rtlCol="0">
            <a:spAutoFit/>
          </a:bodyPr>
          <a:lstStyle/>
          <a:p>
            <a:pPr marL="12700">
              <a:lnSpc>
                <a:spcPct val="100000"/>
              </a:lnSpc>
              <a:spcBef>
                <a:spcPts val="100"/>
              </a:spcBef>
            </a:pPr>
            <a:r>
              <a:rPr lang="da-DK" sz="1800" b="1" spc="-10" dirty="0">
                <a:solidFill>
                  <a:srgbClr val="070EAF"/>
                </a:solidFill>
                <a:latin typeface="KBH"/>
                <a:cs typeface="KBH"/>
              </a:rPr>
              <a:t>Opgaver og funktioner</a:t>
            </a:r>
            <a:endParaRPr sz="1800" dirty="0">
              <a:solidFill>
                <a:srgbClr val="070EAF"/>
              </a:solidFill>
              <a:latin typeface="KBH"/>
              <a:cs typeface="KBH"/>
            </a:endParaRPr>
          </a:p>
          <a:p>
            <a:endParaRPr lang="da-DK" sz="1300" dirty="0">
              <a:solidFill>
                <a:srgbClr val="070EAF"/>
              </a:solidFill>
              <a:latin typeface="KBH Tekst" panose="00000500000000000000" pitchFamily="2" charset="0"/>
            </a:endParaRPr>
          </a:p>
          <a:p>
            <a:r>
              <a:rPr lang="da-DK" sz="1300" dirty="0">
                <a:solidFill>
                  <a:srgbClr val="293D8C"/>
                </a:solidFill>
                <a:latin typeface="KBH Tekst" panose="00000500000000000000" pitchFamily="2" charset="0"/>
              </a:rPr>
              <a:t>Med udgangspunkt i scenariet skal I nu beskrive de opgaver og funktioner, der er på jeres arbejdsplads i krisesituationen. </a:t>
            </a:r>
          </a:p>
          <a:p>
            <a:r>
              <a:rPr lang="da-DK" sz="1300" dirty="0">
                <a:solidFill>
                  <a:srgbClr val="293D8C"/>
                </a:solidFill>
                <a:latin typeface="KBH Tekst" panose="00000500000000000000" pitchFamily="2" charset="0"/>
              </a:rPr>
              <a:t>I skal altså tale om og beskrive de opgaver og tilhørende funktioner, der er nødvendige for, at I kan opretholde jeres nøddrift. Det kan være alt lige fra, at der skal hentes ekstra håndsprit i depotet til information af børn og unge, forældre/ værger, personale og øvrig ledelse. Hvad </a:t>
            </a:r>
            <a:r>
              <a:rPr lang="da-DK" sz="1300" u="sng" dirty="0">
                <a:solidFill>
                  <a:srgbClr val="293D8C"/>
                </a:solidFill>
                <a:latin typeface="KBH Tekst" panose="00000500000000000000" pitchFamily="2" charset="0"/>
              </a:rPr>
              <a:t>skal</a:t>
            </a:r>
            <a:r>
              <a:rPr lang="da-DK" sz="1300" dirty="0">
                <a:solidFill>
                  <a:srgbClr val="293D8C"/>
                </a:solidFill>
                <a:latin typeface="KBH Tekst" panose="00000500000000000000" pitchFamily="2" charset="0"/>
              </a:rPr>
              <a:t> gøres, og hvilke funktioner </a:t>
            </a:r>
            <a:r>
              <a:rPr lang="da-DK" sz="1300" u="sng" dirty="0">
                <a:solidFill>
                  <a:srgbClr val="293D8C"/>
                </a:solidFill>
                <a:latin typeface="KBH Tekst" panose="00000500000000000000" pitchFamily="2" charset="0"/>
              </a:rPr>
              <a:t>skal</a:t>
            </a:r>
            <a:r>
              <a:rPr lang="da-DK" sz="1300" dirty="0">
                <a:solidFill>
                  <a:srgbClr val="293D8C"/>
                </a:solidFill>
                <a:latin typeface="KBH Tekst" panose="00000500000000000000" pitchFamily="2" charset="0"/>
              </a:rPr>
              <a:t> der til? Hvad lukkes ned, og hvem har mandatet til at lukke det ned? Tænk også på, hvordan I kan forberede jer før en krise, og hvad der skal til, når krisen er ovre, og I skal genoprette jeres normale drift. Skriv alle jeres pointer ned herunder og tag dem med til opsamlingen bagefter.</a:t>
            </a:r>
          </a:p>
        </p:txBody>
      </p:sp>
      <p:sp>
        <p:nvSpPr>
          <p:cNvPr id="7" name="object 7">
            <a:extLst>
              <a:ext uri="{FF2B5EF4-FFF2-40B4-BE49-F238E27FC236}">
                <a16:creationId xmlns:a16="http://schemas.microsoft.com/office/drawing/2014/main" id="{6A65F0F7-6539-54EE-5B82-184FEA36A155}"/>
              </a:ext>
            </a:extLst>
          </p:cNvPr>
          <p:cNvSpPr txBox="1"/>
          <p:nvPr/>
        </p:nvSpPr>
        <p:spPr>
          <a:xfrm>
            <a:off x="275300" y="237205"/>
            <a:ext cx="882650" cy="391160"/>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070EAF"/>
                </a:solidFill>
                <a:latin typeface="KBH Tekst"/>
                <a:cs typeface="KBH Tekst"/>
              </a:rPr>
              <a:t>Scenarie</a:t>
            </a:r>
            <a:r>
              <a:rPr sz="1200" spc="15" dirty="0">
                <a:solidFill>
                  <a:srgbClr val="070EAF"/>
                </a:solidFill>
                <a:latin typeface="KBH Tekst"/>
                <a:cs typeface="KBH Tekst"/>
              </a:rPr>
              <a:t> </a:t>
            </a:r>
            <a:endParaRPr sz="1200" dirty="0">
              <a:solidFill>
                <a:srgbClr val="070EAF"/>
              </a:solidFill>
              <a:latin typeface="KBH Tekst"/>
              <a:cs typeface="KBH Tekst"/>
            </a:endParaRPr>
          </a:p>
          <a:p>
            <a:pPr marL="12700">
              <a:lnSpc>
                <a:spcPct val="100000"/>
              </a:lnSpc>
            </a:pPr>
            <a:r>
              <a:rPr sz="1200" b="1" spc="-10" dirty="0" err="1">
                <a:solidFill>
                  <a:srgbClr val="070EAF"/>
                </a:solidFill>
                <a:latin typeface="KBH"/>
                <a:cs typeface="KBH"/>
              </a:rPr>
              <a:t>Strømsvigt</a:t>
            </a:r>
            <a:endParaRPr sz="1200" dirty="0">
              <a:solidFill>
                <a:srgbClr val="070EAF"/>
              </a:solidFill>
              <a:latin typeface="KBH"/>
              <a:cs typeface="KBH"/>
            </a:endParaRPr>
          </a:p>
        </p:txBody>
      </p:sp>
      <p:sp>
        <p:nvSpPr>
          <p:cNvPr id="8" name="object 8">
            <a:extLst>
              <a:ext uri="{FF2B5EF4-FFF2-40B4-BE49-F238E27FC236}">
                <a16:creationId xmlns:a16="http://schemas.microsoft.com/office/drawing/2014/main" id="{779499C5-D3F1-DB04-6AD2-3F3F7CB14497}"/>
              </a:ext>
            </a:extLst>
          </p:cNvPr>
          <p:cNvSpPr txBox="1">
            <a:spLocks noGrp="1"/>
          </p:cNvSpPr>
          <p:nvPr>
            <p:ph type="ftr" sz="quarter" idx="5"/>
          </p:nvPr>
        </p:nvSpPr>
        <p:spPr>
          <a:prstGeom prst="rect">
            <a:avLst/>
          </a:prstGeom>
        </p:spPr>
        <p:txBody>
          <a:bodyPr vert="horz" wrap="square" lIns="0" tIns="20320" rIns="0" bIns="0" rtlCol="0">
            <a:spAutoFit/>
          </a:body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
        <p:nvSpPr>
          <p:cNvPr id="11" name="object 2">
            <a:extLst>
              <a:ext uri="{FF2B5EF4-FFF2-40B4-BE49-F238E27FC236}">
                <a16:creationId xmlns:a16="http://schemas.microsoft.com/office/drawing/2014/main" id="{9F7D9F1C-DAB7-AB22-FB1B-EDA252A07EA5}"/>
              </a:ext>
            </a:extLst>
          </p:cNvPr>
          <p:cNvSpPr/>
          <p:nvPr/>
        </p:nvSpPr>
        <p:spPr>
          <a:xfrm>
            <a:off x="0" y="536405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E9B5CD"/>
          </a:solidFill>
        </p:spPr>
        <p:txBody>
          <a:bodyPr wrap="square" lIns="0" tIns="0" rIns="0" bIns="0" rtlCol="0"/>
          <a:lstStyle/>
          <a:p>
            <a:endParaRPr/>
          </a:p>
        </p:txBody>
      </p:sp>
      <p:pic>
        <p:nvPicPr>
          <p:cNvPr id="13" name="Grafik 12">
            <a:extLst>
              <a:ext uri="{FF2B5EF4-FFF2-40B4-BE49-F238E27FC236}">
                <a16:creationId xmlns:a16="http://schemas.microsoft.com/office/drawing/2014/main" id="{C0A4D009-D2D2-7F5B-9AE0-D7A3B44FDB6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267546" y="200025"/>
            <a:ext cx="1058648" cy="1308100"/>
          </a:xfrm>
          <a:prstGeom prst="rect">
            <a:avLst/>
          </a:prstGeom>
        </p:spPr>
      </p:pic>
      <p:grpSp>
        <p:nvGrpSpPr>
          <p:cNvPr id="3" name="Gruppe 2">
            <a:extLst>
              <a:ext uri="{FF2B5EF4-FFF2-40B4-BE49-F238E27FC236}">
                <a16:creationId xmlns:a16="http://schemas.microsoft.com/office/drawing/2014/main" id="{C46BD52E-1A3D-4E2C-F2AA-9327894754BA}"/>
              </a:ext>
            </a:extLst>
          </p:cNvPr>
          <p:cNvGrpSpPr/>
          <p:nvPr/>
        </p:nvGrpSpPr>
        <p:grpSpPr>
          <a:xfrm>
            <a:off x="1157950" y="3171825"/>
            <a:ext cx="8227350" cy="3657600"/>
            <a:chOff x="1157950" y="3171825"/>
            <a:chExt cx="8227350" cy="3657600"/>
          </a:xfrm>
        </p:grpSpPr>
        <p:sp>
          <p:nvSpPr>
            <p:cNvPr id="4" name="Tekstfelt 3">
              <a:extLst>
                <a:ext uri="{FF2B5EF4-FFF2-40B4-BE49-F238E27FC236}">
                  <a16:creationId xmlns:a16="http://schemas.microsoft.com/office/drawing/2014/main" id="{6EFA6A47-64D1-D2F0-9929-F7579DDB1A80}"/>
                </a:ext>
              </a:extLst>
            </p:cNvPr>
            <p:cNvSpPr txBox="1"/>
            <p:nvPr/>
          </p:nvSpPr>
          <p:spPr>
            <a:xfrm>
              <a:off x="1157950" y="3171825"/>
              <a:ext cx="8227350" cy="3657600"/>
            </a:xfrm>
            <a:prstGeom prst="rect">
              <a:avLst/>
            </a:prstGeom>
            <a:solidFill>
              <a:schemeClr val="bg1"/>
            </a:solidFill>
            <a:ln w="3175">
              <a:solidFill>
                <a:srgbClr val="293D8C"/>
              </a:solidFill>
            </a:ln>
          </p:spPr>
          <p:txBody>
            <a:bodyPr wrap="square" rtlCol="0">
              <a:spAutoFit/>
            </a:bodyPr>
            <a:lstStyle/>
            <a:p>
              <a:endParaRPr lang="da-DK"/>
            </a:p>
          </p:txBody>
        </p:sp>
        <p:sp>
          <p:nvSpPr>
            <p:cNvPr id="5" name="Tekstfelt 4">
              <a:extLst>
                <a:ext uri="{FF2B5EF4-FFF2-40B4-BE49-F238E27FC236}">
                  <a16:creationId xmlns:a16="http://schemas.microsoft.com/office/drawing/2014/main" id="{C593D41D-7B8D-4E2A-CCDE-9B23C8D87CD7}"/>
                </a:ext>
              </a:extLst>
            </p:cNvPr>
            <p:cNvSpPr txBox="1"/>
            <p:nvPr/>
          </p:nvSpPr>
          <p:spPr>
            <a:xfrm>
              <a:off x="1308100" y="3248025"/>
              <a:ext cx="7959446" cy="338554"/>
            </a:xfrm>
            <a:prstGeom prst="rect">
              <a:avLst/>
            </a:prstGeom>
            <a:noFill/>
          </p:spPr>
          <p:txBody>
            <a:bodyPr wrap="square" rtlCol="0">
              <a:spAutoFit/>
            </a:bodyPr>
            <a:lstStyle/>
            <a:p>
              <a:r>
                <a:rPr lang="da-DK" sz="1600">
                  <a:solidFill>
                    <a:srgbClr val="293D8C"/>
                  </a:solidFill>
                  <a:latin typeface="KBH Tekst" panose="00000500000000000000" pitchFamily="2" charset="0"/>
                </a:rPr>
                <a:t>Før:</a:t>
              </a:r>
              <a:r>
                <a:rPr lang="da-DK" sz="1600">
                  <a:latin typeface="KBH Tekst" panose="00000500000000000000" pitchFamily="2" charset="0"/>
                </a:rPr>
                <a:t>			         </a:t>
              </a:r>
              <a:r>
                <a:rPr lang="da-DK" sz="1600">
                  <a:solidFill>
                    <a:srgbClr val="293D8C"/>
                  </a:solidFill>
                  <a:latin typeface="KBH Tekst" panose="00000500000000000000" pitchFamily="2" charset="0"/>
                </a:rPr>
                <a:t>Under:	</a:t>
              </a:r>
              <a:r>
                <a:rPr lang="da-DK" sz="1600">
                  <a:latin typeface="KBH Tekst" panose="00000500000000000000" pitchFamily="2" charset="0"/>
                </a:rPr>
                <a:t>	            </a:t>
              </a:r>
              <a:r>
                <a:rPr lang="da-DK" sz="1600">
                  <a:solidFill>
                    <a:srgbClr val="293D8C"/>
                  </a:solidFill>
                  <a:latin typeface="KBH Tekst" panose="00000500000000000000" pitchFamily="2" charset="0"/>
                </a:rPr>
                <a:t>Efter:</a:t>
              </a:r>
            </a:p>
          </p:txBody>
        </p:sp>
        <p:cxnSp>
          <p:nvCxnSpPr>
            <p:cNvPr id="9" name="Lige forbindelse 8">
              <a:extLst>
                <a:ext uri="{FF2B5EF4-FFF2-40B4-BE49-F238E27FC236}">
                  <a16:creationId xmlns:a16="http://schemas.microsoft.com/office/drawing/2014/main" id="{9CF816EF-EA14-F55A-0EEB-F882F7C9FBAD}"/>
                </a:ext>
              </a:extLst>
            </p:cNvPr>
            <p:cNvCxnSpPr/>
            <p:nvPr/>
          </p:nvCxnSpPr>
          <p:spPr>
            <a:xfrm>
              <a:off x="7327900" y="3248025"/>
              <a:ext cx="0" cy="3429000"/>
            </a:xfrm>
            <a:prstGeom prst="line">
              <a:avLst/>
            </a:prstGeom>
            <a:ln>
              <a:solidFill>
                <a:srgbClr val="293D8C"/>
              </a:solidFill>
            </a:ln>
          </p:spPr>
          <p:style>
            <a:lnRef idx="1">
              <a:schemeClr val="dk1"/>
            </a:lnRef>
            <a:fillRef idx="0">
              <a:schemeClr val="dk1"/>
            </a:fillRef>
            <a:effectRef idx="0">
              <a:schemeClr val="dk1"/>
            </a:effectRef>
            <a:fontRef idx="minor">
              <a:schemeClr val="tx1"/>
            </a:fontRef>
          </p:style>
        </p:cxnSp>
        <p:cxnSp>
          <p:nvCxnSpPr>
            <p:cNvPr id="6" name="Lige forbindelse 5">
              <a:extLst>
                <a:ext uri="{FF2B5EF4-FFF2-40B4-BE49-F238E27FC236}">
                  <a16:creationId xmlns:a16="http://schemas.microsoft.com/office/drawing/2014/main" id="{21597409-2D62-9435-126B-4680BD7638D4}"/>
                </a:ext>
              </a:extLst>
            </p:cNvPr>
            <p:cNvCxnSpPr/>
            <p:nvPr/>
          </p:nvCxnSpPr>
          <p:spPr>
            <a:xfrm>
              <a:off x="3136900" y="3248025"/>
              <a:ext cx="0" cy="3429000"/>
            </a:xfrm>
            <a:prstGeom prst="line">
              <a:avLst/>
            </a:prstGeom>
            <a:ln>
              <a:solidFill>
                <a:srgbClr val="293D8C"/>
              </a:solidFill>
            </a:ln>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35414047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descr="$PPTXTitle"/>
          <p:cNvSpPr txBox="1">
            <a:spLocks noGrp="1"/>
          </p:cNvSpPr>
          <p:nvPr>
            <p:ph type="title"/>
          </p:nvPr>
        </p:nvSpPr>
        <p:spPr>
          <a:xfrm>
            <a:off x="1121299" y="1040930"/>
            <a:ext cx="7632700" cy="1511214"/>
          </a:xfrm>
          <a:prstGeom prst="rect">
            <a:avLst/>
          </a:prstGeom>
        </p:spPr>
        <p:txBody>
          <a:bodyPr vert="horz" wrap="square" lIns="0" tIns="201199" rIns="0" bIns="0" rtlCol="0">
            <a:spAutoFit/>
          </a:bodyPr>
          <a:lstStyle/>
          <a:p>
            <a:pPr marL="12700">
              <a:lnSpc>
                <a:spcPct val="100000"/>
              </a:lnSpc>
              <a:spcBef>
                <a:spcPts val="100"/>
              </a:spcBef>
            </a:pPr>
            <a:r>
              <a:rPr sz="8500" spc="-30">
                <a:solidFill>
                  <a:srgbClr val="293D8C"/>
                </a:solidFill>
              </a:rPr>
              <a:t>Dialogkort</a:t>
            </a:r>
            <a:endParaRPr sz="8500">
              <a:solidFill>
                <a:srgbClr val="293D8C"/>
              </a:solidFill>
            </a:endParaRPr>
          </a:p>
        </p:txBody>
      </p:sp>
      <p:sp>
        <p:nvSpPr>
          <p:cNvPr id="5" name="object 5"/>
          <p:cNvSpPr txBox="1"/>
          <p:nvPr/>
        </p:nvSpPr>
        <p:spPr>
          <a:xfrm>
            <a:off x="275300" y="237205"/>
            <a:ext cx="882650" cy="391160"/>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293D8C"/>
                </a:solidFill>
                <a:latin typeface="KBH Tekst"/>
                <a:cs typeface="KBH Tekst"/>
              </a:rPr>
              <a:t>Scenarie</a:t>
            </a:r>
            <a:r>
              <a:rPr sz="1200" spc="15" dirty="0">
                <a:solidFill>
                  <a:srgbClr val="293D8C"/>
                </a:solidFill>
                <a:latin typeface="KBH Tekst"/>
                <a:cs typeface="KBH Tekst"/>
              </a:rPr>
              <a:t> </a:t>
            </a:r>
            <a:endParaRPr sz="1200" dirty="0">
              <a:solidFill>
                <a:srgbClr val="293D8C"/>
              </a:solidFill>
              <a:latin typeface="KBH Tekst"/>
              <a:cs typeface="KBH Tekst"/>
            </a:endParaRPr>
          </a:p>
          <a:p>
            <a:pPr marL="12700">
              <a:lnSpc>
                <a:spcPct val="100000"/>
              </a:lnSpc>
            </a:pPr>
            <a:r>
              <a:rPr sz="1200" b="1" spc="-10" dirty="0" err="1">
                <a:solidFill>
                  <a:srgbClr val="293D8C"/>
                </a:solidFill>
                <a:latin typeface="KBH"/>
                <a:cs typeface="KBH"/>
              </a:rPr>
              <a:t>Strømsvigt</a:t>
            </a:r>
            <a:endParaRPr sz="1200" dirty="0">
              <a:solidFill>
                <a:srgbClr val="293D8C"/>
              </a:solidFill>
              <a:latin typeface="KBH"/>
              <a:cs typeface="KBH"/>
            </a:endParaRPr>
          </a:p>
        </p:txBody>
      </p:sp>
      <p:sp>
        <p:nvSpPr>
          <p:cNvPr id="6" name="object 6"/>
          <p:cNvSpPr txBox="1">
            <a:spLocks noGrp="1"/>
          </p:cNvSpPr>
          <p:nvPr>
            <p:ph type="ftr" sz="quarter" idx="5"/>
          </p:nvPr>
        </p:nvSpPr>
        <p:spPr>
          <a:prstGeom prst="rect">
            <a:avLst/>
          </a:prstGeom>
        </p:spPr>
        <p:txBody>
          <a:bodyPr vert="horz" wrap="square" lIns="0" tIns="20320" rIns="0" bIns="0" rtlCol="0">
            <a:spAutoFit/>
          </a:body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pic>
        <p:nvPicPr>
          <p:cNvPr id="7" name="Grafik 6">
            <a:extLst>
              <a:ext uri="{FF2B5EF4-FFF2-40B4-BE49-F238E27FC236}">
                <a16:creationId xmlns:a16="http://schemas.microsoft.com/office/drawing/2014/main" id="{5E8F8A75-58A7-87D5-51A4-AF99D7674A0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194300" y="3946977"/>
            <a:ext cx="2297430" cy="2081649"/>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object 2">
            <a:extLst>
              <a:ext uri="{FF2B5EF4-FFF2-40B4-BE49-F238E27FC236}">
                <a16:creationId xmlns:a16="http://schemas.microsoft.com/office/drawing/2014/main" id="{90892BDD-522C-03D9-FB07-33BDD62B6B76}"/>
              </a:ext>
            </a:extLst>
          </p:cNvPr>
          <p:cNvSpPr/>
          <p:nvPr/>
        </p:nvSpPr>
        <p:spPr>
          <a:xfrm>
            <a:off x="0" y="5757498"/>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E9B5CD"/>
          </a:solidFill>
        </p:spPr>
        <p:txBody>
          <a:bodyPr wrap="square" lIns="0" tIns="0" rIns="0" bIns="0" rtlCol="0"/>
          <a:lstStyle/>
          <a:p>
            <a:endParaRPr/>
          </a:p>
        </p:txBody>
      </p:sp>
      <p:sp>
        <p:nvSpPr>
          <p:cNvPr id="2" name="object 2"/>
          <p:cNvSpPr txBox="1"/>
          <p:nvPr/>
        </p:nvSpPr>
        <p:spPr>
          <a:xfrm>
            <a:off x="1121298" y="1301478"/>
            <a:ext cx="7883001" cy="4691028"/>
          </a:xfrm>
          <a:prstGeom prst="rect">
            <a:avLst/>
          </a:prstGeom>
        </p:spPr>
        <p:txBody>
          <a:bodyPr vert="horz" wrap="square" lIns="0" tIns="12700" rIns="0" bIns="0" rtlCol="0" anchor="t">
            <a:spAutoFit/>
          </a:bodyPr>
          <a:lstStyle/>
          <a:p>
            <a:pPr marL="12700">
              <a:lnSpc>
                <a:spcPct val="100000"/>
              </a:lnSpc>
              <a:spcBef>
                <a:spcPts val="100"/>
              </a:spcBef>
            </a:pPr>
            <a:r>
              <a:rPr sz="1800" b="1" spc="-10" dirty="0" err="1">
                <a:solidFill>
                  <a:srgbClr val="293D8C"/>
                </a:solidFill>
                <a:latin typeface="KBH"/>
                <a:cs typeface="KBH"/>
              </a:rPr>
              <a:t>Dialogkort</a:t>
            </a:r>
            <a:endParaRPr lang="da-DK" sz="1300" dirty="0">
              <a:solidFill>
                <a:srgbClr val="293D8C"/>
              </a:solidFill>
              <a:latin typeface="KBH Tekst" panose="00000500000000000000" pitchFamily="2" charset="0"/>
            </a:endParaRPr>
          </a:p>
          <a:p>
            <a:pPr rtl="0" fontAlgn="base"/>
            <a:endParaRPr lang="da-DK" sz="13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r>
              <a:rPr lang="da-DK" sz="1300" dirty="0">
                <a:solidFill>
                  <a:srgbClr val="293D8C"/>
                </a:solidFill>
                <a:latin typeface="KBH Tekst" panose="00000500000000000000" pitchFamily="2" charset="0"/>
              </a:rPr>
              <a:t>Hvad vil du være allermest nervøs for, hvis du er på arbejde, når krisen opstår? </a:t>
            </a:r>
          </a:p>
          <a:p>
            <a:pPr marL="285750" indent="-285750" rtl="0" fontAlgn="base">
              <a:buFont typeface="Courier New" panose="02070309020205020404" pitchFamily="49" charset="0"/>
              <a:buChar char="o"/>
            </a:pPr>
            <a:endParaRPr lang="da-DK" sz="13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r>
              <a:rPr lang="da-DK" sz="1300" dirty="0">
                <a:solidFill>
                  <a:srgbClr val="293D8C"/>
                </a:solidFill>
                <a:latin typeface="KBH Tekst" panose="00000500000000000000" pitchFamily="2" charset="0"/>
              </a:rPr>
              <a:t>Hvilke kvalifikationer/kompetencer/egenskaber har dine kollegaer, som gør dem gode at være på hold med i en krisesituation? </a:t>
            </a:r>
          </a:p>
          <a:p>
            <a:pPr marL="285750" indent="-285750" rtl="0" fontAlgn="base">
              <a:buFont typeface="Courier New" panose="02070309020205020404" pitchFamily="49" charset="0"/>
              <a:buChar char="o"/>
            </a:pPr>
            <a:endParaRPr lang="da-DK" sz="13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r>
              <a:rPr lang="da-DK" sz="1300" dirty="0">
                <a:solidFill>
                  <a:srgbClr val="293D8C"/>
                </a:solidFill>
                <a:latin typeface="KBH Tekst" panose="00000500000000000000" pitchFamily="2" charset="0"/>
              </a:rPr>
              <a:t>Hvad har du med dig af erfaringer fra andre situationer, som kan hjælpe dig og jer med at håndtere krisen? </a:t>
            </a:r>
          </a:p>
          <a:p>
            <a:pPr marL="285750" indent="-285750" rtl="0" fontAlgn="base">
              <a:buFont typeface="Courier New" panose="02070309020205020404" pitchFamily="49" charset="0"/>
              <a:buChar char="o"/>
            </a:pPr>
            <a:endParaRPr lang="da-DK" sz="13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r>
              <a:rPr lang="da-DK" sz="1300" dirty="0">
                <a:solidFill>
                  <a:srgbClr val="293D8C"/>
                </a:solidFill>
                <a:latin typeface="KBH Tekst"/>
              </a:rPr>
              <a:t>Hvis krisen kræver, at du er på arbejde under krisen og måske uden for vanlig arbejdstid, har du så en plan for, hvordan det kan hænge sammen for dig privat, eller har du behov for, at det i videst mulige omfang ikke bliver nødvendigt?</a:t>
            </a:r>
          </a:p>
          <a:p>
            <a:pPr marL="285750" indent="-285750" rtl="0" fontAlgn="base">
              <a:buFont typeface="Courier New" panose="02070309020205020404" pitchFamily="49" charset="0"/>
              <a:buChar char="o"/>
            </a:pPr>
            <a:endParaRPr lang="da-DK" sz="13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r>
              <a:rPr lang="da-DK" sz="1300" dirty="0">
                <a:solidFill>
                  <a:srgbClr val="293D8C"/>
                </a:solidFill>
                <a:latin typeface="KBH Tekst" panose="00000500000000000000" pitchFamily="2" charset="0"/>
              </a:rPr>
              <a:t>Hvilke fagkompetencer har du, som kan være relevante andre steder i organisationen, hvis der er brug for det under krisen? Hvordan vil det være for dig fx at skulle arbejde på en anden lokation eller med en anden målgruppe?</a:t>
            </a:r>
          </a:p>
          <a:p>
            <a:pPr marL="285750" indent="-285750" rtl="0" fontAlgn="base">
              <a:buFont typeface="Courier New" panose="02070309020205020404" pitchFamily="49" charset="0"/>
              <a:buChar char="o"/>
            </a:pPr>
            <a:endParaRPr lang="da-DK" sz="13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r>
              <a:rPr lang="da-DK" sz="1300" dirty="0">
                <a:solidFill>
                  <a:srgbClr val="293D8C"/>
                </a:solidFill>
                <a:latin typeface="KBH Tekst" panose="00000500000000000000" pitchFamily="2" charset="0"/>
              </a:rPr>
              <a:t>Hvis du i din funktion ikke skal medvirke til nøddrift, er der så andre måder du kan hjælpe på under krisen (passe venners børn, hvis de er i nøddrift, hjælpe en nabo, være der for en pårørende eller andet)?</a:t>
            </a:r>
          </a:p>
          <a:p>
            <a:pPr marL="285750" indent="-285750" rtl="0" fontAlgn="base">
              <a:buFont typeface="Courier New" panose="02070309020205020404" pitchFamily="49" charset="0"/>
              <a:buChar char="o"/>
            </a:pPr>
            <a:endParaRPr lang="da-DK" sz="13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endParaRPr lang="da-DK" sz="1300" dirty="0">
              <a:solidFill>
                <a:srgbClr val="293D8C"/>
              </a:solidFill>
              <a:latin typeface="KBH Tekst" panose="00000500000000000000" pitchFamily="2" charset="0"/>
            </a:endParaRPr>
          </a:p>
        </p:txBody>
      </p:sp>
      <p:sp>
        <p:nvSpPr>
          <p:cNvPr id="7" name="object 7"/>
          <p:cNvSpPr txBox="1"/>
          <p:nvPr/>
        </p:nvSpPr>
        <p:spPr>
          <a:xfrm>
            <a:off x="275300" y="237205"/>
            <a:ext cx="882650" cy="391160"/>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293D8C"/>
                </a:solidFill>
                <a:latin typeface="KBH Tekst"/>
                <a:cs typeface="KBH Tekst"/>
              </a:rPr>
              <a:t>Scenarie</a:t>
            </a:r>
            <a:r>
              <a:rPr sz="1200" spc="15" dirty="0">
                <a:solidFill>
                  <a:srgbClr val="293D8C"/>
                </a:solidFill>
                <a:latin typeface="KBH Tekst"/>
                <a:cs typeface="KBH Tekst"/>
              </a:rPr>
              <a:t> </a:t>
            </a:r>
            <a:endParaRPr sz="1200" dirty="0">
              <a:solidFill>
                <a:srgbClr val="293D8C"/>
              </a:solidFill>
              <a:latin typeface="KBH Tekst"/>
              <a:cs typeface="KBH Tekst"/>
            </a:endParaRPr>
          </a:p>
          <a:p>
            <a:pPr marL="12700">
              <a:lnSpc>
                <a:spcPct val="100000"/>
              </a:lnSpc>
            </a:pPr>
            <a:r>
              <a:rPr sz="1200" b="1" spc="-10" dirty="0" err="1">
                <a:solidFill>
                  <a:srgbClr val="293D8C"/>
                </a:solidFill>
                <a:latin typeface="KBH"/>
                <a:cs typeface="KBH"/>
              </a:rPr>
              <a:t>Strømsvigt</a:t>
            </a:r>
            <a:endParaRPr sz="1200" dirty="0">
              <a:solidFill>
                <a:srgbClr val="293D8C"/>
              </a:solidFill>
              <a:latin typeface="KBH"/>
              <a:cs typeface="KBH"/>
            </a:endParaRPr>
          </a:p>
        </p:txBody>
      </p:sp>
      <p:sp>
        <p:nvSpPr>
          <p:cNvPr id="8" name="object 8"/>
          <p:cNvSpPr txBox="1">
            <a:spLocks noGrp="1"/>
          </p:cNvSpPr>
          <p:nvPr>
            <p:ph type="ftr" sz="quarter" idx="5"/>
          </p:nvPr>
        </p:nvSpPr>
        <p:spPr>
          <a:prstGeom prst="rect">
            <a:avLst/>
          </a:prstGeom>
        </p:spPr>
        <p:txBody>
          <a:bodyPr vert="horz" wrap="square" lIns="0" tIns="20320" rIns="0" bIns="0" rtlCol="0">
            <a:spAutoFit/>
          </a:bodyPr>
          <a:lstStyle/>
          <a:p>
            <a:pPr marL="12700">
              <a:lnSpc>
                <a:spcPct val="100000"/>
              </a:lnSpc>
              <a:spcBef>
                <a:spcPts val="160"/>
              </a:spcBef>
            </a:pPr>
            <a:r>
              <a:rPr b="1" spc="-10" dirty="0">
                <a:latin typeface="KBH"/>
                <a:cs typeface="KBH"/>
              </a:rPr>
              <a:t>SOF</a:t>
            </a:r>
            <a:r>
              <a:rPr b="1" spc="-55" dirty="0">
                <a:latin typeface="KBH"/>
                <a:cs typeface="KBH"/>
              </a:rPr>
              <a:t> </a:t>
            </a:r>
            <a:r>
              <a:rPr sz="1800" b="0" baseline="4629" dirty="0">
                <a:latin typeface="KBH Medium"/>
                <a:cs typeface="KBH Medium"/>
              </a:rPr>
              <a:t>|</a:t>
            </a:r>
            <a:r>
              <a:rPr sz="1800" b="0" spc="-67" baseline="4629" dirty="0">
                <a:latin typeface="KBH Medium"/>
                <a:cs typeface="KBH Medium"/>
              </a:rPr>
              <a:t> </a:t>
            </a:r>
            <a:r>
              <a:rPr sz="1200" spc="-35" dirty="0" err="1"/>
              <a:t>Socialforvaltningen</a:t>
            </a:r>
            <a:endParaRPr sz="1200" dirty="0">
              <a:latin typeface="KBH Medium"/>
              <a:cs typeface="KBH Medium"/>
            </a:endParaRPr>
          </a:p>
        </p:txBody>
      </p:sp>
      <p:pic>
        <p:nvPicPr>
          <p:cNvPr id="10" name="Grafik 9">
            <a:extLst>
              <a:ext uri="{FF2B5EF4-FFF2-40B4-BE49-F238E27FC236}">
                <a16:creationId xmlns:a16="http://schemas.microsoft.com/office/drawing/2014/main" id="{A882F408-2183-5511-90C6-E2074C8F75D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267546" y="200025"/>
            <a:ext cx="1058648" cy="13081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59DC6724-03D1-5552-9AFD-FC14BCCB9BB5}"/>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B64D37D8-4BC2-0C24-A512-21E99FD90BDD}"/>
              </a:ext>
            </a:extLst>
          </p:cNvPr>
          <p:cNvSpPr txBox="1"/>
          <p:nvPr/>
        </p:nvSpPr>
        <p:spPr>
          <a:xfrm>
            <a:off x="1308100" y="1724025"/>
            <a:ext cx="8590153" cy="1120820"/>
          </a:xfrm>
          <a:prstGeom prst="rect">
            <a:avLst/>
          </a:prstGeom>
        </p:spPr>
        <p:txBody>
          <a:bodyPr vert="horz" wrap="square" lIns="0" tIns="12700" rIns="0" bIns="0" rtlCol="0" anchor="t">
            <a:spAutoFit/>
          </a:bodyPr>
          <a:lstStyle/>
          <a:p>
            <a:r>
              <a:rPr lang="da-DK" sz="3600" b="1">
                <a:solidFill>
                  <a:srgbClr val="293D8C"/>
                </a:solidFill>
                <a:latin typeface="KBH Tekst"/>
              </a:rPr>
              <a:t>Nøddrift sikrer kritiske funktioner under kriser via alternative løsninger</a:t>
            </a:r>
          </a:p>
        </p:txBody>
      </p:sp>
      <p:sp>
        <p:nvSpPr>
          <p:cNvPr id="7" name="object 7">
            <a:extLst>
              <a:ext uri="{FF2B5EF4-FFF2-40B4-BE49-F238E27FC236}">
                <a16:creationId xmlns:a16="http://schemas.microsoft.com/office/drawing/2014/main" id="{079C2710-CAFF-D0AE-6F3F-2401B98F091C}"/>
              </a:ext>
            </a:extLst>
          </p:cNvPr>
          <p:cNvSpPr txBox="1"/>
          <p:nvPr/>
        </p:nvSpPr>
        <p:spPr>
          <a:xfrm>
            <a:off x="275300" y="237205"/>
            <a:ext cx="882650" cy="391160"/>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293D8C"/>
                </a:solidFill>
                <a:latin typeface="KBH Tekst"/>
                <a:cs typeface="KBH Tekst"/>
              </a:rPr>
              <a:t>Scenarie</a:t>
            </a:r>
            <a:r>
              <a:rPr sz="1200" spc="15" dirty="0">
                <a:solidFill>
                  <a:srgbClr val="293D8C"/>
                </a:solidFill>
                <a:latin typeface="KBH Tekst"/>
                <a:cs typeface="KBH Tekst"/>
              </a:rPr>
              <a:t> </a:t>
            </a:r>
            <a:endParaRPr sz="1200" dirty="0">
              <a:solidFill>
                <a:srgbClr val="293D8C"/>
              </a:solidFill>
              <a:latin typeface="KBH Tekst"/>
              <a:cs typeface="KBH Tekst"/>
            </a:endParaRPr>
          </a:p>
          <a:p>
            <a:pPr marL="12700">
              <a:lnSpc>
                <a:spcPct val="100000"/>
              </a:lnSpc>
            </a:pPr>
            <a:r>
              <a:rPr sz="1200" b="1" spc="-10" dirty="0" err="1">
                <a:solidFill>
                  <a:srgbClr val="293D8C"/>
                </a:solidFill>
                <a:latin typeface="KBH"/>
                <a:cs typeface="KBH"/>
              </a:rPr>
              <a:t>Strømsvigt</a:t>
            </a:r>
            <a:endParaRPr sz="1200" dirty="0">
              <a:solidFill>
                <a:srgbClr val="293D8C"/>
              </a:solidFill>
              <a:latin typeface="KBH"/>
              <a:cs typeface="KBH"/>
            </a:endParaRPr>
          </a:p>
        </p:txBody>
      </p:sp>
      <p:sp>
        <p:nvSpPr>
          <p:cNvPr id="8" name="object 8">
            <a:extLst>
              <a:ext uri="{FF2B5EF4-FFF2-40B4-BE49-F238E27FC236}">
                <a16:creationId xmlns:a16="http://schemas.microsoft.com/office/drawing/2014/main" id="{52F44F88-4BC6-F67B-B1B3-015AD0C3DF2D}"/>
              </a:ext>
            </a:extLst>
          </p:cNvPr>
          <p:cNvSpPr txBox="1">
            <a:spLocks noGrp="1"/>
          </p:cNvSpPr>
          <p:nvPr>
            <p:ph type="ftr" sz="quarter" idx="5"/>
          </p:nvPr>
        </p:nvSpPr>
        <p:spPr>
          <a:prstGeom prst="rect">
            <a:avLst/>
          </a:prstGeom>
        </p:spPr>
        <p:txBody>
          <a:bodyPr vert="horz" wrap="square" lIns="0" tIns="20320" rIns="0" bIns="0" rtlCol="0">
            <a:spAutoFit/>
          </a:body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
        <p:nvSpPr>
          <p:cNvPr id="10" name="object 2">
            <a:extLst>
              <a:ext uri="{FF2B5EF4-FFF2-40B4-BE49-F238E27FC236}">
                <a16:creationId xmlns:a16="http://schemas.microsoft.com/office/drawing/2014/main" id="{8E1940E2-03F8-6F17-5674-884DC9D3DBF3}"/>
              </a:ext>
            </a:extLst>
          </p:cNvPr>
          <p:cNvSpPr/>
          <p:nvPr/>
        </p:nvSpPr>
        <p:spPr>
          <a:xfrm>
            <a:off x="0" y="6375829"/>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E9B5CD"/>
          </a:solidFill>
        </p:spPr>
        <p:txBody>
          <a:bodyPr wrap="square" lIns="0" tIns="0" rIns="0" bIns="0" rtlCol="0"/>
          <a:lstStyle/>
          <a:p>
            <a:endParaRPr/>
          </a:p>
        </p:txBody>
      </p:sp>
      <p:pic>
        <p:nvPicPr>
          <p:cNvPr id="12" name="Grafik 11">
            <a:extLst>
              <a:ext uri="{FF2B5EF4-FFF2-40B4-BE49-F238E27FC236}">
                <a16:creationId xmlns:a16="http://schemas.microsoft.com/office/drawing/2014/main" id="{C80642D2-9ADC-7D04-3AAA-EC3F89D085F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267546" y="200025"/>
            <a:ext cx="1058648" cy="1308100"/>
          </a:xfrm>
          <a:prstGeom prst="rect">
            <a:avLst/>
          </a:prstGeom>
        </p:spPr>
      </p:pic>
      <p:sp>
        <p:nvSpPr>
          <p:cNvPr id="4" name="Tekstfelt 3">
            <a:extLst>
              <a:ext uri="{FF2B5EF4-FFF2-40B4-BE49-F238E27FC236}">
                <a16:creationId xmlns:a16="http://schemas.microsoft.com/office/drawing/2014/main" id="{BE5D0819-F764-8EAD-0327-875A94149033}"/>
              </a:ext>
            </a:extLst>
          </p:cNvPr>
          <p:cNvSpPr txBox="1"/>
          <p:nvPr/>
        </p:nvSpPr>
        <p:spPr>
          <a:xfrm>
            <a:off x="1308100" y="2849879"/>
            <a:ext cx="8382000" cy="2062103"/>
          </a:xfrm>
          <a:prstGeom prst="rect">
            <a:avLst/>
          </a:prstGeom>
          <a:noFill/>
        </p:spPr>
        <p:txBody>
          <a:bodyPr wrap="square">
            <a:spAutoFit/>
          </a:bodyPr>
          <a:lstStyle/>
          <a:p>
            <a:endParaRPr lang="da-DK" sz="1600" dirty="0">
              <a:latin typeface="KBH Tekst" panose="00000500000000000000" pitchFamily="2" charset="0"/>
            </a:endParaRPr>
          </a:p>
          <a:p>
            <a:endParaRPr lang="da-DK" sz="1600" dirty="0">
              <a:latin typeface="KBH Tekst" panose="00000500000000000000" pitchFamily="2" charset="0"/>
            </a:endParaRPr>
          </a:p>
          <a:p>
            <a:r>
              <a:rPr lang="da-DK" sz="1600" dirty="0">
                <a:solidFill>
                  <a:srgbClr val="293D8C"/>
                </a:solidFill>
                <a:latin typeface="KBH Tekst" panose="00000500000000000000" pitchFamily="2" charset="0"/>
              </a:rPr>
              <a:t>Der kan være stor forskel på, hvornår vi bliver mest presset af en krisehændelse afhængigt af, hvor vi sidder i organisationen, og hvordan vores opgaver ser ud under nøddrift. Overvej i det følgende, hvornår I bliver mest pressede under håndtering af kriser. Er det før krisen indtræffer, fordi andre er afhængige af jeres forberedelser? Er det under selve krisehændelsen, hvor I skal hjælpe børnene og de unge bedst muligt? Eller er det efter krisen, når der skal samles op og jeres normale drift genoprettes? </a:t>
            </a:r>
          </a:p>
        </p:txBody>
      </p:sp>
      <p:grpSp>
        <p:nvGrpSpPr>
          <p:cNvPr id="5" name="Gruppe 4">
            <a:extLst>
              <a:ext uri="{FF2B5EF4-FFF2-40B4-BE49-F238E27FC236}">
                <a16:creationId xmlns:a16="http://schemas.microsoft.com/office/drawing/2014/main" id="{7D5E0B6B-E602-3A78-F232-89DA6C2A300A}"/>
              </a:ext>
            </a:extLst>
          </p:cNvPr>
          <p:cNvGrpSpPr/>
          <p:nvPr/>
        </p:nvGrpSpPr>
        <p:grpSpPr>
          <a:xfrm>
            <a:off x="1398567" y="5104137"/>
            <a:ext cx="7972465" cy="1446858"/>
            <a:chOff x="1412835" y="3429000"/>
            <a:chExt cx="9664246" cy="2698443"/>
          </a:xfrm>
        </p:grpSpPr>
        <p:sp>
          <p:nvSpPr>
            <p:cNvPr id="6" name="Pil: højre 5">
              <a:extLst>
                <a:ext uri="{FF2B5EF4-FFF2-40B4-BE49-F238E27FC236}">
                  <a16:creationId xmlns:a16="http://schemas.microsoft.com/office/drawing/2014/main" id="{E1D6DDE9-A31C-40ED-ECC8-026EE8C5FFAA}"/>
                </a:ext>
              </a:extLst>
            </p:cNvPr>
            <p:cNvSpPr/>
            <p:nvPr/>
          </p:nvSpPr>
          <p:spPr>
            <a:xfrm>
              <a:off x="1412835" y="3429000"/>
              <a:ext cx="9664246" cy="2698443"/>
            </a:xfrm>
            <a:prstGeom prst="rightArrow">
              <a:avLst/>
            </a:prstGeom>
            <a:noFill/>
            <a:ln>
              <a:solidFill>
                <a:srgbClr val="293D8C"/>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err="1">
                <a:solidFill>
                  <a:srgbClr val="293D8C"/>
                </a:solidFill>
              </a:endParaRPr>
            </a:p>
          </p:txBody>
        </p:sp>
        <p:cxnSp>
          <p:nvCxnSpPr>
            <p:cNvPr id="9" name="Lige forbindelse 8">
              <a:extLst>
                <a:ext uri="{FF2B5EF4-FFF2-40B4-BE49-F238E27FC236}">
                  <a16:creationId xmlns:a16="http://schemas.microsoft.com/office/drawing/2014/main" id="{E15AF5C7-0BA1-9BC0-4517-9E778AEB818C}"/>
                </a:ext>
              </a:extLst>
            </p:cNvPr>
            <p:cNvCxnSpPr>
              <a:cxnSpLocks/>
            </p:cNvCxnSpPr>
            <p:nvPr/>
          </p:nvCxnSpPr>
          <p:spPr>
            <a:xfrm>
              <a:off x="4254366" y="4114076"/>
              <a:ext cx="0" cy="1328287"/>
            </a:xfrm>
            <a:prstGeom prst="line">
              <a:avLst/>
            </a:prstGeom>
            <a:ln w="19050" cap="flat" cmpd="sng" algn="ctr">
              <a:solidFill>
                <a:srgbClr val="293D8C"/>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1" name="Lige forbindelse 10">
              <a:extLst>
                <a:ext uri="{FF2B5EF4-FFF2-40B4-BE49-F238E27FC236}">
                  <a16:creationId xmlns:a16="http://schemas.microsoft.com/office/drawing/2014/main" id="{633CC4D0-ADB4-0F0C-0F86-0AF2B43F1E91}"/>
                </a:ext>
              </a:extLst>
            </p:cNvPr>
            <p:cNvCxnSpPr>
              <a:cxnSpLocks/>
            </p:cNvCxnSpPr>
            <p:nvPr/>
          </p:nvCxnSpPr>
          <p:spPr>
            <a:xfrm>
              <a:off x="7332846" y="4114077"/>
              <a:ext cx="0" cy="1328287"/>
            </a:xfrm>
            <a:prstGeom prst="line">
              <a:avLst/>
            </a:prstGeom>
            <a:ln w="19050" cap="flat" cmpd="sng" algn="ctr">
              <a:solidFill>
                <a:srgbClr val="293D8C"/>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3" name="Tekstfelt 12">
              <a:extLst>
                <a:ext uri="{FF2B5EF4-FFF2-40B4-BE49-F238E27FC236}">
                  <a16:creationId xmlns:a16="http://schemas.microsoft.com/office/drawing/2014/main" id="{41B8E80D-D9E0-B2EA-DC1B-CB74480945B5}"/>
                </a:ext>
              </a:extLst>
            </p:cNvPr>
            <p:cNvSpPr txBox="1"/>
            <p:nvPr/>
          </p:nvSpPr>
          <p:spPr>
            <a:xfrm>
              <a:off x="2374558" y="4236932"/>
              <a:ext cx="936605" cy="1205431"/>
            </a:xfrm>
            <a:prstGeom prst="rect">
              <a:avLst/>
            </a:prstGeom>
            <a:noFill/>
          </p:spPr>
          <p:txBody>
            <a:bodyPr wrap="none" lIns="0" tIns="0" rIns="0" bIns="0" rtlCol="0">
              <a:spAutoFit/>
            </a:bodyPr>
            <a:lstStyle/>
            <a:p>
              <a:pPr algn="ctr"/>
              <a:r>
                <a:rPr lang="da-DK" sz="1400">
                  <a:solidFill>
                    <a:srgbClr val="293D8C"/>
                  </a:solidFill>
                  <a:latin typeface="KBH Tekst" panose="00000500000000000000" pitchFamily="2" charset="0"/>
                </a:rPr>
                <a:t>Opgaver</a:t>
              </a:r>
            </a:p>
            <a:p>
              <a:pPr algn="ctr"/>
              <a:r>
                <a:rPr lang="da-DK" sz="1400">
                  <a:solidFill>
                    <a:srgbClr val="293D8C"/>
                  </a:solidFill>
                  <a:latin typeface="KBH Tekst" panose="00000500000000000000" pitchFamily="2" charset="0"/>
                </a:rPr>
                <a:t>FØR</a:t>
              </a:r>
            </a:p>
            <a:p>
              <a:pPr algn="ctr"/>
              <a:r>
                <a:rPr lang="da-DK" sz="1400">
                  <a:solidFill>
                    <a:srgbClr val="293D8C"/>
                  </a:solidFill>
                  <a:latin typeface="KBH Tekst" panose="00000500000000000000" pitchFamily="2" charset="0"/>
                </a:rPr>
                <a:t>krisen</a:t>
              </a:r>
            </a:p>
          </p:txBody>
        </p:sp>
        <p:sp>
          <p:nvSpPr>
            <p:cNvPr id="14" name="Tekstfelt 13">
              <a:extLst>
                <a:ext uri="{FF2B5EF4-FFF2-40B4-BE49-F238E27FC236}">
                  <a16:creationId xmlns:a16="http://schemas.microsoft.com/office/drawing/2014/main" id="{A8F520D0-C58C-1AE9-6197-B0717AE6F6F5}"/>
                </a:ext>
              </a:extLst>
            </p:cNvPr>
            <p:cNvSpPr txBox="1"/>
            <p:nvPr/>
          </p:nvSpPr>
          <p:spPr>
            <a:xfrm>
              <a:off x="4875623" y="4135567"/>
              <a:ext cx="1706069" cy="1377635"/>
            </a:xfrm>
            <a:prstGeom prst="rect">
              <a:avLst/>
            </a:prstGeom>
            <a:noFill/>
          </p:spPr>
          <p:txBody>
            <a:bodyPr wrap="square">
              <a:spAutoFit/>
            </a:bodyPr>
            <a:lstStyle/>
            <a:p>
              <a:pPr algn="ctr"/>
              <a:r>
                <a:rPr lang="da-DK" sz="1400">
                  <a:solidFill>
                    <a:srgbClr val="293D8C"/>
                  </a:solidFill>
                  <a:latin typeface="KBH Tekst" panose="00000500000000000000" pitchFamily="2" charset="0"/>
                </a:rPr>
                <a:t>Opgaver</a:t>
              </a:r>
            </a:p>
            <a:p>
              <a:pPr algn="ctr"/>
              <a:r>
                <a:rPr lang="da-DK" sz="1400">
                  <a:solidFill>
                    <a:srgbClr val="293D8C"/>
                  </a:solidFill>
                  <a:latin typeface="KBH Tekst" panose="00000500000000000000" pitchFamily="2" charset="0"/>
                </a:rPr>
                <a:t>UNDER</a:t>
              </a:r>
            </a:p>
            <a:p>
              <a:pPr algn="ctr"/>
              <a:r>
                <a:rPr lang="da-DK" sz="1400">
                  <a:solidFill>
                    <a:srgbClr val="293D8C"/>
                  </a:solidFill>
                  <a:latin typeface="KBH Tekst" panose="00000500000000000000" pitchFamily="2" charset="0"/>
                </a:rPr>
                <a:t>krisen</a:t>
              </a:r>
            </a:p>
          </p:txBody>
        </p:sp>
        <p:sp>
          <p:nvSpPr>
            <p:cNvPr id="15" name="Tekstfelt 14">
              <a:extLst>
                <a:ext uri="{FF2B5EF4-FFF2-40B4-BE49-F238E27FC236}">
                  <a16:creationId xmlns:a16="http://schemas.microsoft.com/office/drawing/2014/main" id="{32FCAB8C-9B1E-86B0-F954-9FF38CAE988A}"/>
                </a:ext>
              </a:extLst>
            </p:cNvPr>
            <p:cNvSpPr txBox="1"/>
            <p:nvPr/>
          </p:nvSpPr>
          <p:spPr>
            <a:xfrm>
              <a:off x="7779091" y="4114076"/>
              <a:ext cx="1375196" cy="1377635"/>
            </a:xfrm>
            <a:prstGeom prst="rect">
              <a:avLst/>
            </a:prstGeom>
            <a:noFill/>
          </p:spPr>
          <p:txBody>
            <a:bodyPr wrap="square">
              <a:spAutoFit/>
            </a:bodyPr>
            <a:lstStyle/>
            <a:p>
              <a:pPr algn="ctr"/>
              <a:r>
                <a:rPr lang="da-DK" sz="1400">
                  <a:solidFill>
                    <a:srgbClr val="293D8C"/>
                  </a:solidFill>
                  <a:latin typeface="KBH Tekst" panose="00000500000000000000" pitchFamily="2" charset="0"/>
                </a:rPr>
                <a:t>Opgaver</a:t>
              </a:r>
            </a:p>
            <a:p>
              <a:pPr algn="ctr"/>
              <a:r>
                <a:rPr lang="da-DK" sz="1400">
                  <a:solidFill>
                    <a:srgbClr val="293D8C"/>
                  </a:solidFill>
                  <a:latin typeface="KBH Tekst" panose="00000500000000000000" pitchFamily="2" charset="0"/>
                </a:rPr>
                <a:t>EFTER</a:t>
              </a:r>
            </a:p>
            <a:p>
              <a:pPr algn="ctr"/>
              <a:r>
                <a:rPr lang="da-DK" sz="1400">
                  <a:solidFill>
                    <a:srgbClr val="293D8C"/>
                  </a:solidFill>
                  <a:latin typeface="KBH Tekst" panose="00000500000000000000" pitchFamily="2" charset="0"/>
                </a:rPr>
                <a:t>krisen</a:t>
              </a:r>
            </a:p>
          </p:txBody>
        </p:sp>
      </p:grpSp>
    </p:spTree>
    <p:extLst>
      <p:ext uri="{BB962C8B-B14F-4D97-AF65-F5344CB8AC3E}">
        <p14:creationId xmlns:p14="http://schemas.microsoft.com/office/powerpoint/2010/main" val="33564052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descr="$PPTXTitle"/>
          <p:cNvSpPr txBox="1">
            <a:spLocks noGrp="1"/>
          </p:cNvSpPr>
          <p:nvPr>
            <p:ph type="title"/>
          </p:nvPr>
        </p:nvSpPr>
        <p:spPr>
          <a:xfrm>
            <a:off x="1121299" y="1040930"/>
            <a:ext cx="7632700" cy="1511214"/>
          </a:xfrm>
          <a:prstGeom prst="rect">
            <a:avLst/>
          </a:prstGeom>
        </p:spPr>
        <p:txBody>
          <a:bodyPr vert="horz" wrap="square" lIns="0" tIns="201199" rIns="0" bIns="0" rtlCol="0">
            <a:spAutoFit/>
          </a:bodyPr>
          <a:lstStyle/>
          <a:p>
            <a:pPr marL="12700">
              <a:lnSpc>
                <a:spcPct val="100000"/>
              </a:lnSpc>
              <a:spcBef>
                <a:spcPts val="100"/>
              </a:spcBef>
            </a:pPr>
            <a:r>
              <a:rPr sz="8500" spc="-10">
                <a:solidFill>
                  <a:srgbClr val="293D8C"/>
                </a:solidFill>
              </a:rPr>
              <a:t>Strømsvigt</a:t>
            </a:r>
            <a:endParaRPr sz="8500">
              <a:solidFill>
                <a:srgbClr val="293D8C"/>
              </a:solidFill>
            </a:endParaRPr>
          </a:p>
        </p:txBody>
      </p:sp>
      <p:sp>
        <p:nvSpPr>
          <p:cNvPr id="4" name="object 4"/>
          <p:cNvSpPr txBox="1"/>
          <p:nvPr/>
        </p:nvSpPr>
        <p:spPr>
          <a:xfrm>
            <a:off x="275300" y="237205"/>
            <a:ext cx="882650" cy="391160"/>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293D8C"/>
                </a:solidFill>
                <a:latin typeface="KBH Tekst"/>
                <a:cs typeface="KBH Tekst"/>
              </a:rPr>
              <a:t>Scenarie</a:t>
            </a:r>
            <a:endParaRPr sz="1200" dirty="0">
              <a:solidFill>
                <a:srgbClr val="293D8C"/>
              </a:solidFill>
              <a:latin typeface="KBH Tekst"/>
              <a:cs typeface="KBH Tekst"/>
            </a:endParaRPr>
          </a:p>
          <a:p>
            <a:pPr marL="12700">
              <a:lnSpc>
                <a:spcPct val="100000"/>
              </a:lnSpc>
            </a:pPr>
            <a:r>
              <a:rPr sz="1200" b="1" spc="-10" dirty="0" err="1">
                <a:solidFill>
                  <a:srgbClr val="293D8C"/>
                </a:solidFill>
                <a:latin typeface="KBH"/>
                <a:cs typeface="KBH"/>
              </a:rPr>
              <a:t>Strømsvigt</a:t>
            </a:r>
            <a:endParaRPr sz="1200" dirty="0">
              <a:solidFill>
                <a:srgbClr val="293D8C"/>
              </a:solidFill>
              <a:latin typeface="KBH"/>
              <a:cs typeface="KBH"/>
            </a:endParaRPr>
          </a:p>
        </p:txBody>
      </p:sp>
      <p:sp>
        <p:nvSpPr>
          <p:cNvPr id="11" name="object 11"/>
          <p:cNvSpPr txBox="1">
            <a:spLocks noGrp="1"/>
          </p:cNvSpPr>
          <p:nvPr>
            <p:ph type="ftr" sz="quarter" idx="5"/>
          </p:nvPr>
        </p:nvSpPr>
        <p:spPr>
          <a:prstGeom prst="rect">
            <a:avLst/>
          </a:prstGeom>
        </p:spPr>
        <p:txBody>
          <a:bodyPr vert="horz" wrap="square" lIns="0" tIns="20320" rIns="0" bIns="0" rtlCol="0">
            <a:spAutoFit/>
          </a:body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pic>
        <p:nvPicPr>
          <p:cNvPr id="18" name="Grafik 17">
            <a:extLst>
              <a:ext uri="{FF2B5EF4-FFF2-40B4-BE49-F238E27FC236}">
                <a16:creationId xmlns:a16="http://schemas.microsoft.com/office/drawing/2014/main" id="{8733225D-3588-4680-DF91-7EBD0EB21D3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937648" y="3095625"/>
            <a:ext cx="2618852" cy="3235938"/>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1121299" y="1442154"/>
            <a:ext cx="7425801" cy="3952364"/>
          </a:xfrm>
          <a:prstGeom prst="rect">
            <a:avLst/>
          </a:prstGeom>
        </p:spPr>
        <p:txBody>
          <a:bodyPr vert="horz" wrap="square" lIns="0" tIns="12700" rIns="0" bIns="0" rtlCol="0">
            <a:spAutoFit/>
          </a:bodyPr>
          <a:lstStyle/>
          <a:p>
            <a:pPr marL="12700">
              <a:lnSpc>
                <a:spcPct val="100000"/>
              </a:lnSpc>
              <a:spcBef>
                <a:spcPts val="100"/>
              </a:spcBef>
            </a:pPr>
            <a:r>
              <a:rPr sz="1800" dirty="0" err="1">
                <a:solidFill>
                  <a:srgbClr val="293D8C"/>
                </a:solidFill>
                <a:latin typeface="KBH Tekst"/>
                <a:cs typeface="KBH Tekst"/>
              </a:rPr>
              <a:t>Scenarie</a:t>
            </a:r>
            <a:r>
              <a:rPr sz="1800" dirty="0">
                <a:solidFill>
                  <a:srgbClr val="293D8C"/>
                </a:solidFill>
                <a:latin typeface="KBH Tekst"/>
                <a:cs typeface="KBH Tekst"/>
              </a:rPr>
              <a:t>:</a:t>
            </a:r>
            <a:r>
              <a:rPr sz="1800" spc="15" dirty="0">
                <a:solidFill>
                  <a:srgbClr val="293D8C"/>
                </a:solidFill>
                <a:latin typeface="KBH Tekst"/>
                <a:cs typeface="KBH Tekst"/>
              </a:rPr>
              <a:t> </a:t>
            </a:r>
            <a:r>
              <a:rPr sz="1800" b="1" spc="-10" dirty="0" err="1">
                <a:solidFill>
                  <a:srgbClr val="293D8C"/>
                </a:solidFill>
                <a:latin typeface="KBH"/>
                <a:cs typeface="KBH"/>
              </a:rPr>
              <a:t>Strømsvigt</a:t>
            </a:r>
            <a:endParaRPr sz="1800" dirty="0">
              <a:solidFill>
                <a:srgbClr val="293D8C"/>
              </a:solidFill>
              <a:latin typeface="KBH"/>
              <a:cs typeface="KBH"/>
            </a:endParaRPr>
          </a:p>
          <a:p>
            <a:endParaRPr lang="da-DK" sz="1400" dirty="0">
              <a:solidFill>
                <a:srgbClr val="293D8C"/>
              </a:solidFill>
              <a:latin typeface="KBH Tekst" panose="00000500000000000000" pitchFamily="2" charset="0"/>
            </a:endParaRPr>
          </a:p>
          <a:p>
            <a:r>
              <a:rPr lang="da-DK" sz="1400" dirty="0">
                <a:solidFill>
                  <a:srgbClr val="293D8C"/>
                </a:solidFill>
                <a:latin typeface="KBH Tekst" panose="00000500000000000000" pitchFamily="2" charset="0"/>
              </a:rPr>
              <a:t>Det er d. 18. december, og klokken er 11.00. Der har været brand i en stor transformatorstation. Strømmen er derfor forsvundet på store dele af Sjælland, og det gælder også </a:t>
            </a:r>
            <a:r>
              <a:rPr lang="da-DK" sz="1400" u="sng" dirty="0">
                <a:solidFill>
                  <a:srgbClr val="293D8C"/>
                </a:solidFill>
                <a:latin typeface="KBH Tekst" panose="00000500000000000000" pitchFamily="2" charset="0"/>
              </a:rPr>
              <a:t>hele</a:t>
            </a:r>
            <a:r>
              <a:rPr lang="da-DK" sz="1400" dirty="0">
                <a:solidFill>
                  <a:srgbClr val="293D8C"/>
                </a:solidFill>
                <a:latin typeface="KBH Tekst" panose="00000500000000000000" pitchFamily="2" charset="0"/>
              </a:rPr>
              <a:t> Københavnsområdet.</a:t>
            </a:r>
          </a:p>
          <a:p>
            <a:endParaRPr lang="da-DK" sz="1400" dirty="0">
              <a:solidFill>
                <a:srgbClr val="293D8C"/>
              </a:solidFill>
              <a:latin typeface="KBH Tekst" panose="00000500000000000000" pitchFamily="2" charset="0"/>
            </a:endParaRPr>
          </a:p>
          <a:p>
            <a:r>
              <a:rPr lang="da-DK" sz="1400" dirty="0">
                <a:solidFill>
                  <a:srgbClr val="293D8C"/>
                </a:solidFill>
                <a:latin typeface="KBH Tekst" panose="00000500000000000000" pitchFamily="2" charset="0"/>
              </a:rPr>
              <a:t>Temperaturen ligger omkring frysepunktet og forventes de kommende dage at ligge mellem -2 og +3 grader. Der er en let brise fra vest og nordvest, ikke over 7 m/s.</a:t>
            </a:r>
          </a:p>
          <a:p>
            <a:endParaRPr lang="da-DK" sz="1400" dirty="0">
              <a:solidFill>
                <a:srgbClr val="293D8C"/>
              </a:solidFill>
              <a:latin typeface="KBH Tekst" panose="00000500000000000000" pitchFamily="2" charset="0"/>
            </a:endParaRPr>
          </a:p>
          <a:p>
            <a:r>
              <a:rPr lang="da-DK" sz="1400" dirty="0">
                <a:solidFill>
                  <a:srgbClr val="293D8C"/>
                </a:solidFill>
                <a:latin typeface="KBH Tekst" panose="00000500000000000000" pitchFamily="2" charset="0"/>
              </a:rPr>
              <a:t>Strømsvigtet har hurtigt skabt kaos i hele København. Bygninger er uden lys, trafiklys er gået ud, den offentlige transport er kraftigt påvirket, telefonnettet er overbelastet, banker og butikker lukker af sikkerhedshensyn, og politiet patruljerer ekstra for at undgå tyveri og indbrud.</a:t>
            </a:r>
          </a:p>
          <a:p>
            <a:endParaRPr lang="da-DK" sz="1400" dirty="0">
              <a:solidFill>
                <a:srgbClr val="293D8C"/>
              </a:solidFill>
              <a:latin typeface="KBH Tekst" panose="00000500000000000000" pitchFamily="2" charset="0"/>
            </a:endParaRPr>
          </a:p>
          <a:p>
            <a:r>
              <a:rPr lang="da-DK" sz="1400" dirty="0">
                <a:solidFill>
                  <a:srgbClr val="293D8C"/>
                </a:solidFill>
                <a:latin typeface="KBH Tekst" panose="00000500000000000000" pitchFamily="2" charset="0"/>
              </a:rPr>
              <a:t>Det er uklart, hvor længe strømafbrydelsen vil vare, men det forventes, at der vil gå adskillige timer og sandsynligvis flere døgn, før alle har strøm igen. </a:t>
            </a:r>
          </a:p>
          <a:p>
            <a:endParaRPr lang="da-DK" sz="1400" dirty="0">
              <a:solidFill>
                <a:srgbClr val="293D8C"/>
              </a:solidFill>
              <a:latin typeface="KBH Tekst" panose="00000500000000000000" pitchFamily="2" charset="0"/>
            </a:endParaRPr>
          </a:p>
          <a:p>
            <a:r>
              <a:rPr lang="da-DK" sz="1400" dirty="0">
                <a:solidFill>
                  <a:srgbClr val="293D8C"/>
                </a:solidFill>
                <a:latin typeface="KBH Tekst" panose="00000500000000000000" pitchFamily="2" charset="0"/>
              </a:rPr>
              <a:t>Hvordan håndterer I strømafbrydelsen på jeres arbejdsplads?</a:t>
            </a:r>
          </a:p>
        </p:txBody>
      </p:sp>
      <p:sp>
        <p:nvSpPr>
          <p:cNvPr id="7" name="object 7"/>
          <p:cNvSpPr txBox="1"/>
          <p:nvPr/>
        </p:nvSpPr>
        <p:spPr>
          <a:xfrm>
            <a:off x="275300" y="237205"/>
            <a:ext cx="882650" cy="391160"/>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293D8C"/>
                </a:solidFill>
                <a:latin typeface="KBH Tekst"/>
                <a:cs typeface="KBH Tekst"/>
              </a:rPr>
              <a:t>Scenarie</a:t>
            </a:r>
            <a:r>
              <a:rPr sz="1200" spc="15" dirty="0">
                <a:solidFill>
                  <a:srgbClr val="293D8C"/>
                </a:solidFill>
                <a:latin typeface="KBH Tekst"/>
                <a:cs typeface="KBH Tekst"/>
              </a:rPr>
              <a:t> </a:t>
            </a:r>
            <a:endParaRPr sz="1200" dirty="0">
              <a:solidFill>
                <a:srgbClr val="293D8C"/>
              </a:solidFill>
              <a:latin typeface="KBH Tekst"/>
              <a:cs typeface="KBH Tekst"/>
            </a:endParaRPr>
          </a:p>
          <a:p>
            <a:pPr marL="12700">
              <a:lnSpc>
                <a:spcPct val="100000"/>
              </a:lnSpc>
            </a:pPr>
            <a:r>
              <a:rPr sz="1200" b="1" spc="-10" dirty="0" err="1">
                <a:solidFill>
                  <a:srgbClr val="293D8C"/>
                </a:solidFill>
                <a:latin typeface="KBH"/>
                <a:cs typeface="KBH"/>
              </a:rPr>
              <a:t>Strømsvigt</a:t>
            </a:r>
            <a:endParaRPr sz="1200" dirty="0">
              <a:solidFill>
                <a:srgbClr val="293D8C"/>
              </a:solidFill>
              <a:latin typeface="KBH"/>
              <a:cs typeface="KBH"/>
            </a:endParaRPr>
          </a:p>
        </p:txBody>
      </p:sp>
      <p:sp>
        <p:nvSpPr>
          <p:cNvPr id="8" name="object 8"/>
          <p:cNvSpPr txBox="1">
            <a:spLocks noGrp="1"/>
          </p:cNvSpPr>
          <p:nvPr>
            <p:ph type="ftr" sz="quarter" idx="5"/>
          </p:nvPr>
        </p:nvSpPr>
        <p:spPr>
          <a:prstGeom prst="rect">
            <a:avLst/>
          </a:prstGeom>
        </p:spPr>
        <p:txBody>
          <a:bodyPr vert="horz" wrap="square" lIns="0" tIns="20320" rIns="0" bIns="0" rtlCol="0">
            <a:spAutoFit/>
          </a:body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
        <p:nvSpPr>
          <p:cNvPr id="9" name="object 2">
            <a:extLst>
              <a:ext uri="{FF2B5EF4-FFF2-40B4-BE49-F238E27FC236}">
                <a16:creationId xmlns:a16="http://schemas.microsoft.com/office/drawing/2014/main" id="{DFC21B33-58B8-C58D-728A-F8D3788F544E}"/>
              </a:ext>
            </a:extLst>
          </p:cNvPr>
          <p:cNvSpPr/>
          <p:nvPr/>
        </p:nvSpPr>
        <p:spPr>
          <a:xfrm>
            <a:off x="0" y="536405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E9B5CD"/>
          </a:solidFill>
        </p:spPr>
        <p:txBody>
          <a:bodyPr wrap="square" lIns="0" tIns="0" rIns="0" bIns="0" rtlCol="0"/>
          <a:lstStyle/>
          <a:p>
            <a:endParaRPr/>
          </a:p>
        </p:txBody>
      </p:sp>
      <p:pic>
        <p:nvPicPr>
          <p:cNvPr id="11" name="Grafik 10">
            <a:extLst>
              <a:ext uri="{FF2B5EF4-FFF2-40B4-BE49-F238E27FC236}">
                <a16:creationId xmlns:a16="http://schemas.microsoft.com/office/drawing/2014/main" id="{5F225F83-A94A-6F54-C381-A50E4504D92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267546" y="200025"/>
            <a:ext cx="1058648" cy="13081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xfrm>
            <a:off x="1121299" y="1229429"/>
            <a:ext cx="5948045" cy="1320800"/>
          </a:xfrm>
          <a:prstGeom prst="rect">
            <a:avLst/>
          </a:prstGeom>
        </p:spPr>
        <p:txBody>
          <a:bodyPr vert="horz" wrap="square" lIns="0" tIns="12700" rIns="0" bIns="0" rtlCol="0">
            <a:spAutoFit/>
          </a:bodyPr>
          <a:lstStyle/>
          <a:p>
            <a:pPr marL="12700">
              <a:lnSpc>
                <a:spcPct val="100000"/>
              </a:lnSpc>
              <a:spcBef>
                <a:spcPts val="100"/>
              </a:spcBef>
            </a:pPr>
            <a:r>
              <a:rPr sz="8500">
                <a:solidFill>
                  <a:srgbClr val="293D8C"/>
                </a:solidFill>
              </a:rPr>
              <a:t>Bonus-</a:t>
            </a:r>
            <a:r>
              <a:rPr sz="8500" spc="-35">
                <a:solidFill>
                  <a:srgbClr val="293D8C"/>
                </a:solidFill>
              </a:rPr>
              <a:t>info</a:t>
            </a:r>
            <a:endParaRPr sz="8500">
              <a:solidFill>
                <a:srgbClr val="293D8C"/>
              </a:solidFill>
            </a:endParaRPr>
          </a:p>
        </p:txBody>
      </p:sp>
      <p:sp>
        <p:nvSpPr>
          <p:cNvPr id="4" name="object 4"/>
          <p:cNvSpPr txBox="1"/>
          <p:nvPr/>
        </p:nvSpPr>
        <p:spPr>
          <a:xfrm>
            <a:off x="275300" y="237205"/>
            <a:ext cx="882650" cy="391160"/>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293D8C"/>
                </a:solidFill>
                <a:latin typeface="KBH Tekst"/>
                <a:cs typeface="KBH Tekst"/>
              </a:rPr>
              <a:t>Scenarie</a:t>
            </a:r>
            <a:r>
              <a:rPr sz="1200" spc="15" dirty="0">
                <a:solidFill>
                  <a:srgbClr val="293D8C"/>
                </a:solidFill>
                <a:latin typeface="KBH Tekst"/>
                <a:cs typeface="KBH Tekst"/>
              </a:rPr>
              <a:t> </a:t>
            </a:r>
            <a:endParaRPr sz="1200" dirty="0">
              <a:solidFill>
                <a:srgbClr val="293D8C"/>
              </a:solidFill>
              <a:latin typeface="KBH Tekst"/>
              <a:cs typeface="KBH Tekst"/>
            </a:endParaRPr>
          </a:p>
          <a:p>
            <a:pPr marL="12700">
              <a:lnSpc>
                <a:spcPct val="100000"/>
              </a:lnSpc>
            </a:pPr>
            <a:r>
              <a:rPr sz="1200" b="1" spc="-10" dirty="0" err="1">
                <a:solidFill>
                  <a:srgbClr val="293D8C"/>
                </a:solidFill>
                <a:latin typeface="KBH"/>
                <a:cs typeface="KBH"/>
              </a:rPr>
              <a:t>Strømsvigt</a:t>
            </a:r>
            <a:endParaRPr sz="1200" dirty="0">
              <a:solidFill>
                <a:srgbClr val="293D8C"/>
              </a:solidFill>
              <a:latin typeface="KBH"/>
              <a:cs typeface="KBH"/>
            </a:endParaRPr>
          </a:p>
        </p:txBody>
      </p:sp>
      <p:sp>
        <p:nvSpPr>
          <p:cNvPr id="5" name="object 5"/>
          <p:cNvSpPr txBox="1">
            <a:spLocks noGrp="1"/>
          </p:cNvSpPr>
          <p:nvPr>
            <p:ph type="ftr" sz="quarter" idx="5"/>
          </p:nvPr>
        </p:nvSpPr>
        <p:spPr>
          <a:prstGeom prst="rect">
            <a:avLst/>
          </a:prstGeom>
        </p:spPr>
        <p:txBody>
          <a:bodyPr vert="horz" wrap="square" lIns="0" tIns="20320" rIns="0" bIns="0" rtlCol="0">
            <a:spAutoFit/>
          </a:body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pic>
        <p:nvPicPr>
          <p:cNvPr id="8" name="Grafik 7">
            <a:extLst>
              <a:ext uri="{FF2B5EF4-FFF2-40B4-BE49-F238E27FC236}">
                <a16:creationId xmlns:a16="http://schemas.microsoft.com/office/drawing/2014/main" id="{2600C374-C38B-C183-2DF4-3EF4BE33F5E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432300" y="3095625"/>
            <a:ext cx="2152650" cy="215265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161348" y="1442153"/>
            <a:ext cx="7538152" cy="3767698"/>
          </a:xfrm>
          <a:prstGeom prst="rect">
            <a:avLst/>
          </a:prstGeom>
        </p:spPr>
        <p:txBody>
          <a:bodyPr vert="horz" wrap="square" lIns="0" tIns="12700" rIns="0" bIns="0" rtlCol="0" anchor="t">
            <a:spAutoFit/>
          </a:bodyPr>
          <a:lstStyle/>
          <a:p>
            <a:pPr marL="12700">
              <a:lnSpc>
                <a:spcPct val="100000"/>
              </a:lnSpc>
              <a:spcBef>
                <a:spcPts val="100"/>
              </a:spcBef>
            </a:pPr>
            <a:r>
              <a:rPr sz="1800" b="1" spc="-10" dirty="0">
                <a:solidFill>
                  <a:srgbClr val="070EAF"/>
                </a:solidFill>
                <a:latin typeface="KBH"/>
                <a:cs typeface="KBH"/>
              </a:rPr>
              <a:t>Bonus</a:t>
            </a:r>
            <a:r>
              <a:rPr lang="da-DK" sz="1800" b="1" spc="-10" dirty="0">
                <a:solidFill>
                  <a:srgbClr val="070EAF"/>
                </a:solidFill>
                <a:latin typeface="KBH"/>
                <a:cs typeface="KBH"/>
              </a:rPr>
              <a:t>-</a:t>
            </a:r>
            <a:r>
              <a:rPr sz="1800" b="1" spc="-10" dirty="0">
                <a:solidFill>
                  <a:srgbClr val="070EAF"/>
                </a:solidFill>
                <a:latin typeface="KBH"/>
                <a:cs typeface="KBH"/>
              </a:rPr>
              <a:t>info</a:t>
            </a:r>
            <a:endParaRPr sz="1800" dirty="0">
              <a:solidFill>
                <a:srgbClr val="070EAF"/>
              </a:solidFill>
              <a:latin typeface="KBH"/>
              <a:cs typeface="KBH"/>
            </a:endParaRPr>
          </a:p>
          <a:p>
            <a:endParaRPr lang="da-DK" sz="1800" dirty="0">
              <a:solidFill>
                <a:srgbClr val="070EAF"/>
              </a:solidFill>
            </a:endParaRPr>
          </a:p>
          <a:p>
            <a:pPr marL="285750" lvl="0" indent="-285750">
              <a:buFont typeface="Courier New" panose="02070309020205020404" pitchFamily="49" charset="0"/>
              <a:buChar char="o"/>
            </a:pPr>
            <a:r>
              <a:rPr lang="da-DK" sz="1300" b="1" dirty="0">
                <a:solidFill>
                  <a:srgbClr val="293D8C"/>
                </a:solidFill>
                <a:latin typeface="KBH Tekst"/>
              </a:rPr>
              <a:t>Varmeforsyningen</a:t>
            </a:r>
            <a:r>
              <a:rPr lang="da-DK" sz="1300" dirty="0">
                <a:solidFill>
                  <a:srgbClr val="293D8C"/>
                </a:solidFill>
                <a:latin typeface="KBH Tekst"/>
              </a:rPr>
              <a:t> i alle bygninger standser øjeblikkeligt, medmindre der er nødstrøm på bygningens fordelingsanordninger og forsyningskilde. Al fjernvarme i København stopper omgående.</a:t>
            </a:r>
          </a:p>
          <a:p>
            <a:pPr marL="285750" lvl="0" indent="-285750">
              <a:buFont typeface="Courier New" panose="02070309020205020404" pitchFamily="49" charset="0"/>
              <a:buChar char="o"/>
            </a:pPr>
            <a:r>
              <a:rPr lang="da-DK" sz="1300" dirty="0">
                <a:solidFill>
                  <a:srgbClr val="293D8C"/>
                </a:solidFill>
                <a:latin typeface="KBH Tekst"/>
              </a:rPr>
              <a:t>Efter cirka 30 minutter vil hele hovedstadsområdet opleve problemer med </a:t>
            </a:r>
            <a:r>
              <a:rPr lang="da-DK" sz="1300" b="1" dirty="0">
                <a:solidFill>
                  <a:srgbClr val="293D8C"/>
                </a:solidFill>
                <a:latin typeface="KBH Tekst"/>
              </a:rPr>
              <a:t>mobilnettet</a:t>
            </a:r>
            <a:r>
              <a:rPr lang="da-DK" sz="1300" dirty="0">
                <a:solidFill>
                  <a:srgbClr val="293D8C"/>
                </a:solidFill>
                <a:latin typeface="KBH Tekst"/>
              </a:rPr>
              <a:t>, da det bliver overbelastet. Der vil altså være væsentlige problemer med </a:t>
            </a:r>
            <a:r>
              <a:rPr lang="da-DK" sz="1300" dirty="0" err="1">
                <a:solidFill>
                  <a:srgbClr val="293D8C"/>
                </a:solidFill>
                <a:latin typeface="KBH Tekst"/>
              </a:rPr>
              <a:t>mobiltelefoni</a:t>
            </a:r>
            <a:r>
              <a:rPr lang="da-DK" sz="1300" dirty="0">
                <a:solidFill>
                  <a:srgbClr val="293D8C"/>
                </a:solidFill>
                <a:latin typeface="KBH Tekst"/>
              </a:rPr>
              <a:t> efter cirka 30 minutter. Mobilmasterne har nødstrøm til cirka to timer. Herefter vil masterne falde ud, og der vil være begrænset dækning.</a:t>
            </a:r>
          </a:p>
          <a:p>
            <a:pPr marL="285750" lvl="0" indent="-285750">
              <a:buFont typeface="Courier New" panose="02070309020205020404" pitchFamily="49" charset="0"/>
              <a:buChar char="o"/>
            </a:pPr>
            <a:r>
              <a:rPr lang="da-DK" sz="1300" b="1" dirty="0">
                <a:solidFill>
                  <a:srgbClr val="293D8C"/>
                </a:solidFill>
                <a:latin typeface="KBH Tekst"/>
              </a:rPr>
              <a:t>Levering af internet/data</a:t>
            </a:r>
            <a:r>
              <a:rPr lang="da-DK" sz="1300" dirty="0">
                <a:solidFill>
                  <a:srgbClr val="293D8C"/>
                </a:solidFill>
                <a:latin typeface="KBH Tekst"/>
              </a:rPr>
              <a:t> falder ud efter cirka to timer, da der ikke længere vil være nødstrøm. I Københavns Kommune vil der ikke være netværksdækning på nogen lokaliteter overhovedet, og netværksafhængige it-systemer kan ikke tilgås.</a:t>
            </a:r>
          </a:p>
          <a:p>
            <a:pPr marL="285750" lvl="0" indent="-285750">
              <a:buFont typeface="Courier New" panose="02070309020205020404" pitchFamily="49" charset="0"/>
              <a:buChar char="o"/>
            </a:pPr>
            <a:r>
              <a:rPr lang="da-DK" sz="1300" b="1" dirty="0">
                <a:solidFill>
                  <a:srgbClr val="293D8C"/>
                </a:solidFill>
                <a:latin typeface="KBH Tekst"/>
              </a:rPr>
              <a:t>Vandforsyningen</a:t>
            </a:r>
            <a:r>
              <a:rPr lang="da-DK" sz="1300" dirty="0">
                <a:solidFill>
                  <a:srgbClr val="293D8C"/>
                </a:solidFill>
                <a:latin typeface="KBH Tekst"/>
              </a:rPr>
              <a:t> til alle bygninger i København fungerer i op til 12 timer afhængig af forbrug. Der vil dog være nedsat tryk på vandledningerne, og der kan være problemer med vandforsyningen over 3. sals højde.</a:t>
            </a:r>
          </a:p>
          <a:p>
            <a:pPr marL="285750" lvl="0" indent="-285750">
              <a:buFont typeface="Courier New" panose="02070309020205020404" pitchFamily="49" charset="0"/>
              <a:buChar char="o"/>
            </a:pPr>
            <a:r>
              <a:rPr lang="da-DK" sz="1300" b="1" dirty="0">
                <a:solidFill>
                  <a:srgbClr val="293D8C"/>
                </a:solidFill>
                <a:latin typeface="KBH Tekst"/>
              </a:rPr>
              <a:t>Spildevandssystemet </a:t>
            </a:r>
            <a:r>
              <a:rPr lang="da-DK" sz="1300" dirty="0">
                <a:solidFill>
                  <a:srgbClr val="293D8C"/>
                </a:solidFill>
                <a:latin typeface="KBH Tekst"/>
              </a:rPr>
              <a:t>i København er meget lidt sårbart overfor strømsvigt, så fx toiletter vil fungere, så længe der er vand til skyl. Afløbsdelen vil dog blive udfordret på grund af manglende strøm til pumperne, så brugen af toiletter i København vil være vanskelig.</a:t>
            </a:r>
          </a:p>
        </p:txBody>
      </p:sp>
      <p:sp>
        <p:nvSpPr>
          <p:cNvPr id="7" name="object 7"/>
          <p:cNvSpPr txBox="1"/>
          <p:nvPr/>
        </p:nvSpPr>
        <p:spPr>
          <a:xfrm>
            <a:off x="275300" y="237205"/>
            <a:ext cx="882650" cy="391160"/>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293D8C"/>
                </a:solidFill>
                <a:latin typeface="KBH Tekst"/>
                <a:cs typeface="KBH Tekst"/>
              </a:rPr>
              <a:t>Scenarie</a:t>
            </a:r>
            <a:r>
              <a:rPr sz="1200" spc="15" dirty="0">
                <a:solidFill>
                  <a:srgbClr val="293D8C"/>
                </a:solidFill>
                <a:latin typeface="KBH Tekst"/>
                <a:cs typeface="KBH Tekst"/>
              </a:rPr>
              <a:t> </a:t>
            </a:r>
            <a:endParaRPr sz="1200" dirty="0">
              <a:solidFill>
                <a:srgbClr val="293D8C"/>
              </a:solidFill>
              <a:latin typeface="KBH Tekst"/>
              <a:cs typeface="KBH Tekst"/>
            </a:endParaRPr>
          </a:p>
          <a:p>
            <a:pPr marL="12700">
              <a:lnSpc>
                <a:spcPct val="100000"/>
              </a:lnSpc>
            </a:pPr>
            <a:r>
              <a:rPr sz="1200" b="1" spc="-10" dirty="0" err="1">
                <a:solidFill>
                  <a:srgbClr val="293D8C"/>
                </a:solidFill>
                <a:latin typeface="KBH"/>
                <a:cs typeface="KBH"/>
              </a:rPr>
              <a:t>Strømsvigt</a:t>
            </a:r>
            <a:endParaRPr sz="1200" dirty="0">
              <a:solidFill>
                <a:srgbClr val="293D8C"/>
              </a:solidFill>
              <a:latin typeface="KBH"/>
              <a:cs typeface="KBH"/>
            </a:endParaRPr>
          </a:p>
        </p:txBody>
      </p:sp>
      <p:sp>
        <p:nvSpPr>
          <p:cNvPr id="8" name="object 8"/>
          <p:cNvSpPr txBox="1">
            <a:spLocks noGrp="1"/>
          </p:cNvSpPr>
          <p:nvPr>
            <p:ph type="ftr" sz="quarter" idx="5"/>
          </p:nvPr>
        </p:nvSpPr>
        <p:spPr>
          <a:prstGeom prst="rect">
            <a:avLst/>
          </a:prstGeom>
        </p:spPr>
        <p:txBody>
          <a:bodyPr vert="horz" wrap="square" lIns="0" tIns="20320" rIns="0" bIns="0" rtlCol="0">
            <a:spAutoFit/>
          </a:body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
        <p:nvSpPr>
          <p:cNvPr id="9" name="object 2">
            <a:extLst>
              <a:ext uri="{FF2B5EF4-FFF2-40B4-BE49-F238E27FC236}">
                <a16:creationId xmlns:a16="http://schemas.microsoft.com/office/drawing/2014/main" id="{9A1FFD1E-05AF-0349-F9C9-6AB16989067A}"/>
              </a:ext>
            </a:extLst>
          </p:cNvPr>
          <p:cNvSpPr/>
          <p:nvPr/>
        </p:nvSpPr>
        <p:spPr>
          <a:xfrm>
            <a:off x="0" y="5364055"/>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E9B5CD"/>
          </a:solidFill>
        </p:spPr>
        <p:txBody>
          <a:bodyPr wrap="square" lIns="0" tIns="0" rIns="0" bIns="0" rtlCol="0"/>
          <a:lstStyle/>
          <a:p>
            <a:endParaRPr/>
          </a:p>
        </p:txBody>
      </p:sp>
      <p:pic>
        <p:nvPicPr>
          <p:cNvPr id="10" name="Grafik 9">
            <a:extLst>
              <a:ext uri="{FF2B5EF4-FFF2-40B4-BE49-F238E27FC236}">
                <a16:creationId xmlns:a16="http://schemas.microsoft.com/office/drawing/2014/main" id="{C119DF8B-BA0C-C144-DDF2-D3B0619AD9C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267546" y="200025"/>
            <a:ext cx="1058648" cy="130810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descr="$PPTXTitle"/>
          <p:cNvSpPr txBox="1">
            <a:spLocks noGrp="1"/>
          </p:cNvSpPr>
          <p:nvPr>
            <p:ph type="title"/>
          </p:nvPr>
        </p:nvSpPr>
        <p:spPr>
          <a:prstGeom prst="rect">
            <a:avLst/>
          </a:prstGeom>
        </p:spPr>
        <p:txBody>
          <a:bodyPr vert="horz" wrap="square" lIns="0" tIns="417099" rIns="0" bIns="0" rtlCol="0">
            <a:spAutoFit/>
          </a:bodyPr>
          <a:lstStyle/>
          <a:p>
            <a:pPr marL="12700" marR="5080">
              <a:lnSpc>
                <a:spcPts val="8500"/>
              </a:lnSpc>
              <a:spcBef>
                <a:spcPts val="1800"/>
              </a:spcBef>
            </a:pPr>
            <a:r>
              <a:rPr sz="8500" spc="-10">
                <a:solidFill>
                  <a:srgbClr val="293D8C"/>
                </a:solidFill>
              </a:rPr>
              <a:t>Hjælpe-</a:t>
            </a:r>
            <a:r>
              <a:rPr sz="8500" spc="-30">
                <a:solidFill>
                  <a:srgbClr val="293D8C"/>
                </a:solidFill>
              </a:rPr>
              <a:t>spørgsmål</a:t>
            </a:r>
            <a:endParaRPr sz="8500">
              <a:solidFill>
                <a:srgbClr val="293D8C"/>
              </a:solidFill>
            </a:endParaRPr>
          </a:p>
        </p:txBody>
      </p:sp>
      <p:sp>
        <p:nvSpPr>
          <p:cNvPr id="5" name="object 5"/>
          <p:cNvSpPr txBox="1">
            <a:spLocks noGrp="1"/>
          </p:cNvSpPr>
          <p:nvPr>
            <p:ph type="ftr" sz="quarter" idx="5"/>
          </p:nvPr>
        </p:nvSpPr>
        <p:spPr>
          <a:prstGeom prst="rect">
            <a:avLst/>
          </a:prstGeom>
        </p:spPr>
        <p:txBody>
          <a:bodyPr vert="horz" wrap="square" lIns="0" tIns="20320" rIns="0" bIns="0" rtlCol="0">
            <a:spAutoFit/>
          </a:body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
        <p:nvSpPr>
          <p:cNvPr id="4" name="object 4"/>
          <p:cNvSpPr txBox="1"/>
          <p:nvPr/>
        </p:nvSpPr>
        <p:spPr>
          <a:xfrm>
            <a:off x="275300" y="237205"/>
            <a:ext cx="882650" cy="391160"/>
          </a:xfrm>
          <a:prstGeom prst="rect">
            <a:avLst/>
          </a:prstGeom>
        </p:spPr>
        <p:txBody>
          <a:bodyPr vert="horz" wrap="square" lIns="0" tIns="12700" rIns="0" bIns="0" rtlCol="0">
            <a:spAutoFit/>
          </a:bodyPr>
          <a:lstStyle/>
          <a:p>
            <a:pPr marL="12700">
              <a:lnSpc>
                <a:spcPct val="100000"/>
              </a:lnSpc>
              <a:spcBef>
                <a:spcPts val="100"/>
              </a:spcBef>
            </a:pPr>
            <a:r>
              <a:rPr sz="1200">
                <a:solidFill>
                  <a:srgbClr val="293D8C"/>
                </a:solidFill>
                <a:latin typeface="KBH Tekst"/>
                <a:cs typeface="KBH Tekst"/>
              </a:rPr>
              <a:t>Scenarie</a:t>
            </a:r>
            <a:r>
              <a:rPr sz="1200" spc="15">
                <a:solidFill>
                  <a:srgbClr val="293D8C"/>
                </a:solidFill>
                <a:latin typeface="KBH Tekst"/>
                <a:cs typeface="KBH Tekst"/>
              </a:rPr>
              <a:t> </a:t>
            </a:r>
            <a:r>
              <a:rPr sz="1200" spc="-25">
                <a:solidFill>
                  <a:srgbClr val="293D8C"/>
                </a:solidFill>
                <a:latin typeface="KBH Tekst"/>
                <a:cs typeface="KBH Tekst"/>
              </a:rPr>
              <a:t>#1</a:t>
            </a:r>
            <a:endParaRPr sz="1200">
              <a:solidFill>
                <a:srgbClr val="293D8C"/>
              </a:solidFill>
              <a:latin typeface="KBH Tekst"/>
              <a:cs typeface="KBH Tekst"/>
            </a:endParaRPr>
          </a:p>
          <a:p>
            <a:pPr marL="12700">
              <a:lnSpc>
                <a:spcPct val="100000"/>
              </a:lnSpc>
            </a:pPr>
            <a:r>
              <a:rPr sz="1200" b="1" spc="-10">
                <a:solidFill>
                  <a:srgbClr val="293D8C"/>
                </a:solidFill>
                <a:latin typeface="KBH"/>
                <a:cs typeface="KBH"/>
              </a:rPr>
              <a:t>Strømsvigt</a:t>
            </a:r>
            <a:endParaRPr sz="1200">
              <a:solidFill>
                <a:srgbClr val="293D8C"/>
              </a:solidFill>
              <a:latin typeface="KBH"/>
              <a:cs typeface="KBH"/>
            </a:endParaRPr>
          </a:p>
        </p:txBody>
      </p:sp>
      <p:pic>
        <p:nvPicPr>
          <p:cNvPr id="8" name="Grafik 7">
            <a:extLst>
              <a:ext uri="{FF2B5EF4-FFF2-40B4-BE49-F238E27FC236}">
                <a16:creationId xmlns:a16="http://schemas.microsoft.com/office/drawing/2014/main" id="{469871CC-20AB-2D8A-6F1A-63A496CF077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803900" y="4162425"/>
            <a:ext cx="1600200" cy="22680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object 2">
            <a:extLst>
              <a:ext uri="{FF2B5EF4-FFF2-40B4-BE49-F238E27FC236}">
                <a16:creationId xmlns:a16="http://schemas.microsoft.com/office/drawing/2014/main" id="{DF6C011C-C8F9-A21C-B421-1A5B6FFF483B}"/>
              </a:ext>
            </a:extLst>
          </p:cNvPr>
          <p:cNvSpPr/>
          <p:nvPr/>
        </p:nvSpPr>
        <p:spPr>
          <a:xfrm>
            <a:off x="0" y="6818121"/>
            <a:ext cx="8291830" cy="3753485"/>
          </a:xfrm>
          <a:custGeom>
            <a:avLst/>
            <a:gdLst/>
            <a:ahLst/>
            <a:cxnLst/>
            <a:rect l="l" t="t" r="r" b="b"/>
            <a:pathLst>
              <a:path w="8291830" h="3753484">
                <a:moveTo>
                  <a:pt x="2255105" y="0"/>
                </a:moveTo>
                <a:lnTo>
                  <a:pt x="2208004" y="0"/>
                </a:lnTo>
                <a:lnTo>
                  <a:pt x="2159580" y="342"/>
                </a:lnTo>
                <a:lnTo>
                  <a:pt x="2161754" y="342"/>
                </a:lnTo>
                <a:lnTo>
                  <a:pt x="2114958" y="1017"/>
                </a:lnTo>
                <a:lnTo>
                  <a:pt x="2116075" y="1017"/>
                </a:lnTo>
                <a:lnTo>
                  <a:pt x="2069907" y="2022"/>
                </a:lnTo>
                <a:lnTo>
                  <a:pt x="2070615" y="2022"/>
                </a:lnTo>
                <a:lnTo>
                  <a:pt x="2024833" y="3358"/>
                </a:lnTo>
                <a:lnTo>
                  <a:pt x="2025307" y="3358"/>
                </a:lnTo>
                <a:lnTo>
                  <a:pt x="1979818" y="5022"/>
                </a:lnTo>
                <a:lnTo>
                  <a:pt x="1980131" y="5022"/>
                </a:lnTo>
                <a:lnTo>
                  <a:pt x="1934888" y="7015"/>
                </a:lnTo>
                <a:lnTo>
                  <a:pt x="1935081" y="7015"/>
                </a:lnTo>
                <a:lnTo>
                  <a:pt x="1890153" y="9336"/>
                </a:lnTo>
                <a:lnTo>
                  <a:pt x="1800095" y="14998"/>
                </a:lnTo>
                <a:lnTo>
                  <a:pt x="1709601" y="22063"/>
                </a:lnTo>
                <a:lnTo>
                  <a:pt x="1619339" y="30497"/>
                </a:lnTo>
                <a:lnTo>
                  <a:pt x="1529336" y="40309"/>
                </a:lnTo>
                <a:lnTo>
                  <a:pt x="1439616" y="51505"/>
                </a:lnTo>
                <a:lnTo>
                  <a:pt x="1350208" y="64091"/>
                </a:lnTo>
                <a:lnTo>
                  <a:pt x="1261138" y="78075"/>
                </a:lnTo>
                <a:lnTo>
                  <a:pt x="1172432" y="93462"/>
                </a:lnTo>
                <a:lnTo>
                  <a:pt x="1084117" y="110261"/>
                </a:lnTo>
                <a:lnTo>
                  <a:pt x="996220" y="128477"/>
                </a:lnTo>
                <a:lnTo>
                  <a:pt x="908766" y="148118"/>
                </a:lnTo>
                <a:lnTo>
                  <a:pt x="821783" y="169189"/>
                </a:lnTo>
                <a:lnTo>
                  <a:pt x="735297" y="191698"/>
                </a:lnTo>
                <a:lnTo>
                  <a:pt x="649335" y="215652"/>
                </a:lnTo>
                <a:lnTo>
                  <a:pt x="563924" y="241056"/>
                </a:lnTo>
                <a:lnTo>
                  <a:pt x="479089" y="267919"/>
                </a:lnTo>
                <a:lnTo>
                  <a:pt x="394857" y="296246"/>
                </a:lnTo>
                <a:lnTo>
                  <a:pt x="352976" y="310961"/>
                </a:lnTo>
                <a:lnTo>
                  <a:pt x="311256" y="326045"/>
                </a:lnTo>
                <a:lnTo>
                  <a:pt x="269700" y="341498"/>
                </a:lnTo>
                <a:lnTo>
                  <a:pt x="228311" y="357321"/>
                </a:lnTo>
                <a:lnTo>
                  <a:pt x="187093" y="373516"/>
                </a:lnTo>
                <a:lnTo>
                  <a:pt x="146049" y="390082"/>
                </a:lnTo>
                <a:lnTo>
                  <a:pt x="105183" y="407022"/>
                </a:lnTo>
                <a:lnTo>
                  <a:pt x="64497" y="424335"/>
                </a:lnTo>
                <a:lnTo>
                  <a:pt x="23996" y="442023"/>
                </a:lnTo>
                <a:lnTo>
                  <a:pt x="0" y="452775"/>
                </a:lnTo>
                <a:lnTo>
                  <a:pt x="0" y="3752949"/>
                </a:lnTo>
                <a:lnTo>
                  <a:pt x="8291729" y="3752949"/>
                </a:lnTo>
                <a:lnTo>
                  <a:pt x="8272484" y="3725355"/>
                </a:lnTo>
                <a:lnTo>
                  <a:pt x="8231661" y="3667410"/>
                </a:lnTo>
                <a:lnTo>
                  <a:pt x="8190686" y="3609837"/>
                </a:lnTo>
                <a:lnTo>
                  <a:pt x="8149561" y="3552638"/>
                </a:lnTo>
                <a:lnTo>
                  <a:pt x="8108287" y="3495817"/>
                </a:lnTo>
                <a:lnTo>
                  <a:pt x="8066867" y="3439376"/>
                </a:lnTo>
                <a:lnTo>
                  <a:pt x="8025302" y="3383318"/>
                </a:lnTo>
                <a:lnTo>
                  <a:pt x="7983593" y="3327644"/>
                </a:lnTo>
                <a:lnTo>
                  <a:pt x="7941742" y="3272358"/>
                </a:lnTo>
                <a:lnTo>
                  <a:pt x="7899750" y="3217462"/>
                </a:lnTo>
                <a:lnTo>
                  <a:pt x="7857619" y="3162959"/>
                </a:lnTo>
                <a:lnTo>
                  <a:pt x="7815351" y="3108851"/>
                </a:lnTo>
                <a:lnTo>
                  <a:pt x="7772947" y="3055140"/>
                </a:lnTo>
                <a:lnTo>
                  <a:pt x="7730409" y="3001830"/>
                </a:lnTo>
                <a:lnTo>
                  <a:pt x="7687738" y="2948922"/>
                </a:lnTo>
                <a:lnTo>
                  <a:pt x="7644936" y="2896420"/>
                </a:lnTo>
                <a:lnTo>
                  <a:pt x="7602005" y="2844326"/>
                </a:lnTo>
                <a:lnTo>
                  <a:pt x="7558945" y="2792642"/>
                </a:lnTo>
                <a:lnTo>
                  <a:pt x="7515759" y="2741371"/>
                </a:lnTo>
                <a:lnTo>
                  <a:pt x="7472448" y="2690516"/>
                </a:lnTo>
                <a:lnTo>
                  <a:pt x="7429014" y="2640078"/>
                </a:lnTo>
                <a:lnTo>
                  <a:pt x="7385458" y="2590062"/>
                </a:lnTo>
                <a:lnTo>
                  <a:pt x="7341782" y="2540468"/>
                </a:lnTo>
                <a:lnTo>
                  <a:pt x="7297987" y="2491300"/>
                </a:lnTo>
                <a:lnTo>
                  <a:pt x="7254075" y="2442560"/>
                </a:lnTo>
                <a:lnTo>
                  <a:pt x="7210048" y="2394251"/>
                </a:lnTo>
                <a:lnTo>
                  <a:pt x="7165906" y="2346376"/>
                </a:lnTo>
                <a:lnTo>
                  <a:pt x="7121653" y="2298936"/>
                </a:lnTo>
                <a:lnTo>
                  <a:pt x="7077288" y="2251935"/>
                </a:lnTo>
                <a:lnTo>
                  <a:pt x="7032815" y="2205374"/>
                </a:lnTo>
                <a:lnTo>
                  <a:pt x="6988234" y="2159257"/>
                </a:lnTo>
                <a:lnTo>
                  <a:pt x="6943546" y="2113586"/>
                </a:lnTo>
                <a:lnTo>
                  <a:pt x="6898754" y="2068364"/>
                </a:lnTo>
                <a:lnTo>
                  <a:pt x="6853859" y="2023592"/>
                </a:lnTo>
                <a:lnTo>
                  <a:pt x="6808863" y="1979275"/>
                </a:lnTo>
                <a:lnTo>
                  <a:pt x="6763767" y="1935413"/>
                </a:lnTo>
                <a:lnTo>
                  <a:pt x="6718573" y="1892010"/>
                </a:lnTo>
                <a:lnTo>
                  <a:pt x="6673282" y="1849069"/>
                </a:lnTo>
                <a:lnTo>
                  <a:pt x="6627896" y="1806591"/>
                </a:lnTo>
                <a:lnTo>
                  <a:pt x="6582416" y="1764580"/>
                </a:lnTo>
                <a:lnTo>
                  <a:pt x="6536844" y="1723037"/>
                </a:lnTo>
                <a:lnTo>
                  <a:pt x="6491182" y="1681966"/>
                </a:lnTo>
                <a:lnTo>
                  <a:pt x="6445431" y="1641369"/>
                </a:lnTo>
                <a:lnTo>
                  <a:pt x="6399593" y="1601249"/>
                </a:lnTo>
                <a:lnTo>
                  <a:pt x="6353669" y="1561608"/>
                </a:lnTo>
                <a:lnTo>
                  <a:pt x="6307660" y="1522448"/>
                </a:lnTo>
                <a:lnTo>
                  <a:pt x="6261569" y="1483772"/>
                </a:lnTo>
                <a:lnTo>
                  <a:pt x="6215398" y="1445583"/>
                </a:lnTo>
                <a:lnTo>
                  <a:pt x="6169146" y="1407884"/>
                </a:lnTo>
                <a:lnTo>
                  <a:pt x="6122817" y="1370676"/>
                </a:lnTo>
                <a:lnTo>
                  <a:pt x="6076411" y="1333962"/>
                </a:lnTo>
                <a:lnTo>
                  <a:pt x="6029931" y="1297745"/>
                </a:lnTo>
                <a:lnTo>
                  <a:pt x="5983377" y="1262028"/>
                </a:lnTo>
                <a:lnTo>
                  <a:pt x="5936752" y="1226813"/>
                </a:lnTo>
                <a:lnTo>
                  <a:pt x="5890057" y="1192102"/>
                </a:lnTo>
                <a:lnTo>
                  <a:pt x="5843293" y="1157898"/>
                </a:lnTo>
                <a:lnTo>
                  <a:pt x="5796462" y="1124204"/>
                </a:lnTo>
                <a:lnTo>
                  <a:pt x="5749566" y="1091022"/>
                </a:lnTo>
                <a:lnTo>
                  <a:pt x="5702606" y="1058355"/>
                </a:lnTo>
                <a:lnTo>
                  <a:pt x="5655584" y="1026205"/>
                </a:lnTo>
                <a:lnTo>
                  <a:pt x="5608501" y="994574"/>
                </a:lnTo>
                <a:lnTo>
                  <a:pt x="5561358" y="963466"/>
                </a:lnTo>
                <a:lnTo>
                  <a:pt x="5514159" y="932883"/>
                </a:lnTo>
                <a:lnTo>
                  <a:pt x="5466903" y="902827"/>
                </a:lnTo>
                <a:lnTo>
                  <a:pt x="5419593" y="873301"/>
                </a:lnTo>
                <a:lnTo>
                  <a:pt x="5372230" y="844308"/>
                </a:lnTo>
                <a:lnTo>
                  <a:pt x="5324816" y="815849"/>
                </a:lnTo>
                <a:lnTo>
                  <a:pt x="5277352" y="787928"/>
                </a:lnTo>
                <a:lnTo>
                  <a:pt x="5229840" y="760547"/>
                </a:lnTo>
                <a:lnTo>
                  <a:pt x="5182281" y="733709"/>
                </a:lnTo>
                <a:lnTo>
                  <a:pt x="5134678" y="707416"/>
                </a:lnTo>
                <a:lnTo>
                  <a:pt x="5087030" y="681671"/>
                </a:lnTo>
                <a:lnTo>
                  <a:pt x="5039341" y="656476"/>
                </a:lnTo>
                <a:lnTo>
                  <a:pt x="4991612" y="631834"/>
                </a:lnTo>
                <a:lnTo>
                  <a:pt x="4943844" y="607747"/>
                </a:lnTo>
                <a:lnTo>
                  <a:pt x="4896038" y="584218"/>
                </a:lnTo>
                <a:lnTo>
                  <a:pt x="4848197" y="561250"/>
                </a:lnTo>
                <a:lnTo>
                  <a:pt x="4800322" y="538844"/>
                </a:lnTo>
                <a:lnTo>
                  <a:pt x="4752415" y="517004"/>
                </a:lnTo>
                <a:lnTo>
                  <a:pt x="4704476" y="495733"/>
                </a:lnTo>
                <a:lnTo>
                  <a:pt x="4656508" y="475031"/>
                </a:lnTo>
                <a:lnTo>
                  <a:pt x="4608512" y="454903"/>
                </a:lnTo>
                <a:lnTo>
                  <a:pt x="4560490" y="435351"/>
                </a:lnTo>
                <a:lnTo>
                  <a:pt x="4512444" y="416377"/>
                </a:lnTo>
                <a:lnTo>
                  <a:pt x="4464374" y="397983"/>
                </a:lnTo>
                <a:lnTo>
                  <a:pt x="4416283" y="380173"/>
                </a:lnTo>
                <a:lnTo>
                  <a:pt x="4368171" y="362949"/>
                </a:lnTo>
                <a:lnTo>
                  <a:pt x="4320042" y="346313"/>
                </a:lnTo>
                <a:lnTo>
                  <a:pt x="4233852" y="317734"/>
                </a:lnTo>
                <a:lnTo>
                  <a:pt x="4147150" y="290337"/>
                </a:lnTo>
                <a:lnTo>
                  <a:pt x="4059962" y="264130"/>
                </a:lnTo>
                <a:lnTo>
                  <a:pt x="3972316" y="239117"/>
                </a:lnTo>
                <a:lnTo>
                  <a:pt x="3884236" y="215307"/>
                </a:lnTo>
                <a:lnTo>
                  <a:pt x="3795750" y="192707"/>
                </a:lnTo>
                <a:lnTo>
                  <a:pt x="3706885" y="171322"/>
                </a:lnTo>
                <a:lnTo>
                  <a:pt x="3617667" y="151159"/>
                </a:lnTo>
                <a:lnTo>
                  <a:pt x="3528122" y="132226"/>
                </a:lnTo>
                <a:lnTo>
                  <a:pt x="3438278" y="114529"/>
                </a:lnTo>
                <a:lnTo>
                  <a:pt x="3348160" y="98074"/>
                </a:lnTo>
                <a:lnTo>
                  <a:pt x="3257796" y="82869"/>
                </a:lnTo>
                <a:lnTo>
                  <a:pt x="3167212" y="68920"/>
                </a:lnTo>
                <a:lnTo>
                  <a:pt x="3076434" y="56234"/>
                </a:lnTo>
                <a:lnTo>
                  <a:pt x="2985489" y="44818"/>
                </a:lnTo>
                <a:lnTo>
                  <a:pt x="2894403" y="34678"/>
                </a:lnTo>
                <a:lnTo>
                  <a:pt x="2803204" y="25821"/>
                </a:lnTo>
                <a:lnTo>
                  <a:pt x="2713252" y="18360"/>
                </a:lnTo>
                <a:lnTo>
                  <a:pt x="2713384" y="18360"/>
                </a:lnTo>
                <a:lnTo>
                  <a:pt x="2620570" y="11983"/>
                </a:lnTo>
                <a:lnTo>
                  <a:pt x="2529188" y="7015"/>
                </a:lnTo>
                <a:lnTo>
                  <a:pt x="2437799" y="3358"/>
                </a:lnTo>
                <a:lnTo>
                  <a:pt x="2346429" y="1017"/>
                </a:lnTo>
                <a:lnTo>
                  <a:pt x="2255105" y="0"/>
                </a:lnTo>
                <a:close/>
              </a:path>
            </a:pathLst>
          </a:custGeom>
          <a:solidFill>
            <a:srgbClr val="E9B5CD"/>
          </a:solidFill>
        </p:spPr>
        <p:txBody>
          <a:bodyPr wrap="square" lIns="0" tIns="0" rIns="0" bIns="0" rtlCol="0"/>
          <a:lstStyle/>
          <a:p>
            <a:endParaRPr/>
          </a:p>
        </p:txBody>
      </p:sp>
      <p:sp>
        <p:nvSpPr>
          <p:cNvPr id="3" name="object 3"/>
          <p:cNvSpPr txBox="1"/>
          <p:nvPr/>
        </p:nvSpPr>
        <p:spPr>
          <a:xfrm>
            <a:off x="622300" y="855423"/>
            <a:ext cx="9601200" cy="6555641"/>
          </a:xfrm>
          <a:prstGeom prst="rect">
            <a:avLst/>
          </a:prstGeom>
        </p:spPr>
        <p:txBody>
          <a:bodyPr vert="horz" wrap="square" lIns="0" tIns="12700" rIns="0" bIns="0" numCol="2" rtlCol="0">
            <a:spAutoFit/>
          </a:bodyPr>
          <a:lstStyle/>
          <a:p>
            <a:pPr marL="12700">
              <a:lnSpc>
                <a:spcPct val="100000"/>
              </a:lnSpc>
              <a:spcBef>
                <a:spcPts val="100"/>
              </a:spcBef>
            </a:pPr>
            <a:endParaRPr lang="da-DK" sz="1800" b="1" spc="-10" dirty="0">
              <a:solidFill>
                <a:srgbClr val="293D8C"/>
              </a:solidFill>
              <a:latin typeface="KBH"/>
              <a:cs typeface="KBH"/>
            </a:endParaRPr>
          </a:p>
          <a:p>
            <a:pPr marL="12700">
              <a:lnSpc>
                <a:spcPct val="100000"/>
              </a:lnSpc>
              <a:spcBef>
                <a:spcPts val="100"/>
              </a:spcBef>
            </a:pPr>
            <a:r>
              <a:rPr sz="1800" b="1" spc="-10" dirty="0" err="1">
                <a:solidFill>
                  <a:srgbClr val="293D8C"/>
                </a:solidFill>
                <a:latin typeface="KBH"/>
                <a:cs typeface="KBH"/>
              </a:rPr>
              <a:t>Hjælpespørgsmål</a:t>
            </a:r>
            <a:endParaRPr lang="da-DK" sz="1400" dirty="0">
              <a:solidFill>
                <a:srgbClr val="293D8C"/>
              </a:solidFill>
              <a:latin typeface="KBH Tekst"/>
              <a:cs typeface="KBH Tekst"/>
            </a:endParaRPr>
          </a:p>
          <a:p>
            <a:pPr marL="298450" indent="-285750">
              <a:spcBef>
                <a:spcPts val="1740"/>
              </a:spcBef>
              <a:buFont typeface="Courier New" panose="02070309020205020404" pitchFamily="49" charset="0"/>
              <a:buChar char="o"/>
            </a:pPr>
            <a:r>
              <a:rPr lang="da-DK" sz="1400" dirty="0">
                <a:solidFill>
                  <a:srgbClr val="293D8C"/>
                </a:solidFill>
                <a:latin typeface="KBH Tekst"/>
                <a:cs typeface="KBH Tekst"/>
              </a:rPr>
              <a:t>Hvem</a:t>
            </a:r>
            <a:r>
              <a:rPr lang="da-DK" sz="1400" spc="-20" dirty="0">
                <a:solidFill>
                  <a:srgbClr val="293D8C"/>
                </a:solidFill>
                <a:latin typeface="KBH Tekst"/>
                <a:cs typeface="KBH Tekst"/>
              </a:rPr>
              <a:t> </a:t>
            </a:r>
            <a:r>
              <a:rPr lang="da-DK" sz="1400" dirty="0">
                <a:solidFill>
                  <a:srgbClr val="293D8C"/>
                </a:solidFill>
                <a:latin typeface="KBH Tekst"/>
                <a:cs typeface="KBH Tekst"/>
              </a:rPr>
              <a:t>skal</a:t>
            </a:r>
            <a:r>
              <a:rPr lang="da-DK" sz="1400" spc="-10" dirty="0">
                <a:solidFill>
                  <a:srgbClr val="293D8C"/>
                </a:solidFill>
                <a:latin typeface="KBH Tekst"/>
                <a:cs typeface="KBH Tekst"/>
              </a:rPr>
              <a:t> </a:t>
            </a:r>
            <a:r>
              <a:rPr lang="da-DK" sz="1400" dirty="0">
                <a:solidFill>
                  <a:srgbClr val="293D8C"/>
                </a:solidFill>
                <a:latin typeface="KBH Tekst"/>
                <a:cs typeface="KBH Tekst"/>
              </a:rPr>
              <a:t>informeres</a:t>
            </a:r>
            <a:r>
              <a:rPr lang="da-DK" sz="1400" spc="-10" dirty="0">
                <a:solidFill>
                  <a:srgbClr val="293D8C"/>
                </a:solidFill>
                <a:latin typeface="KBH Tekst"/>
                <a:cs typeface="KBH Tekst"/>
              </a:rPr>
              <a:t> </a:t>
            </a:r>
            <a:r>
              <a:rPr lang="da-DK" sz="1400" spc="-100" dirty="0">
                <a:solidFill>
                  <a:srgbClr val="293D8C"/>
                </a:solidFill>
                <a:latin typeface="KBH Tekst"/>
                <a:cs typeface="KBH Tekst"/>
              </a:rPr>
              <a:t>og</a:t>
            </a:r>
            <a:r>
              <a:rPr lang="da-DK" sz="1400" dirty="0">
                <a:solidFill>
                  <a:srgbClr val="293D8C"/>
                </a:solidFill>
                <a:latin typeface="KBH Tekst"/>
                <a:cs typeface="KBH Tekst"/>
              </a:rPr>
              <a:t> </a:t>
            </a:r>
            <a:r>
              <a:rPr lang="da-DK" sz="1400" spc="-10" dirty="0">
                <a:solidFill>
                  <a:srgbClr val="293D8C"/>
                </a:solidFill>
                <a:latin typeface="KBH Tekst"/>
                <a:cs typeface="KBH Tekst"/>
              </a:rPr>
              <a:t>hvordan?</a:t>
            </a:r>
            <a:endParaRPr lang="da-DK" sz="1400" dirty="0">
              <a:solidFill>
                <a:srgbClr val="293D8C"/>
              </a:solidFill>
              <a:latin typeface="KBH Tekst"/>
              <a:cs typeface="KBH Tekst"/>
            </a:endParaRPr>
          </a:p>
          <a:p>
            <a:pPr marL="298450" indent="-285750">
              <a:spcBef>
                <a:spcPts val="990"/>
              </a:spcBef>
              <a:buFont typeface="Courier New" panose="02070309020205020404" pitchFamily="49" charset="0"/>
              <a:buChar char="o"/>
            </a:pPr>
            <a:r>
              <a:rPr lang="da-DK" sz="1400" dirty="0">
                <a:solidFill>
                  <a:srgbClr val="293D8C"/>
                </a:solidFill>
                <a:latin typeface="KBH Tekst"/>
                <a:cs typeface="KBH Tekst"/>
              </a:rPr>
              <a:t>Kan</a:t>
            </a:r>
            <a:r>
              <a:rPr lang="da-DK" sz="1400" spc="-5" dirty="0">
                <a:solidFill>
                  <a:srgbClr val="293D8C"/>
                </a:solidFill>
                <a:latin typeface="KBH Tekst"/>
                <a:cs typeface="KBH Tekst"/>
              </a:rPr>
              <a:t> </a:t>
            </a:r>
            <a:r>
              <a:rPr lang="da-DK" sz="1400" spc="-20" dirty="0">
                <a:solidFill>
                  <a:srgbClr val="293D8C"/>
                </a:solidFill>
                <a:latin typeface="KBH Tekst"/>
                <a:cs typeface="KBH Tekst"/>
              </a:rPr>
              <a:t>strømsvigtet</a:t>
            </a:r>
            <a:r>
              <a:rPr lang="da-DK" sz="1400" spc="-5" dirty="0">
                <a:solidFill>
                  <a:srgbClr val="293D8C"/>
                </a:solidFill>
                <a:latin typeface="KBH Tekst"/>
                <a:cs typeface="KBH Tekst"/>
              </a:rPr>
              <a:t> </a:t>
            </a:r>
            <a:r>
              <a:rPr lang="da-DK" sz="1400" dirty="0">
                <a:solidFill>
                  <a:srgbClr val="293D8C"/>
                </a:solidFill>
                <a:latin typeface="KBH Tekst"/>
                <a:cs typeface="KBH Tekst"/>
              </a:rPr>
              <a:t>ramme</a:t>
            </a:r>
            <a:r>
              <a:rPr lang="da-DK" sz="1400" spc="-5" dirty="0">
                <a:solidFill>
                  <a:srgbClr val="293D8C"/>
                </a:solidFill>
                <a:latin typeface="KBH Tekst"/>
                <a:cs typeface="KBH Tekst"/>
              </a:rPr>
              <a:t> </a:t>
            </a:r>
            <a:r>
              <a:rPr lang="da-DK" sz="1400" dirty="0">
                <a:solidFill>
                  <a:srgbClr val="293D8C"/>
                </a:solidFill>
                <a:latin typeface="KBH Tekst"/>
                <a:cs typeface="KBH Tekst"/>
              </a:rPr>
              <a:t>andre</a:t>
            </a:r>
            <a:r>
              <a:rPr lang="da-DK" sz="1400" spc="-5" dirty="0">
                <a:solidFill>
                  <a:srgbClr val="293D8C"/>
                </a:solidFill>
                <a:latin typeface="KBH Tekst"/>
                <a:cs typeface="KBH Tekst"/>
              </a:rPr>
              <a:t> </a:t>
            </a:r>
            <a:r>
              <a:rPr lang="da-DK" sz="1400" spc="-55" dirty="0">
                <a:solidFill>
                  <a:srgbClr val="293D8C"/>
                </a:solidFill>
                <a:latin typeface="KBH Tekst"/>
                <a:cs typeface="KBH Tekst"/>
              </a:rPr>
              <a:t>vigtige</a:t>
            </a:r>
            <a:r>
              <a:rPr lang="da-DK" sz="1400" spc="-5" dirty="0">
                <a:solidFill>
                  <a:srgbClr val="293D8C"/>
                </a:solidFill>
                <a:latin typeface="KBH Tekst"/>
                <a:cs typeface="KBH Tekst"/>
              </a:rPr>
              <a:t> </a:t>
            </a:r>
            <a:r>
              <a:rPr lang="da-DK" sz="1400" spc="-10" dirty="0">
                <a:solidFill>
                  <a:srgbClr val="293D8C"/>
                </a:solidFill>
                <a:latin typeface="KBH Tekst"/>
                <a:cs typeface="KBH Tekst"/>
              </a:rPr>
              <a:t>forsyningskilder</a:t>
            </a:r>
            <a:r>
              <a:rPr lang="da-DK" sz="1400" spc="-5" dirty="0">
                <a:solidFill>
                  <a:srgbClr val="293D8C"/>
                </a:solidFill>
                <a:latin typeface="KBH Tekst"/>
                <a:cs typeface="KBH Tekst"/>
              </a:rPr>
              <a:t> </a:t>
            </a:r>
            <a:r>
              <a:rPr lang="da-DK" sz="1400" dirty="0">
                <a:solidFill>
                  <a:srgbClr val="293D8C"/>
                </a:solidFill>
                <a:latin typeface="KBH Tekst"/>
                <a:cs typeface="KBH Tekst"/>
              </a:rPr>
              <a:t>hos</a:t>
            </a:r>
            <a:r>
              <a:rPr lang="da-DK" sz="1400" spc="-5" dirty="0">
                <a:solidFill>
                  <a:srgbClr val="293D8C"/>
                </a:solidFill>
                <a:latin typeface="KBH Tekst"/>
                <a:cs typeface="KBH Tekst"/>
              </a:rPr>
              <a:t> </a:t>
            </a:r>
            <a:r>
              <a:rPr lang="da-DK" sz="1400" spc="-20" dirty="0">
                <a:solidFill>
                  <a:srgbClr val="293D8C"/>
                </a:solidFill>
                <a:latin typeface="KBH Tekst"/>
                <a:cs typeface="KBH Tekst"/>
              </a:rPr>
              <a:t>jer?</a:t>
            </a:r>
            <a:endParaRPr lang="da-DK" sz="1400" dirty="0">
              <a:solidFill>
                <a:srgbClr val="293D8C"/>
              </a:solidFill>
              <a:latin typeface="KBH Tekst"/>
              <a:cs typeface="KBH Tekst"/>
            </a:endParaRPr>
          </a:p>
          <a:p>
            <a:pPr marL="298450" marR="5080" indent="-285750">
              <a:spcBef>
                <a:spcPts val="850"/>
              </a:spcBef>
              <a:buFont typeface="Courier New" panose="02070309020205020404" pitchFamily="49" charset="0"/>
              <a:buChar char="o"/>
            </a:pPr>
            <a:r>
              <a:rPr lang="da-DK" sz="1400" dirty="0">
                <a:solidFill>
                  <a:srgbClr val="293D8C"/>
                </a:solidFill>
                <a:latin typeface="KBH Tekst"/>
                <a:cs typeface="KBH Tekst"/>
              </a:rPr>
              <a:t>Hvordan</a:t>
            </a:r>
            <a:r>
              <a:rPr lang="da-DK" sz="1400" spc="-5" dirty="0">
                <a:solidFill>
                  <a:srgbClr val="293D8C"/>
                </a:solidFill>
                <a:latin typeface="KBH Tekst"/>
                <a:cs typeface="KBH Tekst"/>
              </a:rPr>
              <a:t> </a:t>
            </a:r>
            <a:r>
              <a:rPr lang="da-DK" sz="1400" dirty="0">
                <a:solidFill>
                  <a:srgbClr val="293D8C"/>
                </a:solidFill>
                <a:latin typeface="KBH Tekst"/>
                <a:cs typeface="KBH Tekst"/>
              </a:rPr>
              <a:t>påvirker</a:t>
            </a:r>
            <a:r>
              <a:rPr lang="da-DK" sz="1400" spc="-5" dirty="0">
                <a:solidFill>
                  <a:srgbClr val="293D8C"/>
                </a:solidFill>
                <a:latin typeface="KBH Tekst"/>
                <a:cs typeface="KBH Tekst"/>
              </a:rPr>
              <a:t> </a:t>
            </a:r>
            <a:r>
              <a:rPr lang="da-DK" sz="1400" dirty="0">
                <a:solidFill>
                  <a:srgbClr val="293D8C"/>
                </a:solidFill>
                <a:latin typeface="KBH Tekst"/>
                <a:cs typeface="KBH Tekst"/>
              </a:rPr>
              <a:t>strømafbrydelsen</a:t>
            </a:r>
            <a:r>
              <a:rPr lang="da-DK" sz="1400" spc="-5" dirty="0">
                <a:solidFill>
                  <a:srgbClr val="293D8C"/>
                </a:solidFill>
                <a:latin typeface="KBH Tekst"/>
                <a:cs typeface="KBH Tekst"/>
              </a:rPr>
              <a:t> </a:t>
            </a:r>
            <a:r>
              <a:rPr lang="da-DK" sz="1400" dirty="0">
                <a:solidFill>
                  <a:srgbClr val="293D8C"/>
                </a:solidFill>
                <a:latin typeface="KBH Tekst"/>
                <a:cs typeface="KBH Tekst"/>
              </a:rPr>
              <a:t>jeres</a:t>
            </a:r>
            <a:r>
              <a:rPr lang="da-DK" sz="1400" spc="-5" dirty="0">
                <a:solidFill>
                  <a:srgbClr val="293D8C"/>
                </a:solidFill>
                <a:latin typeface="KBH Tekst"/>
                <a:cs typeface="KBH Tekst"/>
              </a:rPr>
              <a:t> </a:t>
            </a:r>
            <a:r>
              <a:rPr lang="da-DK" sz="1400" spc="-10" dirty="0">
                <a:solidFill>
                  <a:srgbClr val="293D8C"/>
                </a:solidFill>
                <a:latin typeface="KBH Tekst"/>
                <a:cs typeface="KBH Tekst"/>
              </a:rPr>
              <a:t>arbejdsplads </a:t>
            </a:r>
            <a:r>
              <a:rPr lang="da-DK" sz="1400" dirty="0">
                <a:solidFill>
                  <a:srgbClr val="293D8C"/>
                </a:solidFill>
                <a:latin typeface="KBH Tekst"/>
                <a:cs typeface="KBH Tekst"/>
              </a:rPr>
              <a:t>rent</a:t>
            </a:r>
            <a:r>
              <a:rPr lang="da-DK" sz="1400" spc="-5" dirty="0">
                <a:solidFill>
                  <a:srgbClr val="293D8C"/>
                </a:solidFill>
                <a:latin typeface="KBH Tekst"/>
                <a:cs typeface="KBH Tekst"/>
              </a:rPr>
              <a:t> </a:t>
            </a:r>
            <a:r>
              <a:rPr lang="da-DK" sz="1400" dirty="0">
                <a:solidFill>
                  <a:srgbClr val="293D8C"/>
                </a:solidFill>
                <a:latin typeface="KBH Tekst"/>
                <a:cs typeface="KBH Tekst"/>
              </a:rPr>
              <a:t>praktisk?</a:t>
            </a:r>
            <a:r>
              <a:rPr lang="da-DK" sz="1400" spc="-5" dirty="0">
                <a:solidFill>
                  <a:srgbClr val="293D8C"/>
                </a:solidFill>
                <a:latin typeface="KBH Tekst"/>
                <a:cs typeface="KBH Tekst"/>
              </a:rPr>
              <a:t> </a:t>
            </a:r>
            <a:r>
              <a:rPr lang="da-DK" sz="1400" dirty="0">
                <a:solidFill>
                  <a:srgbClr val="293D8C"/>
                </a:solidFill>
                <a:latin typeface="KBH Tekst"/>
                <a:cs typeface="KBH Tekst"/>
              </a:rPr>
              <a:t>Elektriske</a:t>
            </a:r>
            <a:r>
              <a:rPr lang="da-DK" sz="1400" spc="-5" dirty="0">
                <a:solidFill>
                  <a:srgbClr val="293D8C"/>
                </a:solidFill>
                <a:latin typeface="KBH Tekst"/>
                <a:cs typeface="KBH Tekst"/>
              </a:rPr>
              <a:t> </a:t>
            </a:r>
            <a:r>
              <a:rPr lang="da-DK" sz="1400" dirty="0">
                <a:solidFill>
                  <a:srgbClr val="293D8C"/>
                </a:solidFill>
                <a:latin typeface="KBH Tekst"/>
                <a:cs typeface="KBH Tekst"/>
              </a:rPr>
              <a:t>døre,</a:t>
            </a:r>
            <a:r>
              <a:rPr lang="da-DK" sz="1400" spc="-5" dirty="0">
                <a:solidFill>
                  <a:srgbClr val="293D8C"/>
                </a:solidFill>
                <a:latin typeface="KBH Tekst"/>
                <a:cs typeface="KBH Tekst"/>
              </a:rPr>
              <a:t> </a:t>
            </a:r>
            <a:r>
              <a:rPr lang="da-DK" sz="1400" spc="-25" dirty="0">
                <a:solidFill>
                  <a:srgbClr val="293D8C"/>
                </a:solidFill>
                <a:latin typeface="KBH Tekst"/>
                <a:cs typeface="KBH Tekst"/>
              </a:rPr>
              <a:t>me</a:t>
            </a:r>
            <a:r>
              <a:rPr lang="da-DK" sz="1400" dirty="0">
                <a:solidFill>
                  <a:srgbClr val="293D8C"/>
                </a:solidFill>
                <a:latin typeface="KBH Tekst"/>
                <a:cs typeface="KBH Tekst"/>
              </a:rPr>
              <a:t>dicinskabe</a:t>
            </a:r>
            <a:r>
              <a:rPr lang="da-DK" sz="1400" spc="-45" dirty="0">
                <a:solidFill>
                  <a:srgbClr val="293D8C"/>
                </a:solidFill>
                <a:latin typeface="KBH Tekst"/>
                <a:cs typeface="KBH Tekst"/>
              </a:rPr>
              <a:t> </a:t>
            </a:r>
            <a:r>
              <a:rPr lang="da-DK" sz="1400" spc="-100" dirty="0">
                <a:solidFill>
                  <a:srgbClr val="293D8C"/>
                </a:solidFill>
                <a:latin typeface="KBH Tekst"/>
                <a:cs typeface="KBH Tekst"/>
              </a:rPr>
              <a:t>og</a:t>
            </a:r>
            <a:r>
              <a:rPr lang="da-DK" sz="1400" dirty="0">
                <a:solidFill>
                  <a:srgbClr val="293D8C"/>
                </a:solidFill>
                <a:latin typeface="KBH Tekst"/>
                <a:cs typeface="KBH Tekst"/>
              </a:rPr>
              <a:t> </a:t>
            </a:r>
            <a:r>
              <a:rPr lang="da-DK" sz="1400" spc="-10" dirty="0">
                <a:solidFill>
                  <a:srgbClr val="293D8C"/>
                </a:solidFill>
                <a:latin typeface="KBH Tekst"/>
                <a:cs typeface="KBH Tekst"/>
              </a:rPr>
              <a:t>-</a:t>
            </a:r>
            <a:r>
              <a:rPr lang="da-DK" sz="1400" spc="-20" dirty="0">
                <a:solidFill>
                  <a:srgbClr val="293D8C"/>
                </a:solidFill>
                <a:latin typeface="KBH Tekst"/>
                <a:cs typeface="KBH Tekst"/>
              </a:rPr>
              <a:t>lister, kontaktlister, </a:t>
            </a:r>
            <a:r>
              <a:rPr lang="da-DK" sz="1400" spc="-25" dirty="0">
                <a:solidFill>
                  <a:srgbClr val="293D8C"/>
                </a:solidFill>
                <a:latin typeface="KBH Tekst"/>
                <a:cs typeface="KBH Tekst"/>
              </a:rPr>
              <a:t>elevatorer</a:t>
            </a:r>
            <a:r>
              <a:rPr lang="da-DK" sz="1400" spc="-10" dirty="0">
                <a:solidFill>
                  <a:srgbClr val="293D8C"/>
                </a:solidFill>
                <a:latin typeface="KBH Tekst"/>
                <a:cs typeface="KBH Tekst"/>
              </a:rPr>
              <a:t>,</a:t>
            </a:r>
            <a:r>
              <a:rPr lang="da-DK" sz="1400" spc="-20" dirty="0">
                <a:solidFill>
                  <a:srgbClr val="293D8C"/>
                </a:solidFill>
                <a:latin typeface="KBH Tekst"/>
                <a:cs typeface="KBH Tekst"/>
              </a:rPr>
              <a:t> </a:t>
            </a:r>
            <a:r>
              <a:rPr lang="da-DK" sz="1400" dirty="0">
                <a:solidFill>
                  <a:srgbClr val="293D8C"/>
                </a:solidFill>
                <a:latin typeface="KBH Tekst"/>
                <a:cs typeface="KBH Tekst"/>
              </a:rPr>
              <a:t>lys,</a:t>
            </a:r>
            <a:r>
              <a:rPr lang="da-DK" sz="1400" spc="-20" dirty="0">
                <a:solidFill>
                  <a:srgbClr val="293D8C"/>
                </a:solidFill>
                <a:latin typeface="KBH Tekst"/>
                <a:cs typeface="KBH Tekst"/>
              </a:rPr>
              <a:t> </a:t>
            </a:r>
            <a:r>
              <a:rPr lang="da-DK" sz="1400" spc="-10" dirty="0">
                <a:solidFill>
                  <a:srgbClr val="293D8C"/>
                </a:solidFill>
                <a:latin typeface="KBH Tekst"/>
                <a:cs typeface="KBH Tekst"/>
              </a:rPr>
              <a:t>lift,</a:t>
            </a:r>
            <a:r>
              <a:rPr lang="da-DK" sz="1400" spc="-25" dirty="0">
                <a:solidFill>
                  <a:srgbClr val="293D8C"/>
                </a:solidFill>
                <a:latin typeface="KBH Tekst"/>
                <a:cs typeface="KBH Tekst"/>
              </a:rPr>
              <a:t> </a:t>
            </a:r>
            <a:r>
              <a:rPr lang="da-DK" sz="1400" spc="-10" dirty="0">
                <a:solidFill>
                  <a:srgbClr val="293D8C"/>
                </a:solidFill>
                <a:latin typeface="KBH Tekst"/>
                <a:cs typeface="KBH Tekst"/>
              </a:rPr>
              <a:t>respirator,</a:t>
            </a:r>
            <a:r>
              <a:rPr lang="da-DK" sz="1400" spc="-20" dirty="0">
                <a:solidFill>
                  <a:srgbClr val="293D8C"/>
                </a:solidFill>
                <a:latin typeface="KBH Tekst"/>
                <a:cs typeface="KBH Tekst"/>
              </a:rPr>
              <a:t> </a:t>
            </a:r>
            <a:r>
              <a:rPr lang="da-DK" sz="1400" spc="-10" dirty="0">
                <a:solidFill>
                  <a:srgbClr val="293D8C"/>
                </a:solidFill>
                <a:latin typeface="KBH Tekst"/>
                <a:cs typeface="KBH Tekst"/>
              </a:rPr>
              <a:t>kommunikationsmidler</a:t>
            </a:r>
            <a:r>
              <a:rPr lang="da-DK" sz="1400" spc="-20" dirty="0">
                <a:solidFill>
                  <a:srgbClr val="293D8C"/>
                </a:solidFill>
                <a:latin typeface="KBH Tekst"/>
                <a:cs typeface="KBH Tekst"/>
              </a:rPr>
              <a:t> etc.</a:t>
            </a:r>
            <a:endParaRPr lang="da-DK" sz="1400" dirty="0">
              <a:solidFill>
                <a:srgbClr val="293D8C"/>
              </a:solidFill>
              <a:latin typeface="KBH Tekst"/>
              <a:cs typeface="KBH Tekst"/>
            </a:endParaRPr>
          </a:p>
          <a:p>
            <a:pPr marL="298450" indent="-285750">
              <a:spcBef>
                <a:spcPts val="990"/>
              </a:spcBef>
              <a:buFont typeface="Courier New" panose="02070309020205020404" pitchFamily="49" charset="0"/>
              <a:buChar char="o"/>
            </a:pPr>
            <a:r>
              <a:rPr lang="da-DK" sz="1400" dirty="0">
                <a:solidFill>
                  <a:srgbClr val="293D8C"/>
                </a:solidFill>
                <a:latin typeface="KBH Tekst"/>
                <a:cs typeface="KBH Tekst"/>
              </a:rPr>
              <a:t>Hvordan</a:t>
            </a:r>
            <a:r>
              <a:rPr lang="da-DK" sz="1400" spc="-20" dirty="0">
                <a:solidFill>
                  <a:srgbClr val="293D8C"/>
                </a:solidFill>
                <a:latin typeface="KBH Tekst"/>
                <a:cs typeface="KBH Tekst"/>
              </a:rPr>
              <a:t> </a:t>
            </a:r>
            <a:r>
              <a:rPr lang="da-DK" sz="1400" dirty="0">
                <a:solidFill>
                  <a:srgbClr val="293D8C"/>
                </a:solidFill>
                <a:latin typeface="KBH Tekst"/>
                <a:cs typeface="KBH Tekst"/>
              </a:rPr>
              <a:t>påvirker</a:t>
            </a:r>
            <a:r>
              <a:rPr lang="da-DK" sz="1400" spc="-5" dirty="0">
                <a:solidFill>
                  <a:srgbClr val="293D8C"/>
                </a:solidFill>
                <a:latin typeface="KBH Tekst"/>
                <a:cs typeface="KBH Tekst"/>
              </a:rPr>
              <a:t> </a:t>
            </a:r>
            <a:r>
              <a:rPr lang="da-DK" sz="1400" dirty="0">
                <a:solidFill>
                  <a:srgbClr val="293D8C"/>
                </a:solidFill>
                <a:latin typeface="KBH Tekst"/>
                <a:cs typeface="KBH Tekst"/>
              </a:rPr>
              <a:t>strømafbrydelsen</a:t>
            </a:r>
            <a:r>
              <a:rPr lang="da-DK" sz="1400" spc="-10" dirty="0">
                <a:solidFill>
                  <a:srgbClr val="293D8C"/>
                </a:solidFill>
                <a:latin typeface="KBH Tekst"/>
                <a:cs typeface="KBH Tekst"/>
              </a:rPr>
              <a:t> børnene og de unge? Er der børn og unge, der bliver særligt påvirkede af krisen?</a:t>
            </a:r>
          </a:p>
          <a:p>
            <a:pPr marL="285750" indent="-285750" rtl="0" fontAlgn="base">
              <a:buFont typeface="Courier New" panose="02070309020205020404" pitchFamily="49" charset="0"/>
              <a:buChar char="o"/>
            </a:pPr>
            <a:endParaRPr lang="da-DK" sz="1400" spc="-10" dirty="0">
              <a:solidFill>
                <a:srgbClr val="293D8C"/>
              </a:solidFill>
              <a:latin typeface="KBH Tekst"/>
            </a:endParaRPr>
          </a:p>
          <a:p>
            <a:pPr marL="285750" indent="-285750" rtl="0" fontAlgn="base">
              <a:buFont typeface="Courier New" panose="02070309020205020404" pitchFamily="49" charset="0"/>
              <a:buChar char="o"/>
            </a:pPr>
            <a:r>
              <a:rPr lang="da-DK" sz="1400" dirty="0">
                <a:solidFill>
                  <a:srgbClr val="293D8C"/>
                </a:solidFill>
                <a:latin typeface="KBH Tekst" panose="00000500000000000000" pitchFamily="2" charset="0"/>
              </a:rPr>
              <a:t>Hvordan tror I, at børnene og de unge vil reagere?</a:t>
            </a:r>
          </a:p>
          <a:p>
            <a:pPr marL="285750" indent="-285750" rtl="0" fontAlgn="base">
              <a:buFont typeface="Courier New" panose="02070309020205020404" pitchFamily="49" charset="0"/>
              <a:buChar char="o"/>
            </a:pPr>
            <a:endParaRPr lang="da-DK" sz="14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r>
              <a:rPr lang="da-DK" sz="1400" dirty="0">
                <a:solidFill>
                  <a:srgbClr val="293D8C"/>
                </a:solidFill>
                <a:latin typeface="KBH Tekst" panose="00000500000000000000" pitchFamily="2" charset="0"/>
              </a:rPr>
              <a:t>Hvordan vil I kommunikere vigtige beskeder til børnene og de unge?</a:t>
            </a:r>
          </a:p>
          <a:p>
            <a:pPr marL="285750" indent="-285750" rtl="0" fontAlgn="base">
              <a:buFont typeface="Courier New" panose="02070309020205020404" pitchFamily="49" charset="0"/>
              <a:buChar char="o"/>
            </a:pPr>
            <a:endParaRPr lang="da-DK" sz="1400" dirty="0">
              <a:solidFill>
                <a:srgbClr val="FF0000"/>
              </a:solidFill>
              <a:latin typeface="KBH Tekst" panose="00000500000000000000" pitchFamily="2" charset="0"/>
            </a:endParaRPr>
          </a:p>
          <a:p>
            <a:pPr marL="285750" indent="-285750" rtl="0" fontAlgn="base">
              <a:buFont typeface="Courier New" panose="02070309020205020404" pitchFamily="49" charset="0"/>
              <a:buChar char="o"/>
            </a:pPr>
            <a:r>
              <a:rPr lang="da-DK" sz="1400" dirty="0">
                <a:solidFill>
                  <a:srgbClr val="293D8C"/>
                </a:solidFill>
                <a:latin typeface="KBH Tekst" panose="00000500000000000000" pitchFamily="2" charset="0"/>
              </a:rPr>
              <a:t>Hvad ved I om almindelige krisereaktioner hos børn og unge, når noget uforudset eller voldsomt er sket?</a:t>
            </a:r>
          </a:p>
          <a:p>
            <a:pPr marL="285750" indent="-285750" rtl="0" fontAlgn="base">
              <a:buFont typeface="Courier New" panose="02070309020205020404" pitchFamily="49" charset="0"/>
              <a:buChar char="o"/>
            </a:pPr>
            <a:endParaRPr lang="da-DK" sz="14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r>
              <a:rPr lang="da-DK" sz="1400" dirty="0">
                <a:solidFill>
                  <a:srgbClr val="293D8C"/>
                </a:solidFill>
                <a:latin typeface="KBH Tekst" panose="00000500000000000000" pitchFamily="2" charset="0"/>
              </a:rPr>
              <a:t>Hvordan kan I bedst muligt gøre dagen tryg og genkendelig for børnene og de unge trods krisen?</a:t>
            </a:r>
          </a:p>
          <a:p>
            <a:pPr marL="285750" indent="-285750" rtl="0" fontAlgn="base">
              <a:buFont typeface="Courier New" panose="02070309020205020404" pitchFamily="49" charset="0"/>
              <a:buChar char="o"/>
            </a:pPr>
            <a:endParaRPr lang="da-DK" sz="14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endParaRPr lang="da-DK" sz="14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endParaRPr lang="da-DK" sz="14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endParaRPr lang="da-DK" sz="14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endParaRPr lang="da-DK" sz="14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endParaRPr lang="da-DK" sz="14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r>
              <a:rPr lang="da-DK" sz="1400" dirty="0">
                <a:solidFill>
                  <a:srgbClr val="293D8C"/>
                </a:solidFill>
                <a:latin typeface="KBH Tekst" panose="00000500000000000000" pitchFamily="2" charset="0"/>
              </a:rPr>
              <a:t>Hvordan kan I beskæftige og aflede børnene og de unge – hvilke aktiviteter kan I igangsætte, der ikke kræver strøm?</a:t>
            </a:r>
          </a:p>
          <a:p>
            <a:pPr marL="285750" indent="-285750" rtl="0" fontAlgn="base">
              <a:buFont typeface="Courier New" panose="02070309020205020404" pitchFamily="49" charset="0"/>
              <a:buChar char="o"/>
            </a:pPr>
            <a:endParaRPr lang="da-DK" sz="1400" dirty="0">
              <a:solidFill>
                <a:srgbClr val="293D8C"/>
              </a:solidFill>
              <a:latin typeface="KBH Tekst" panose="00000500000000000000" pitchFamily="2" charset="0"/>
            </a:endParaRPr>
          </a:p>
          <a:p>
            <a:pPr marL="285750" indent="-285750" rtl="0" fontAlgn="base">
              <a:buFont typeface="Courier New" panose="02070309020205020404" pitchFamily="49" charset="0"/>
              <a:buChar char="o"/>
            </a:pPr>
            <a:r>
              <a:rPr lang="da-DK" sz="1400" dirty="0">
                <a:solidFill>
                  <a:srgbClr val="293D8C"/>
                </a:solidFill>
                <a:latin typeface="KBH Tekst" panose="00000500000000000000" pitchFamily="2" charset="0"/>
              </a:rPr>
              <a:t>Hvordan informerer I forældre/værger?</a:t>
            </a:r>
            <a:endParaRPr lang="da-DK" sz="1400" spc="-10" dirty="0">
              <a:solidFill>
                <a:srgbClr val="293D8C"/>
              </a:solidFill>
              <a:latin typeface="KBH Tekst"/>
              <a:cs typeface="KBH Tekst"/>
            </a:endParaRPr>
          </a:p>
          <a:p>
            <a:pPr marL="298450" indent="-285750">
              <a:spcBef>
                <a:spcPts val="990"/>
              </a:spcBef>
              <a:buFont typeface="Courier New" panose="02070309020205020404" pitchFamily="49" charset="0"/>
              <a:buChar char="o"/>
            </a:pPr>
            <a:r>
              <a:rPr lang="da-DK" sz="1400" spc="-10" dirty="0">
                <a:solidFill>
                  <a:srgbClr val="293D8C"/>
                </a:solidFill>
                <a:latin typeface="KBH Tekst"/>
                <a:cs typeface="KBH Tekst"/>
              </a:rPr>
              <a:t>Er der børn med særlige behov, der kræver en særlig opmærksomhed (fx fysiske, psykiske eller kognitive udfordringer)?</a:t>
            </a:r>
            <a:endParaRPr lang="da-DK" sz="1400" dirty="0">
              <a:solidFill>
                <a:srgbClr val="293D8C"/>
              </a:solidFill>
              <a:latin typeface="KBH Tekst"/>
              <a:cs typeface="KBH Tekst"/>
            </a:endParaRPr>
          </a:p>
          <a:p>
            <a:pPr marL="298450" marR="127000" indent="-285750">
              <a:spcBef>
                <a:spcPts val="850"/>
              </a:spcBef>
              <a:buFont typeface="Courier New" panose="02070309020205020404" pitchFamily="49" charset="0"/>
              <a:buChar char="o"/>
            </a:pPr>
            <a:r>
              <a:rPr lang="da-DK" sz="1400" dirty="0">
                <a:solidFill>
                  <a:srgbClr val="293D8C"/>
                </a:solidFill>
                <a:latin typeface="KBH Tekst"/>
                <a:cs typeface="KBH Tekst"/>
              </a:rPr>
              <a:t>Er</a:t>
            </a:r>
            <a:r>
              <a:rPr lang="da-DK" sz="1400" spc="-15" dirty="0">
                <a:solidFill>
                  <a:srgbClr val="293D8C"/>
                </a:solidFill>
                <a:latin typeface="KBH Tekst"/>
                <a:cs typeface="KBH Tekst"/>
              </a:rPr>
              <a:t> </a:t>
            </a:r>
            <a:r>
              <a:rPr lang="da-DK" sz="1400" dirty="0">
                <a:solidFill>
                  <a:srgbClr val="293D8C"/>
                </a:solidFill>
                <a:latin typeface="KBH Tekst"/>
                <a:cs typeface="KBH Tekst"/>
              </a:rPr>
              <a:t>der</a:t>
            </a:r>
            <a:r>
              <a:rPr lang="da-DK" sz="1400" spc="-15" dirty="0">
                <a:solidFill>
                  <a:srgbClr val="293D8C"/>
                </a:solidFill>
                <a:latin typeface="KBH Tekst"/>
                <a:cs typeface="KBH Tekst"/>
              </a:rPr>
              <a:t> </a:t>
            </a:r>
            <a:r>
              <a:rPr lang="da-DK" sz="1400" spc="-30" dirty="0">
                <a:solidFill>
                  <a:srgbClr val="293D8C"/>
                </a:solidFill>
                <a:latin typeface="KBH Tekst"/>
                <a:cs typeface="KBH Tekst"/>
              </a:rPr>
              <a:t>brug</a:t>
            </a:r>
            <a:r>
              <a:rPr lang="da-DK" sz="1400" spc="-15" dirty="0">
                <a:solidFill>
                  <a:srgbClr val="293D8C"/>
                </a:solidFill>
                <a:latin typeface="KBH Tekst"/>
                <a:cs typeface="KBH Tekst"/>
              </a:rPr>
              <a:t> </a:t>
            </a:r>
            <a:r>
              <a:rPr lang="da-DK" sz="1400" dirty="0">
                <a:solidFill>
                  <a:srgbClr val="293D8C"/>
                </a:solidFill>
                <a:latin typeface="KBH Tekst"/>
                <a:cs typeface="KBH Tekst"/>
              </a:rPr>
              <a:t>for</a:t>
            </a:r>
            <a:r>
              <a:rPr lang="da-DK" sz="1400" spc="-10" dirty="0">
                <a:solidFill>
                  <a:srgbClr val="293D8C"/>
                </a:solidFill>
                <a:latin typeface="KBH Tekst"/>
                <a:cs typeface="KBH Tekst"/>
              </a:rPr>
              <a:t> </a:t>
            </a:r>
            <a:r>
              <a:rPr lang="da-DK" sz="1400" dirty="0">
                <a:solidFill>
                  <a:srgbClr val="293D8C"/>
                </a:solidFill>
                <a:latin typeface="KBH Tekst"/>
                <a:cs typeface="KBH Tekst"/>
              </a:rPr>
              <a:t>at</a:t>
            </a:r>
            <a:r>
              <a:rPr lang="da-DK" sz="1400" spc="-15" dirty="0">
                <a:solidFill>
                  <a:srgbClr val="293D8C"/>
                </a:solidFill>
                <a:latin typeface="KBH Tekst"/>
                <a:cs typeface="KBH Tekst"/>
              </a:rPr>
              <a:t> </a:t>
            </a:r>
            <a:r>
              <a:rPr lang="da-DK" sz="1400" spc="-10" dirty="0">
                <a:solidFill>
                  <a:srgbClr val="293D8C"/>
                </a:solidFill>
                <a:latin typeface="KBH Tekst"/>
                <a:cs typeface="KBH Tekst"/>
              </a:rPr>
              <a:t>flytte</a:t>
            </a:r>
            <a:r>
              <a:rPr lang="da-DK" sz="1400" spc="-15" dirty="0">
                <a:solidFill>
                  <a:srgbClr val="293D8C"/>
                </a:solidFill>
                <a:latin typeface="KBH Tekst"/>
                <a:cs typeface="KBH Tekst"/>
              </a:rPr>
              <a:t> eller </a:t>
            </a:r>
            <a:r>
              <a:rPr lang="da-DK" sz="1400" spc="-15" dirty="0" err="1">
                <a:solidFill>
                  <a:srgbClr val="293D8C"/>
                </a:solidFill>
                <a:latin typeface="KBH Tekst"/>
                <a:cs typeface="KBH Tekst"/>
              </a:rPr>
              <a:t>samlokalisere</a:t>
            </a:r>
            <a:r>
              <a:rPr lang="da-DK" sz="1400" spc="-15" dirty="0">
                <a:solidFill>
                  <a:srgbClr val="293D8C"/>
                </a:solidFill>
                <a:latin typeface="KBH Tekst"/>
                <a:cs typeface="KBH Tekst"/>
              </a:rPr>
              <a:t> </a:t>
            </a:r>
            <a:r>
              <a:rPr lang="da-DK" sz="1400" dirty="0">
                <a:solidFill>
                  <a:srgbClr val="293D8C"/>
                </a:solidFill>
                <a:latin typeface="KBH Tekst"/>
                <a:cs typeface="KBH Tekst"/>
              </a:rPr>
              <a:t>nu</a:t>
            </a:r>
            <a:r>
              <a:rPr lang="da-DK" sz="1400" spc="-10" dirty="0">
                <a:solidFill>
                  <a:srgbClr val="293D8C"/>
                </a:solidFill>
                <a:latin typeface="KBH Tekst"/>
                <a:cs typeface="KBH Tekst"/>
              </a:rPr>
              <a:t> </a:t>
            </a:r>
            <a:r>
              <a:rPr lang="da-DK" sz="1400" dirty="0">
                <a:solidFill>
                  <a:srgbClr val="293D8C"/>
                </a:solidFill>
                <a:latin typeface="KBH Tekst"/>
                <a:cs typeface="KBH Tekst"/>
              </a:rPr>
              <a:t>eller</a:t>
            </a:r>
            <a:r>
              <a:rPr lang="da-DK" sz="1400" spc="-15" dirty="0">
                <a:solidFill>
                  <a:srgbClr val="293D8C"/>
                </a:solidFill>
                <a:latin typeface="KBH Tekst"/>
                <a:cs typeface="KBH Tekst"/>
              </a:rPr>
              <a:t> </a:t>
            </a:r>
            <a:r>
              <a:rPr lang="da-DK" sz="1400" dirty="0">
                <a:solidFill>
                  <a:srgbClr val="293D8C"/>
                </a:solidFill>
                <a:latin typeface="KBH Tekst"/>
                <a:cs typeface="KBH Tekst"/>
              </a:rPr>
              <a:t>kan</a:t>
            </a:r>
            <a:r>
              <a:rPr lang="da-DK" sz="1400" spc="-15" dirty="0">
                <a:solidFill>
                  <a:srgbClr val="293D8C"/>
                </a:solidFill>
                <a:latin typeface="KBH Tekst"/>
                <a:cs typeface="KBH Tekst"/>
              </a:rPr>
              <a:t> </a:t>
            </a:r>
            <a:r>
              <a:rPr lang="da-DK" sz="1400" spc="-25" dirty="0">
                <a:solidFill>
                  <a:srgbClr val="293D8C"/>
                </a:solidFill>
                <a:latin typeface="KBH Tekst"/>
                <a:cs typeface="KBH Tekst"/>
              </a:rPr>
              <a:t>der </a:t>
            </a:r>
            <a:r>
              <a:rPr lang="da-DK" sz="1400" dirty="0">
                <a:solidFill>
                  <a:srgbClr val="293D8C"/>
                </a:solidFill>
                <a:latin typeface="KBH Tekst"/>
                <a:cs typeface="KBH Tekst"/>
              </a:rPr>
              <a:t>blive</a:t>
            </a:r>
            <a:r>
              <a:rPr lang="da-DK" sz="1400" spc="-35" dirty="0">
                <a:solidFill>
                  <a:srgbClr val="293D8C"/>
                </a:solidFill>
                <a:latin typeface="KBH Tekst"/>
                <a:cs typeface="KBH Tekst"/>
              </a:rPr>
              <a:t> </a:t>
            </a:r>
            <a:r>
              <a:rPr lang="da-DK" sz="1400" dirty="0">
                <a:solidFill>
                  <a:srgbClr val="293D8C"/>
                </a:solidFill>
                <a:latin typeface="KBH Tekst"/>
                <a:cs typeface="KBH Tekst"/>
              </a:rPr>
              <a:t>det</a:t>
            </a:r>
            <a:r>
              <a:rPr lang="da-DK" sz="1400" spc="-35" dirty="0">
                <a:solidFill>
                  <a:srgbClr val="293D8C"/>
                </a:solidFill>
                <a:latin typeface="KBH Tekst"/>
                <a:cs typeface="KBH Tekst"/>
              </a:rPr>
              <a:t> </a:t>
            </a:r>
            <a:r>
              <a:rPr lang="da-DK" sz="1400" spc="-10" dirty="0">
                <a:solidFill>
                  <a:srgbClr val="293D8C"/>
                </a:solidFill>
                <a:latin typeface="KBH Tekst"/>
                <a:cs typeface="KBH Tekst"/>
              </a:rPr>
              <a:t>senere?</a:t>
            </a:r>
          </a:p>
          <a:p>
            <a:pPr marL="298450" marR="127000" indent="-285750">
              <a:spcBef>
                <a:spcPts val="850"/>
              </a:spcBef>
              <a:buFont typeface="Courier New" panose="02070309020205020404" pitchFamily="49" charset="0"/>
              <a:buChar char="o"/>
            </a:pPr>
            <a:r>
              <a:rPr lang="da-DK" sz="1400" dirty="0">
                <a:solidFill>
                  <a:srgbClr val="293D8C"/>
                </a:solidFill>
                <a:latin typeface="KBH Tekst"/>
                <a:cs typeface="KBH Tekst"/>
              </a:rPr>
              <a:t>Har I mulighed for at opretholde en vagtplan med kendte voksne</a:t>
            </a:r>
            <a:r>
              <a:rPr lang="da-DK" sz="1400" spc="-10" dirty="0">
                <a:solidFill>
                  <a:srgbClr val="293D8C"/>
                </a:solidFill>
                <a:latin typeface="KBH Tekst"/>
                <a:cs typeface="KBH Tekst"/>
              </a:rPr>
              <a:t>?</a:t>
            </a:r>
          </a:p>
          <a:p>
            <a:pPr marL="298450" marR="127000" indent="-285750">
              <a:spcBef>
                <a:spcPts val="850"/>
              </a:spcBef>
              <a:buFont typeface="Courier New" panose="02070309020205020404" pitchFamily="49" charset="0"/>
              <a:buChar char="o"/>
            </a:pPr>
            <a:r>
              <a:rPr lang="da-DK" sz="1400" spc="-10" dirty="0">
                <a:solidFill>
                  <a:srgbClr val="293D8C"/>
                </a:solidFill>
                <a:latin typeface="KBH Tekst"/>
                <a:cs typeface="KBH Tekst"/>
              </a:rPr>
              <a:t>Hvad har I </a:t>
            </a:r>
            <a:r>
              <a:rPr lang="da-DK" sz="1400" spc="-10" dirty="0" err="1">
                <a:solidFill>
                  <a:srgbClr val="293D8C"/>
                </a:solidFill>
                <a:latin typeface="KBH Tekst"/>
                <a:cs typeface="KBH Tekst"/>
              </a:rPr>
              <a:t>i</a:t>
            </a:r>
            <a:r>
              <a:rPr lang="da-DK" sz="1400" spc="-10" dirty="0">
                <a:solidFill>
                  <a:srgbClr val="293D8C"/>
                </a:solidFill>
                <a:latin typeface="KBH Tekst"/>
                <a:cs typeface="KBH Tekst"/>
              </a:rPr>
              <a:t> huset, som kan afhjælpe krisesituationen? Har I materiel, der kan bruges eller skal indkøbes (fx power banks, batterilamper, vanddunke, poser til toiletbesøg, vådservietter)?</a:t>
            </a:r>
          </a:p>
          <a:p>
            <a:pPr marL="298450" marR="271780" indent="-285750">
              <a:spcBef>
                <a:spcPts val="850"/>
              </a:spcBef>
              <a:buFont typeface="Courier New" panose="02070309020205020404" pitchFamily="49" charset="0"/>
              <a:buChar char="o"/>
            </a:pPr>
            <a:r>
              <a:rPr lang="da-DK" sz="1400" dirty="0">
                <a:solidFill>
                  <a:srgbClr val="293D8C"/>
                </a:solidFill>
                <a:latin typeface="KBH Tekst"/>
                <a:cs typeface="KBH Tekst"/>
              </a:rPr>
              <a:t>Hvor </a:t>
            </a:r>
            <a:r>
              <a:rPr lang="da-DK" sz="1400" spc="-45" dirty="0">
                <a:solidFill>
                  <a:srgbClr val="293D8C"/>
                </a:solidFill>
                <a:latin typeface="KBH Tekst"/>
                <a:cs typeface="KBH Tekst"/>
              </a:rPr>
              <a:t>mange</a:t>
            </a:r>
            <a:r>
              <a:rPr lang="da-DK" sz="1400" dirty="0">
                <a:solidFill>
                  <a:srgbClr val="293D8C"/>
                </a:solidFill>
                <a:latin typeface="KBH Tekst"/>
                <a:cs typeface="KBH Tekst"/>
              </a:rPr>
              <a:t> timer</a:t>
            </a:r>
            <a:r>
              <a:rPr lang="da-DK" sz="1400" spc="5" dirty="0">
                <a:solidFill>
                  <a:srgbClr val="293D8C"/>
                </a:solidFill>
                <a:latin typeface="KBH Tekst"/>
                <a:cs typeface="KBH Tekst"/>
              </a:rPr>
              <a:t> </a:t>
            </a:r>
            <a:r>
              <a:rPr lang="da-DK" sz="1400" dirty="0">
                <a:solidFill>
                  <a:srgbClr val="293D8C"/>
                </a:solidFill>
                <a:latin typeface="KBH Tekst"/>
                <a:cs typeface="KBH Tekst"/>
              </a:rPr>
              <a:t>kan I</a:t>
            </a:r>
            <a:r>
              <a:rPr lang="da-DK" sz="1400" spc="5" dirty="0">
                <a:solidFill>
                  <a:srgbClr val="293D8C"/>
                </a:solidFill>
                <a:latin typeface="KBH Tekst"/>
                <a:cs typeface="KBH Tekst"/>
              </a:rPr>
              <a:t> </a:t>
            </a:r>
            <a:r>
              <a:rPr lang="da-DK" sz="1400" dirty="0">
                <a:solidFill>
                  <a:srgbClr val="293D8C"/>
                </a:solidFill>
                <a:latin typeface="KBH Tekst"/>
                <a:cs typeface="KBH Tekst"/>
              </a:rPr>
              <a:t>klare </a:t>
            </a:r>
            <a:r>
              <a:rPr lang="da-DK" sz="1400" spc="-10" dirty="0">
                <a:solidFill>
                  <a:srgbClr val="293D8C"/>
                </a:solidFill>
                <a:latin typeface="KBH Tekst"/>
                <a:cs typeface="KBH Tekst"/>
              </a:rPr>
              <a:t>jer,</a:t>
            </a:r>
            <a:r>
              <a:rPr lang="da-DK" sz="1400" spc="5" dirty="0">
                <a:solidFill>
                  <a:srgbClr val="293D8C"/>
                </a:solidFill>
                <a:latin typeface="KBH Tekst"/>
                <a:cs typeface="KBH Tekst"/>
              </a:rPr>
              <a:t> </a:t>
            </a:r>
            <a:r>
              <a:rPr lang="da-DK" sz="1400" dirty="0">
                <a:solidFill>
                  <a:srgbClr val="293D8C"/>
                </a:solidFill>
                <a:latin typeface="KBH Tekst"/>
                <a:cs typeface="KBH Tekst"/>
              </a:rPr>
              <a:t>før det</a:t>
            </a:r>
            <a:r>
              <a:rPr lang="da-DK" sz="1400" spc="5" dirty="0">
                <a:solidFill>
                  <a:srgbClr val="293D8C"/>
                </a:solidFill>
                <a:latin typeface="KBH Tekst"/>
                <a:cs typeface="KBH Tekst"/>
              </a:rPr>
              <a:t> </a:t>
            </a:r>
            <a:r>
              <a:rPr lang="da-DK" sz="1400" dirty="0">
                <a:solidFill>
                  <a:srgbClr val="293D8C"/>
                </a:solidFill>
                <a:latin typeface="KBH Tekst"/>
                <a:cs typeface="KBH Tekst"/>
              </a:rPr>
              <a:t>bliver kritisk?</a:t>
            </a:r>
            <a:r>
              <a:rPr lang="da-DK" sz="1400" spc="5" dirty="0">
                <a:solidFill>
                  <a:srgbClr val="293D8C"/>
                </a:solidFill>
                <a:latin typeface="KBH Tekst"/>
                <a:cs typeface="KBH Tekst"/>
              </a:rPr>
              <a:t> </a:t>
            </a:r>
            <a:r>
              <a:rPr lang="da-DK" sz="1400" spc="-10" dirty="0">
                <a:solidFill>
                  <a:srgbClr val="293D8C"/>
                </a:solidFill>
                <a:latin typeface="KBH Tekst"/>
                <a:cs typeface="KBH Tekst"/>
              </a:rPr>
              <a:t>(Hvad</a:t>
            </a:r>
            <a:r>
              <a:rPr lang="da-DK" sz="1400" dirty="0">
                <a:solidFill>
                  <a:srgbClr val="293D8C"/>
                </a:solidFill>
                <a:latin typeface="KBH Tekst"/>
                <a:cs typeface="KBH Tekst"/>
              </a:rPr>
              <a:t> sker</a:t>
            </a:r>
            <a:r>
              <a:rPr lang="da-DK" sz="1400" spc="5" dirty="0">
                <a:solidFill>
                  <a:srgbClr val="293D8C"/>
                </a:solidFill>
                <a:latin typeface="KBH Tekst"/>
                <a:cs typeface="KBH Tekst"/>
              </a:rPr>
              <a:t> </a:t>
            </a:r>
            <a:r>
              <a:rPr lang="da-DK" sz="1400" dirty="0">
                <a:solidFill>
                  <a:srgbClr val="293D8C"/>
                </a:solidFill>
                <a:latin typeface="KBH Tekst"/>
                <a:cs typeface="KBH Tekst"/>
              </a:rPr>
              <a:t>der efter</a:t>
            </a:r>
            <a:r>
              <a:rPr lang="da-DK" sz="1400" spc="5" dirty="0">
                <a:solidFill>
                  <a:srgbClr val="293D8C"/>
                </a:solidFill>
                <a:latin typeface="KBH Tekst"/>
                <a:cs typeface="KBH Tekst"/>
              </a:rPr>
              <a:t> </a:t>
            </a:r>
            <a:r>
              <a:rPr lang="da-DK" sz="1400" dirty="0">
                <a:solidFill>
                  <a:srgbClr val="293D8C"/>
                </a:solidFill>
                <a:latin typeface="KBH Tekst"/>
                <a:cs typeface="KBH Tekst"/>
              </a:rPr>
              <a:t>tre </a:t>
            </a:r>
            <a:r>
              <a:rPr lang="da-DK" sz="1400" spc="-20" dirty="0">
                <a:solidFill>
                  <a:srgbClr val="293D8C"/>
                </a:solidFill>
                <a:latin typeface="KBH Tekst"/>
                <a:cs typeface="KBH Tekst"/>
              </a:rPr>
              <a:t>timer,</a:t>
            </a:r>
            <a:r>
              <a:rPr lang="da-DK" sz="1400" spc="5" dirty="0">
                <a:solidFill>
                  <a:srgbClr val="293D8C"/>
                </a:solidFill>
                <a:latin typeface="KBH Tekst"/>
                <a:cs typeface="KBH Tekst"/>
              </a:rPr>
              <a:t> </a:t>
            </a:r>
            <a:r>
              <a:rPr lang="da-DK" sz="1400" spc="-25" dirty="0">
                <a:solidFill>
                  <a:srgbClr val="293D8C"/>
                </a:solidFill>
                <a:latin typeface="KBH Tekst"/>
                <a:cs typeface="KBH Tekst"/>
              </a:rPr>
              <a:t>12 </a:t>
            </a:r>
            <a:r>
              <a:rPr lang="da-DK" sz="1400" dirty="0">
                <a:solidFill>
                  <a:srgbClr val="293D8C"/>
                </a:solidFill>
                <a:latin typeface="KBH Tekst"/>
                <a:cs typeface="KBH Tekst"/>
              </a:rPr>
              <a:t>timer</a:t>
            </a:r>
            <a:r>
              <a:rPr lang="da-DK" sz="1400" spc="-25" dirty="0">
                <a:solidFill>
                  <a:srgbClr val="293D8C"/>
                </a:solidFill>
                <a:latin typeface="KBH Tekst"/>
                <a:cs typeface="KBH Tekst"/>
              </a:rPr>
              <a:t> </a:t>
            </a:r>
            <a:r>
              <a:rPr lang="da-DK" sz="1400" spc="-100" dirty="0">
                <a:solidFill>
                  <a:srgbClr val="293D8C"/>
                </a:solidFill>
                <a:latin typeface="KBH Tekst"/>
                <a:cs typeface="KBH Tekst"/>
              </a:rPr>
              <a:t>og</a:t>
            </a:r>
            <a:r>
              <a:rPr lang="da-DK" sz="1400" dirty="0">
                <a:solidFill>
                  <a:srgbClr val="293D8C"/>
                </a:solidFill>
                <a:latin typeface="KBH Tekst"/>
                <a:cs typeface="KBH Tekst"/>
              </a:rPr>
              <a:t> 24</a:t>
            </a:r>
            <a:r>
              <a:rPr lang="da-DK" sz="1400" spc="-10" dirty="0">
                <a:solidFill>
                  <a:srgbClr val="293D8C"/>
                </a:solidFill>
                <a:latin typeface="KBH Tekst"/>
                <a:cs typeface="KBH Tekst"/>
              </a:rPr>
              <a:t> </a:t>
            </a:r>
            <a:r>
              <a:rPr lang="da-DK" sz="1400" dirty="0">
                <a:solidFill>
                  <a:srgbClr val="293D8C"/>
                </a:solidFill>
                <a:latin typeface="KBH Tekst"/>
                <a:cs typeface="KBH Tekst"/>
              </a:rPr>
              <a:t>timer</a:t>
            </a:r>
            <a:r>
              <a:rPr lang="da-DK" sz="1400" spc="-5" dirty="0">
                <a:solidFill>
                  <a:srgbClr val="293D8C"/>
                </a:solidFill>
                <a:latin typeface="KBH Tekst"/>
                <a:cs typeface="KBH Tekst"/>
              </a:rPr>
              <a:t> </a:t>
            </a:r>
            <a:r>
              <a:rPr lang="da-DK" sz="1400" spc="-100" dirty="0">
                <a:solidFill>
                  <a:srgbClr val="293D8C"/>
                </a:solidFill>
                <a:latin typeface="KBH Tekst"/>
                <a:cs typeface="KBH Tekst"/>
              </a:rPr>
              <a:t>og</a:t>
            </a:r>
            <a:r>
              <a:rPr lang="da-DK" sz="1400" dirty="0">
                <a:solidFill>
                  <a:srgbClr val="293D8C"/>
                </a:solidFill>
                <a:latin typeface="KBH Tekst"/>
                <a:cs typeface="KBH Tekst"/>
              </a:rPr>
              <a:t> helt</a:t>
            </a:r>
            <a:r>
              <a:rPr lang="da-DK" sz="1400" spc="-10" dirty="0">
                <a:solidFill>
                  <a:srgbClr val="293D8C"/>
                </a:solidFill>
                <a:latin typeface="KBH Tekst"/>
                <a:cs typeface="KBH Tekst"/>
              </a:rPr>
              <a:t> </a:t>
            </a:r>
            <a:r>
              <a:rPr lang="da-DK" sz="1400" dirty="0">
                <a:solidFill>
                  <a:srgbClr val="293D8C"/>
                </a:solidFill>
                <a:latin typeface="KBH Tekst"/>
                <a:cs typeface="KBH Tekst"/>
              </a:rPr>
              <a:t>på</a:t>
            </a:r>
            <a:r>
              <a:rPr lang="da-DK" sz="1400" spc="-5" dirty="0">
                <a:solidFill>
                  <a:srgbClr val="293D8C"/>
                </a:solidFill>
                <a:latin typeface="KBH Tekst"/>
                <a:cs typeface="KBH Tekst"/>
              </a:rPr>
              <a:t> </a:t>
            </a:r>
            <a:r>
              <a:rPr lang="da-DK" sz="1400" dirty="0">
                <a:solidFill>
                  <a:srgbClr val="293D8C"/>
                </a:solidFill>
                <a:latin typeface="KBH Tekst"/>
                <a:cs typeface="KBH Tekst"/>
              </a:rPr>
              <a:t>til</a:t>
            </a:r>
            <a:r>
              <a:rPr lang="da-DK" sz="1400" spc="-10" dirty="0">
                <a:solidFill>
                  <a:srgbClr val="293D8C"/>
                </a:solidFill>
                <a:latin typeface="KBH Tekst"/>
                <a:cs typeface="KBH Tekst"/>
              </a:rPr>
              <a:t> 72</a:t>
            </a:r>
            <a:r>
              <a:rPr lang="da-DK" sz="1400" spc="-5" dirty="0">
                <a:solidFill>
                  <a:srgbClr val="293D8C"/>
                </a:solidFill>
                <a:latin typeface="KBH Tekst"/>
                <a:cs typeface="KBH Tekst"/>
              </a:rPr>
              <a:t> </a:t>
            </a:r>
            <a:r>
              <a:rPr lang="da-DK" sz="1400" spc="-10" dirty="0">
                <a:solidFill>
                  <a:srgbClr val="293D8C"/>
                </a:solidFill>
                <a:latin typeface="KBH Tekst"/>
                <a:cs typeface="KBH Tekst"/>
              </a:rPr>
              <a:t>timer?)</a:t>
            </a:r>
          </a:p>
          <a:p>
            <a:pPr marL="298450" marR="271780" indent="-285750">
              <a:spcBef>
                <a:spcPts val="850"/>
              </a:spcBef>
              <a:buFont typeface="Courier New" panose="02070309020205020404" pitchFamily="49" charset="0"/>
              <a:buChar char="o"/>
            </a:pPr>
            <a:r>
              <a:rPr lang="da-DK" sz="1400" dirty="0">
                <a:solidFill>
                  <a:srgbClr val="293D8C"/>
                </a:solidFill>
                <a:latin typeface="KBH Tekst"/>
                <a:cs typeface="KBH Tekst"/>
              </a:rPr>
              <a:t>Betyder</a:t>
            </a:r>
            <a:r>
              <a:rPr lang="da-DK" sz="1400" spc="-5" dirty="0">
                <a:solidFill>
                  <a:srgbClr val="293D8C"/>
                </a:solidFill>
                <a:latin typeface="KBH Tekst"/>
                <a:cs typeface="KBH Tekst"/>
              </a:rPr>
              <a:t> </a:t>
            </a:r>
            <a:r>
              <a:rPr lang="da-DK" sz="1400" spc="-10" dirty="0">
                <a:solidFill>
                  <a:srgbClr val="293D8C"/>
                </a:solidFill>
                <a:latin typeface="KBH Tekst"/>
                <a:cs typeface="KBH Tekst"/>
              </a:rPr>
              <a:t>tidspunktet</a:t>
            </a:r>
            <a:r>
              <a:rPr lang="da-DK" sz="1400" spc="-5" dirty="0">
                <a:solidFill>
                  <a:srgbClr val="293D8C"/>
                </a:solidFill>
                <a:latin typeface="KBH Tekst"/>
                <a:cs typeface="KBH Tekst"/>
              </a:rPr>
              <a:t> </a:t>
            </a:r>
            <a:r>
              <a:rPr lang="da-DK" sz="1400" dirty="0">
                <a:solidFill>
                  <a:srgbClr val="293D8C"/>
                </a:solidFill>
                <a:latin typeface="KBH Tekst"/>
                <a:cs typeface="KBH Tekst"/>
              </a:rPr>
              <a:t>på</a:t>
            </a:r>
            <a:r>
              <a:rPr lang="da-DK" sz="1400" spc="-5" dirty="0">
                <a:solidFill>
                  <a:srgbClr val="293D8C"/>
                </a:solidFill>
                <a:latin typeface="KBH Tekst"/>
                <a:cs typeface="KBH Tekst"/>
              </a:rPr>
              <a:t> </a:t>
            </a:r>
            <a:r>
              <a:rPr lang="da-DK" sz="1400" spc="-35" dirty="0">
                <a:solidFill>
                  <a:srgbClr val="293D8C"/>
                </a:solidFill>
                <a:latin typeface="KBH Tekst"/>
                <a:cs typeface="KBH Tekst"/>
              </a:rPr>
              <a:t>dagen</a:t>
            </a:r>
            <a:r>
              <a:rPr lang="da-DK" sz="1400" spc="-5" dirty="0">
                <a:solidFill>
                  <a:srgbClr val="293D8C"/>
                </a:solidFill>
                <a:latin typeface="KBH Tekst"/>
                <a:cs typeface="KBH Tekst"/>
              </a:rPr>
              <a:t> </a:t>
            </a:r>
            <a:r>
              <a:rPr lang="da-DK" sz="1400" spc="-30" dirty="0">
                <a:solidFill>
                  <a:srgbClr val="293D8C"/>
                </a:solidFill>
                <a:latin typeface="KBH Tekst"/>
                <a:cs typeface="KBH Tekst"/>
              </a:rPr>
              <a:t>noget? </a:t>
            </a:r>
            <a:r>
              <a:rPr lang="da-DK" sz="1400" dirty="0">
                <a:solidFill>
                  <a:srgbClr val="293D8C"/>
                </a:solidFill>
                <a:latin typeface="KBH Tekst"/>
                <a:cs typeface="KBH Tekst"/>
              </a:rPr>
              <a:t>Betyder</a:t>
            </a:r>
            <a:r>
              <a:rPr lang="da-DK" sz="1400" spc="5" dirty="0">
                <a:solidFill>
                  <a:srgbClr val="293D8C"/>
                </a:solidFill>
                <a:latin typeface="KBH Tekst"/>
                <a:cs typeface="KBH Tekst"/>
              </a:rPr>
              <a:t> </a:t>
            </a:r>
            <a:r>
              <a:rPr lang="da-DK" sz="1400" spc="-10" dirty="0">
                <a:solidFill>
                  <a:srgbClr val="293D8C"/>
                </a:solidFill>
                <a:latin typeface="KBH Tekst"/>
                <a:cs typeface="KBH Tekst"/>
              </a:rPr>
              <a:t>tidspunktet</a:t>
            </a:r>
            <a:r>
              <a:rPr lang="da-DK" sz="1400" spc="10" dirty="0">
                <a:solidFill>
                  <a:srgbClr val="293D8C"/>
                </a:solidFill>
                <a:latin typeface="KBH Tekst"/>
                <a:cs typeface="KBH Tekst"/>
              </a:rPr>
              <a:t> </a:t>
            </a:r>
            <a:r>
              <a:rPr lang="da-DK" sz="1400" dirty="0">
                <a:solidFill>
                  <a:srgbClr val="293D8C"/>
                </a:solidFill>
                <a:latin typeface="KBH Tekst"/>
                <a:cs typeface="KBH Tekst"/>
              </a:rPr>
              <a:t>på</a:t>
            </a:r>
            <a:r>
              <a:rPr lang="da-DK" sz="1400" spc="10" dirty="0">
                <a:solidFill>
                  <a:srgbClr val="293D8C"/>
                </a:solidFill>
                <a:latin typeface="KBH Tekst"/>
                <a:cs typeface="KBH Tekst"/>
              </a:rPr>
              <a:t> </a:t>
            </a:r>
            <a:r>
              <a:rPr lang="da-DK" sz="1400" dirty="0">
                <a:solidFill>
                  <a:srgbClr val="293D8C"/>
                </a:solidFill>
                <a:latin typeface="KBH Tekst"/>
                <a:cs typeface="KBH Tekst"/>
              </a:rPr>
              <a:t>året</a:t>
            </a:r>
            <a:r>
              <a:rPr lang="da-DK" sz="1400" spc="5" dirty="0">
                <a:solidFill>
                  <a:srgbClr val="293D8C"/>
                </a:solidFill>
                <a:latin typeface="KBH Tekst"/>
                <a:cs typeface="KBH Tekst"/>
              </a:rPr>
              <a:t> </a:t>
            </a:r>
            <a:r>
              <a:rPr lang="da-DK" sz="1400" spc="-10" dirty="0">
                <a:solidFill>
                  <a:srgbClr val="293D8C"/>
                </a:solidFill>
                <a:latin typeface="KBH Tekst"/>
                <a:cs typeface="KBH Tekst"/>
              </a:rPr>
              <a:t>noget?</a:t>
            </a:r>
            <a:endParaRPr lang="da-DK" sz="1400" dirty="0">
              <a:solidFill>
                <a:srgbClr val="293D8C"/>
              </a:solidFill>
              <a:latin typeface="KBH Tekst"/>
              <a:cs typeface="KBH Tekst"/>
            </a:endParaRPr>
          </a:p>
        </p:txBody>
      </p:sp>
      <p:sp>
        <p:nvSpPr>
          <p:cNvPr id="7" name="object 7"/>
          <p:cNvSpPr txBox="1"/>
          <p:nvPr/>
        </p:nvSpPr>
        <p:spPr>
          <a:xfrm>
            <a:off x="275300" y="237205"/>
            <a:ext cx="882650" cy="382156"/>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293D8C"/>
                </a:solidFill>
                <a:latin typeface="KBH Tekst"/>
                <a:cs typeface="KBH Tekst"/>
              </a:rPr>
              <a:t>Scenarie</a:t>
            </a:r>
            <a:r>
              <a:rPr sz="1200" spc="15" dirty="0">
                <a:solidFill>
                  <a:srgbClr val="293D8C"/>
                </a:solidFill>
                <a:latin typeface="KBH Tekst"/>
                <a:cs typeface="KBH Tekst"/>
              </a:rPr>
              <a:t> </a:t>
            </a:r>
            <a:r>
              <a:rPr lang="da-DK" sz="1200" spc="-25" dirty="0">
                <a:solidFill>
                  <a:srgbClr val="293D8C"/>
                </a:solidFill>
                <a:latin typeface="KBH Tekst"/>
                <a:cs typeface="KBH Tekst"/>
              </a:rPr>
              <a:t>S</a:t>
            </a:r>
            <a:r>
              <a:rPr sz="1200" b="1" spc="-10" dirty="0" err="1">
                <a:solidFill>
                  <a:srgbClr val="293D8C"/>
                </a:solidFill>
                <a:latin typeface="KBH"/>
                <a:cs typeface="KBH"/>
              </a:rPr>
              <a:t>trømsvigt</a:t>
            </a:r>
            <a:endParaRPr sz="1200" dirty="0">
              <a:solidFill>
                <a:srgbClr val="293D8C"/>
              </a:solidFill>
              <a:latin typeface="KBH"/>
              <a:cs typeface="KBH"/>
            </a:endParaRPr>
          </a:p>
        </p:txBody>
      </p:sp>
      <p:sp>
        <p:nvSpPr>
          <p:cNvPr id="8" name="object 8"/>
          <p:cNvSpPr txBox="1">
            <a:spLocks noGrp="1"/>
          </p:cNvSpPr>
          <p:nvPr>
            <p:ph type="ftr" sz="quarter" idx="5"/>
          </p:nvPr>
        </p:nvSpPr>
        <p:spPr>
          <a:prstGeom prst="rect">
            <a:avLst/>
          </a:prstGeom>
        </p:spPr>
        <p:txBody>
          <a:bodyPr vert="horz" wrap="square" lIns="0" tIns="20320" rIns="0" bIns="0" rtlCol="0">
            <a:spAutoFit/>
          </a:body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pic>
        <p:nvPicPr>
          <p:cNvPr id="10" name="Grafik 9">
            <a:extLst>
              <a:ext uri="{FF2B5EF4-FFF2-40B4-BE49-F238E27FC236}">
                <a16:creationId xmlns:a16="http://schemas.microsoft.com/office/drawing/2014/main" id="{78C51E34-50F5-18A8-65B7-44CF122C88C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267546" y="200025"/>
            <a:ext cx="1058648" cy="13081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descr="$PPTXTitle"/>
          <p:cNvSpPr txBox="1">
            <a:spLocks noGrp="1"/>
          </p:cNvSpPr>
          <p:nvPr>
            <p:ph type="title"/>
          </p:nvPr>
        </p:nvSpPr>
        <p:spPr>
          <a:xfrm>
            <a:off x="890186" y="1040930"/>
            <a:ext cx="10950361" cy="1858329"/>
          </a:xfrm>
          <a:prstGeom prst="rect">
            <a:avLst/>
          </a:prstGeom>
        </p:spPr>
        <p:txBody>
          <a:bodyPr vert="horz" wrap="square" lIns="0" tIns="177800" rIns="0" bIns="0" rtlCol="0">
            <a:spAutoFit/>
          </a:bodyPr>
          <a:lstStyle/>
          <a:p>
            <a:pPr marL="12700" marR="5080">
              <a:lnSpc>
                <a:spcPts val="6500"/>
              </a:lnSpc>
              <a:spcBef>
                <a:spcPts val="1400"/>
              </a:spcBef>
              <a:tabLst>
                <a:tab pos="5542915" algn="l"/>
              </a:tabLst>
            </a:pPr>
            <a:r>
              <a:rPr lang="da-DK" spc="-10" noProof="0" dirty="0">
                <a:solidFill>
                  <a:srgbClr val="293D8C"/>
                </a:solidFill>
              </a:rPr>
              <a:t>Sårbarheder </a:t>
            </a:r>
            <a:r>
              <a:rPr lang="da-DK" spc="-25" noProof="0" dirty="0">
                <a:solidFill>
                  <a:srgbClr val="293D8C"/>
                </a:solidFill>
              </a:rPr>
              <a:t>og </a:t>
            </a:r>
            <a:r>
              <a:rPr lang="da-DK" spc="-10" noProof="0" dirty="0">
                <a:solidFill>
                  <a:srgbClr val="293D8C"/>
                </a:solidFill>
              </a:rPr>
              <a:t>opmærksomhedspunkter</a:t>
            </a:r>
          </a:p>
        </p:txBody>
      </p:sp>
      <p:sp>
        <p:nvSpPr>
          <p:cNvPr id="4" name="object 4"/>
          <p:cNvSpPr/>
          <p:nvPr/>
        </p:nvSpPr>
        <p:spPr>
          <a:xfrm>
            <a:off x="5057991" y="3600310"/>
            <a:ext cx="2322195" cy="2269490"/>
          </a:xfrm>
          <a:custGeom>
            <a:avLst/>
            <a:gdLst/>
            <a:ahLst/>
            <a:cxnLst/>
            <a:rect l="l" t="t" r="r" b="b"/>
            <a:pathLst>
              <a:path w="2322195" h="2269490">
                <a:moveTo>
                  <a:pt x="14516" y="1905774"/>
                </a:moveTo>
                <a:lnTo>
                  <a:pt x="13627" y="1900440"/>
                </a:lnTo>
                <a:lnTo>
                  <a:pt x="13970" y="1896643"/>
                </a:lnTo>
                <a:lnTo>
                  <a:pt x="11658" y="1910105"/>
                </a:lnTo>
                <a:lnTo>
                  <a:pt x="14516" y="1905774"/>
                </a:lnTo>
                <a:close/>
              </a:path>
              <a:path w="2322195" h="2269490">
                <a:moveTo>
                  <a:pt x="20967" y="1878723"/>
                </a:moveTo>
                <a:lnTo>
                  <a:pt x="20142" y="1872792"/>
                </a:lnTo>
                <a:lnTo>
                  <a:pt x="20916" y="1867776"/>
                </a:lnTo>
                <a:lnTo>
                  <a:pt x="16370" y="1859800"/>
                </a:lnTo>
                <a:lnTo>
                  <a:pt x="10490" y="1857565"/>
                </a:lnTo>
                <a:lnTo>
                  <a:pt x="4076" y="1856435"/>
                </a:lnTo>
                <a:lnTo>
                  <a:pt x="0" y="1853323"/>
                </a:lnTo>
                <a:lnTo>
                  <a:pt x="20967" y="1878723"/>
                </a:lnTo>
                <a:close/>
              </a:path>
              <a:path w="2322195" h="2269490">
                <a:moveTo>
                  <a:pt x="42164" y="1945703"/>
                </a:moveTo>
                <a:lnTo>
                  <a:pt x="41922" y="1945703"/>
                </a:lnTo>
                <a:lnTo>
                  <a:pt x="41948" y="1945957"/>
                </a:lnTo>
                <a:lnTo>
                  <a:pt x="42164" y="1945703"/>
                </a:lnTo>
                <a:close/>
              </a:path>
              <a:path w="2322195" h="2269490">
                <a:moveTo>
                  <a:pt x="57759" y="1948751"/>
                </a:moveTo>
                <a:lnTo>
                  <a:pt x="56692" y="1948535"/>
                </a:lnTo>
                <a:lnTo>
                  <a:pt x="55956" y="1950466"/>
                </a:lnTo>
                <a:lnTo>
                  <a:pt x="57759" y="1948751"/>
                </a:lnTo>
                <a:close/>
              </a:path>
              <a:path w="2322195" h="2269490">
                <a:moveTo>
                  <a:pt x="58318" y="1944217"/>
                </a:moveTo>
                <a:lnTo>
                  <a:pt x="52679" y="1941499"/>
                </a:lnTo>
                <a:lnTo>
                  <a:pt x="45186" y="1942147"/>
                </a:lnTo>
                <a:lnTo>
                  <a:pt x="42164" y="1945703"/>
                </a:lnTo>
                <a:lnTo>
                  <a:pt x="56692" y="1948535"/>
                </a:lnTo>
                <a:lnTo>
                  <a:pt x="58318" y="1944217"/>
                </a:lnTo>
                <a:close/>
              </a:path>
              <a:path w="2322195" h="2269490">
                <a:moveTo>
                  <a:pt x="60629" y="1860765"/>
                </a:moveTo>
                <a:lnTo>
                  <a:pt x="55130" y="1861477"/>
                </a:lnTo>
                <a:lnTo>
                  <a:pt x="47383" y="1859991"/>
                </a:lnTo>
                <a:lnTo>
                  <a:pt x="46621" y="1865249"/>
                </a:lnTo>
                <a:lnTo>
                  <a:pt x="53555" y="1871903"/>
                </a:lnTo>
                <a:lnTo>
                  <a:pt x="56934" y="1872551"/>
                </a:lnTo>
                <a:lnTo>
                  <a:pt x="58661" y="1868424"/>
                </a:lnTo>
                <a:lnTo>
                  <a:pt x="60629" y="1860765"/>
                </a:lnTo>
                <a:close/>
              </a:path>
              <a:path w="2322195" h="2269490">
                <a:moveTo>
                  <a:pt x="64719" y="1886064"/>
                </a:moveTo>
                <a:lnTo>
                  <a:pt x="62636" y="1879930"/>
                </a:lnTo>
                <a:lnTo>
                  <a:pt x="55956" y="1883194"/>
                </a:lnTo>
                <a:lnTo>
                  <a:pt x="62420" y="1890763"/>
                </a:lnTo>
                <a:lnTo>
                  <a:pt x="64719" y="1886064"/>
                </a:lnTo>
                <a:close/>
              </a:path>
              <a:path w="2322195" h="2269490">
                <a:moveTo>
                  <a:pt x="69977" y="1932520"/>
                </a:moveTo>
                <a:lnTo>
                  <a:pt x="63296" y="1931454"/>
                </a:lnTo>
                <a:lnTo>
                  <a:pt x="62077" y="1925116"/>
                </a:lnTo>
                <a:lnTo>
                  <a:pt x="55956" y="1923567"/>
                </a:lnTo>
                <a:lnTo>
                  <a:pt x="56159" y="1930425"/>
                </a:lnTo>
                <a:lnTo>
                  <a:pt x="60731" y="1935683"/>
                </a:lnTo>
                <a:lnTo>
                  <a:pt x="66408" y="1937131"/>
                </a:lnTo>
                <a:lnTo>
                  <a:pt x="69977" y="1932520"/>
                </a:lnTo>
                <a:close/>
              </a:path>
              <a:path w="2322195" h="2269490">
                <a:moveTo>
                  <a:pt x="83947" y="1910105"/>
                </a:moveTo>
                <a:lnTo>
                  <a:pt x="75133" y="1911108"/>
                </a:lnTo>
                <a:lnTo>
                  <a:pt x="73672" y="1905038"/>
                </a:lnTo>
                <a:lnTo>
                  <a:pt x="65303" y="1905622"/>
                </a:lnTo>
                <a:lnTo>
                  <a:pt x="66725" y="1914702"/>
                </a:lnTo>
                <a:lnTo>
                  <a:pt x="72123" y="1917636"/>
                </a:lnTo>
                <a:lnTo>
                  <a:pt x="78778" y="1915680"/>
                </a:lnTo>
                <a:lnTo>
                  <a:pt x="83947" y="1910105"/>
                </a:lnTo>
                <a:close/>
              </a:path>
              <a:path w="2322195" h="2269490">
                <a:moveTo>
                  <a:pt x="351840" y="1926158"/>
                </a:moveTo>
                <a:lnTo>
                  <a:pt x="351434" y="1925701"/>
                </a:lnTo>
                <a:lnTo>
                  <a:pt x="351066" y="1925205"/>
                </a:lnTo>
                <a:lnTo>
                  <a:pt x="350672" y="1924735"/>
                </a:lnTo>
                <a:lnTo>
                  <a:pt x="349084" y="1925320"/>
                </a:lnTo>
                <a:lnTo>
                  <a:pt x="347662" y="1925929"/>
                </a:lnTo>
                <a:lnTo>
                  <a:pt x="346544" y="1926539"/>
                </a:lnTo>
                <a:lnTo>
                  <a:pt x="351840" y="1926158"/>
                </a:lnTo>
                <a:close/>
              </a:path>
              <a:path w="2322195" h="2269490">
                <a:moveTo>
                  <a:pt x="355092" y="1929561"/>
                </a:moveTo>
                <a:lnTo>
                  <a:pt x="354914" y="1929536"/>
                </a:lnTo>
                <a:lnTo>
                  <a:pt x="355092" y="1929574"/>
                </a:lnTo>
                <a:close/>
              </a:path>
              <a:path w="2322195" h="2269490">
                <a:moveTo>
                  <a:pt x="357035" y="1761324"/>
                </a:moveTo>
                <a:lnTo>
                  <a:pt x="351282" y="1773529"/>
                </a:lnTo>
                <a:lnTo>
                  <a:pt x="351548" y="1774024"/>
                </a:lnTo>
                <a:lnTo>
                  <a:pt x="357035" y="1761324"/>
                </a:lnTo>
                <a:close/>
              </a:path>
              <a:path w="2322195" h="2269490">
                <a:moveTo>
                  <a:pt x="1140066" y="768235"/>
                </a:moveTo>
                <a:lnTo>
                  <a:pt x="1138707" y="761746"/>
                </a:lnTo>
                <a:lnTo>
                  <a:pt x="1129779" y="754799"/>
                </a:lnTo>
                <a:lnTo>
                  <a:pt x="1117206" y="747560"/>
                </a:lnTo>
                <a:lnTo>
                  <a:pt x="1118489" y="752411"/>
                </a:lnTo>
                <a:lnTo>
                  <a:pt x="1119860" y="757237"/>
                </a:lnTo>
                <a:lnTo>
                  <a:pt x="1121359" y="762063"/>
                </a:lnTo>
                <a:lnTo>
                  <a:pt x="1129880" y="762063"/>
                </a:lnTo>
                <a:lnTo>
                  <a:pt x="1129880" y="768070"/>
                </a:lnTo>
                <a:lnTo>
                  <a:pt x="1123302" y="768070"/>
                </a:lnTo>
                <a:lnTo>
                  <a:pt x="1123873" y="769785"/>
                </a:lnTo>
                <a:lnTo>
                  <a:pt x="1124369" y="771525"/>
                </a:lnTo>
                <a:lnTo>
                  <a:pt x="1124966" y="773239"/>
                </a:lnTo>
                <a:lnTo>
                  <a:pt x="1128395" y="773734"/>
                </a:lnTo>
                <a:lnTo>
                  <a:pt x="1129880" y="774090"/>
                </a:lnTo>
                <a:lnTo>
                  <a:pt x="1140066" y="768235"/>
                </a:lnTo>
                <a:close/>
              </a:path>
              <a:path w="2322195" h="2269490">
                <a:moveTo>
                  <a:pt x="1171879" y="1469224"/>
                </a:moveTo>
                <a:lnTo>
                  <a:pt x="1169974" y="1431124"/>
                </a:lnTo>
                <a:lnTo>
                  <a:pt x="1168120" y="1418424"/>
                </a:lnTo>
                <a:lnTo>
                  <a:pt x="1162583" y="1380324"/>
                </a:lnTo>
                <a:lnTo>
                  <a:pt x="1149858" y="1342224"/>
                </a:lnTo>
                <a:lnTo>
                  <a:pt x="1131912" y="1304124"/>
                </a:lnTo>
                <a:lnTo>
                  <a:pt x="1108913" y="1266024"/>
                </a:lnTo>
                <a:lnTo>
                  <a:pt x="1080973" y="1227924"/>
                </a:lnTo>
                <a:lnTo>
                  <a:pt x="1048245" y="1202524"/>
                </a:lnTo>
                <a:lnTo>
                  <a:pt x="1104176" y="1100924"/>
                </a:lnTo>
                <a:lnTo>
                  <a:pt x="1081125" y="1062824"/>
                </a:lnTo>
                <a:lnTo>
                  <a:pt x="931367" y="1309281"/>
                </a:lnTo>
                <a:lnTo>
                  <a:pt x="931367" y="1456524"/>
                </a:lnTo>
                <a:lnTo>
                  <a:pt x="930338" y="1481924"/>
                </a:lnTo>
                <a:lnTo>
                  <a:pt x="924979" y="1507324"/>
                </a:lnTo>
                <a:lnTo>
                  <a:pt x="915352" y="1520024"/>
                </a:lnTo>
                <a:lnTo>
                  <a:pt x="782561" y="1745919"/>
                </a:lnTo>
                <a:lnTo>
                  <a:pt x="782561" y="1875624"/>
                </a:lnTo>
                <a:lnTo>
                  <a:pt x="772502" y="1875624"/>
                </a:lnTo>
                <a:lnTo>
                  <a:pt x="770191" y="1862924"/>
                </a:lnTo>
                <a:lnTo>
                  <a:pt x="779945" y="1862924"/>
                </a:lnTo>
                <a:lnTo>
                  <a:pt x="782561" y="1875624"/>
                </a:lnTo>
                <a:lnTo>
                  <a:pt x="782561" y="1745919"/>
                </a:lnTo>
                <a:lnTo>
                  <a:pt x="751103" y="1799424"/>
                </a:lnTo>
                <a:lnTo>
                  <a:pt x="749325" y="1799424"/>
                </a:lnTo>
                <a:lnTo>
                  <a:pt x="745236" y="1806333"/>
                </a:lnTo>
                <a:lnTo>
                  <a:pt x="745236" y="2205825"/>
                </a:lnTo>
                <a:lnTo>
                  <a:pt x="735190" y="2205825"/>
                </a:lnTo>
                <a:lnTo>
                  <a:pt x="732866" y="2193125"/>
                </a:lnTo>
                <a:lnTo>
                  <a:pt x="742619" y="2193125"/>
                </a:lnTo>
                <a:lnTo>
                  <a:pt x="745236" y="2205825"/>
                </a:lnTo>
                <a:lnTo>
                  <a:pt x="745236" y="1806333"/>
                </a:lnTo>
                <a:lnTo>
                  <a:pt x="742111" y="1811604"/>
                </a:lnTo>
                <a:lnTo>
                  <a:pt x="742111" y="1901024"/>
                </a:lnTo>
                <a:lnTo>
                  <a:pt x="732866" y="1901024"/>
                </a:lnTo>
                <a:lnTo>
                  <a:pt x="736434" y="1888324"/>
                </a:lnTo>
                <a:lnTo>
                  <a:pt x="742111" y="1901024"/>
                </a:lnTo>
                <a:lnTo>
                  <a:pt x="742111" y="1811604"/>
                </a:lnTo>
                <a:lnTo>
                  <a:pt x="737552" y="1819300"/>
                </a:lnTo>
                <a:lnTo>
                  <a:pt x="737552" y="1875624"/>
                </a:lnTo>
                <a:lnTo>
                  <a:pt x="734491" y="1888324"/>
                </a:lnTo>
                <a:lnTo>
                  <a:pt x="727125" y="1888324"/>
                </a:lnTo>
                <a:lnTo>
                  <a:pt x="728205" y="1901024"/>
                </a:lnTo>
                <a:lnTo>
                  <a:pt x="728002" y="1901024"/>
                </a:lnTo>
                <a:lnTo>
                  <a:pt x="728002" y="1926424"/>
                </a:lnTo>
                <a:lnTo>
                  <a:pt x="720763" y="1939124"/>
                </a:lnTo>
                <a:lnTo>
                  <a:pt x="714819" y="1939124"/>
                </a:lnTo>
                <a:lnTo>
                  <a:pt x="714819" y="2015324"/>
                </a:lnTo>
                <a:lnTo>
                  <a:pt x="705993" y="2015324"/>
                </a:lnTo>
                <a:lnTo>
                  <a:pt x="709536" y="2002624"/>
                </a:lnTo>
                <a:lnTo>
                  <a:pt x="714819" y="2015324"/>
                </a:lnTo>
                <a:lnTo>
                  <a:pt x="714819" y="1939124"/>
                </a:lnTo>
                <a:lnTo>
                  <a:pt x="712584" y="1939124"/>
                </a:lnTo>
                <a:lnTo>
                  <a:pt x="704875" y="1926424"/>
                </a:lnTo>
                <a:lnTo>
                  <a:pt x="728002" y="1926424"/>
                </a:lnTo>
                <a:lnTo>
                  <a:pt x="728002" y="1901024"/>
                </a:lnTo>
                <a:lnTo>
                  <a:pt x="719416" y="1901024"/>
                </a:lnTo>
                <a:lnTo>
                  <a:pt x="716343" y="1888324"/>
                </a:lnTo>
                <a:lnTo>
                  <a:pt x="716864" y="1888324"/>
                </a:lnTo>
                <a:lnTo>
                  <a:pt x="718870" y="1875624"/>
                </a:lnTo>
                <a:lnTo>
                  <a:pt x="737552" y="1875624"/>
                </a:lnTo>
                <a:lnTo>
                  <a:pt x="737552" y="1819300"/>
                </a:lnTo>
                <a:lnTo>
                  <a:pt x="672223" y="1929549"/>
                </a:lnTo>
                <a:lnTo>
                  <a:pt x="672223" y="2040724"/>
                </a:lnTo>
                <a:lnTo>
                  <a:pt x="668223" y="2053424"/>
                </a:lnTo>
                <a:lnTo>
                  <a:pt x="669455" y="2040724"/>
                </a:lnTo>
                <a:lnTo>
                  <a:pt x="662901" y="2040724"/>
                </a:lnTo>
                <a:lnTo>
                  <a:pt x="658863" y="2028024"/>
                </a:lnTo>
                <a:lnTo>
                  <a:pt x="663689" y="2028024"/>
                </a:lnTo>
                <a:lnTo>
                  <a:pt x="670458" y="2040724"/>
                </a:lnTo>
                <a:lnTo>
                  <a:pt x="672223" y="2040724"/>
                </a:lnTo>
                <a:lnTo>
                  <a:pt x="672223" y="1929549"/>
                </a:lnTo>
                <a:lnTo>
                  <a:pt x="652843" y="1962251"/>
                </a:lnTo>
                <a:lnTo>
                  <a:pt x="652843" y="2028024"/>
                </a:lnTo>
                <a:lnTo>
                  <a:pt x="644906" y="2040724"/>
                </a:lnTo>
                <a:lnTo>
                  <a:pt x="601446" y="2040724"/>
                </a:lnTo>
                <a:lnTo>
                  <a:pt x="601713" y="2028024"/>
                </a:lnTo>
                <a:lnTo>
                  <a:pt x="609409" y="2028024"/>
                </a:lnTo>
                <a:lnTo>
                  <a:pt x="625665" y="2015324"/>
                </a:lnTo>
                <a:lnTo>
                  <a:pt x="651598" y="2015324"/>
                </a:lnTo>
                <a:lnTo>
                  <a:pt x="652843" y="2028024"/>
                </a:lnTo>
                <a:lnTo>
                  <a:pt x="652843" y="1962251"/>
                </a:lnTo>
                <a:lnTo>
                  <a:pt x="643966" y="1977224"/>
                </a:lnTo>
                <a:lnTo>
                  <a:pt x="630555" y="2002624"/>
                </a:lnTo>
                <a:lnTo>
                  <a:pt x="614083" y="2015324"/>
                </a:lnTo>
                <a:lnTo>
                  <a:pt x="594956" y="2028024"/>
                </a:lnTo>
                <a:lnTo>
                  <a:pt x="573633" y="2028024"/>
                </a:lnTo>
                <a:lnTo>
                  <a:pt x="551243" y="2040724"/>
                </a:lnTo>
                <a:lnTo>
                  <a:pt x="535698" y="2031873"/>
                </a:lnTo>
                <a:lnTo>
                  <a:pt x="535698" y="2243925"/>
                </a:lnTo>
                <a:lnTo>
                  <a:pt x="528307" y="2256625"/>
                </a:lnTo>
                <a:lnTo>
                  <a:pt x="519874" y="2243925"/>
                </a:lnTo>
                <a:lnTo>
                  <a:pt x="535698" y="2243925"/>
                </a:lnTo>
                <a:lnTo>
                  <a:pt x="535698" y="2031873"/>
                </a:lnTo>
                <a:lnTo>
                  <a:pt x="528955" y="2028024"/>
                </a:lnTo>
                <a:lnTo>
                  <a:pt x="507339" y="2028024"/>
                </a:lnTo>
                <a:lnTo>
                  <a:pt x="486892" y="2015324"/>
                </a:lnTo>
                <a:lnTo>
                  <a:pt x="443623" y="1989924"/>
                </a:lnTo>
                <a:lnTo>
                  <a:pt x="425005" y="1979002"/>
                </a:lnTo>
                <a:lnTo>
                  <a:pt x="425005" y="2104224"/>
                </a:lnTo>
                <a:lnTo>
                  <a:pt x="419823" y="2104224"/>
                </a:lnTo>
                <a:lnTo>
                  <a:pt x="418020" y="2091524"/>
                </a:lnTo>
                <a:lnTo>
                  <a:pt x="425005" y="2104224"/>
                </a:lnTo>
                <a:lnTo>
                  <a:pt x="425005" y="1979002"/>
                </a:lnTo>
                <a:lnTo>
                  <a:pt x="420077" y="1976107"/>
                </a:lnTo>
                <a:lnTo>
                  <a:pt x="420077" y="2053424"/>
                </a:lnTo>
                <a:lnTo>
                  <a:pt x="418312" y="2066124"/>
                </a:lnTo>
                <a:lnTo>
                  <a:pt x="406349" y="2053424"/>
                </a:lnTo>
                <a:lnTo>
                  <a:pt x="420077" y="2053424"/>
                </a:lnTo>
                <a:lnTo>
                  <a:pt x="420077" y="1976107"/>
                </a:lnTo>
                <a:lnTo>
                  <a:pt x="378726" y="1951824"/>
                </a:lnTo>
                <a:lnTo>
                  <a:pt x="369011" y="1951824"/>
                </a:lnTo>
                <a:lnTo>
                  <a:pt x="369011" y="2129625"/>
                </a:lnTo>
                <a:lnTo>
                  <a:pt x="358635" y="2129625"/>
                </a:lnTo>
                <a:lnTo>
                  <a:pt x="357733" y="2116925"/>
                </a:lnTo>
                <a:lnTo>
                  <a:pt x="362470" y="2116925"/>
                </a:lnTo>
                <a:lnTo>
                  <a:pt x="369011" y="2129625"/>
                </a:lnTo>
                <a:lnTo>
                  <a:pt x="369011" y="1951824"/>
                </a:lnTo>
                <a:lnTo>
                  <a:pt x="366242" y="1951824"/>
                </a:lnTo>
                <a:lnTo>
                  <a:pt x="364375" y="1947684"/>
                </a:lnTo>
                <a:lnTo>
                  <a:pt x="364375" y="1989924"/>
                </a:lnTo>
                <a:lnTo>
                  <a:pt x="360591" y="2002624"/>
                </a:lnTo>
                <a:lnTo>
                  <a:pt x="354914" y="2002624"/>
                </a:lnTo>
                <a:lnTo>
                  <a:pt x="352196" y="1997544"/>
                </a:lnTo>
                <a:lnTo>
                  <a:pt x="352196" y="2040724"/>
                </a:lnTo>
                <a:lnTo>
                  <a:pt x="345719" y="2040724"/>
                </a:lnTo>
                <a:lnTo>
                  <a:pt x="345719" y="2167725"/>
                </a:lnTo>
                <a:lnTo>
                  <a:pt x="345719" y="2180425"/>
                </a:lnTo>
                <a:lnTo>
                  <a:pt x="327050" y="2180425"/>
                </a:lnTo>
                <a:lnTo>
                  <a:pt x="327050" y="2167725"/>
                </a:lnTo>
                <a:lnTo>
                  <a:pt x="345719" y="2167725"/>
                </a:lnTo>
                <a:lnTo>
                  <a:pt x="345719" y="2040724"/>
                </a:lnTo>
                <a:lnTo>
                  <a:pt x="343369" y="2040724"/>
                </a:lnTo>
                <a:lnTo>
                  <a:pt x="336359" y="2035708"/>
                </a:lnTo>
                <a:lnTo>
                  <a:pt x="336359" y="2053424"/>
                </a:lnTo>
                <a:lnTo>
                  <a:pt x="332803" y="2066124"/>
                </a:lnTo>
                <a:lnTo>
                  <a:pt x="327139" y="2053424"/>
                </a:lnTo>
                <a:lnTo>
                  <a:pt x="322580" y="2053424"/>
                </a:lnTo>
                <a:lnTo>
                  <a:pt x="322376" y="2040724"/>
                </a:lnTo>
                <a:lnTo>
                  <a:pt x="327901" y="2040724"/>
                </a:lnTo>
                <a:lnTo>
                  <a:pt x="330504" y="2053424"/>
                </a:lnTo>
                <a:lnTo>
                  <a:pt x="336359" y="2053424"/>
                </a:lnTo>
                <a:lnTo>
                  <a:pt x="336359" y="2035708"/>
                </a:lnTo>
                <a:lnTo>
                  <a:pt x="325666" y="2028024"/>
                </a:lnTo>
                <a:lnTo>
                  <a:pt x="349846" y="2028024"/>
                </a:lnTo>
                <a:lnTo>
                  <a:pt x="352196" y="2040724"/>
                </a:lnTo>
                <a:lnTo>
                  <a:pt x="352196" y="1997544"/>
                </a:lnTo>
                <a:lnTo>
                  <a:pt x="348119" y="1989924"/>
                </a:lnTo>
                <a:lnTo>
                  <a:pt x="364375" y="1989924"/>
                </a:lnTo>
                <a:lnTo>
                  <a:pt x="364375" y="1947684"/>
                </a:lnTo>
                <a:lnTo>
                  <a:pt x="360527" y="1939124"/>
                </a:lnTo>
                <a:lnTo>
                  <a:pt x="355917" y="1939124"/>
                </a:lnTo>
                <a:lnTo>
                  <a:pt x="355917" y="1964524"/>
                </a:lnTo>
                <a:lnTo>
                  <a:pt x="353364" y="1977224"/>
                </a:lnTo>
                <a:lnTo>
                  <a:pt x="345719" y="1977224"/>
                </a:lnTo>
                <a:lnTo>
                  <a:pt x="345719" y="1964524"/>
                </a:lnTo>
                <a:lnTo>
                  <a:pt x="355917" y="1964524"/>
                </a:lnTo>
                <a:lnTo>
                  <a:pt x="355917" y="1939124"/>
                </a:lnTo>
                <a:lnTo>
                  <a:pt x="333603" y="1939124"/>
                </a:lnTo>
                <a:lnTo>
                  <a:pt x="333603" y="1951824"/>
                </a:lnTo>
                <a:lnTo>
                  <a:pt x="326390" y="1962162"/>
                </a:lnTo>
                <a:lnTo>
                  <a:pt x="326390" y="1973630"/>
                </a:lnTo>
                <a:lnTo>
                  <a:pt x="324726" y="1964524"/>
                </a:lnTo>
                <a:lnTo>
                  <a:pt x="325132" y="1964524"/>
                </a:lnTo>
                <a:lnTo>
                  <a:pt x="325983" y="1964524"/>
                </a:lnTo>
                <a:lnTo>
                  <a:pt x="326263" y="1970887"/>
                </a:lnTo>
                <a:lnTo>
                  <a:pt x="326390" y="1973630"/>
                </a:lnTo>
                <a:lnTo>
                  <a:pt x="326390" y="1962162"/>
                </a:lnTo>
                <a:lnTo>
                  <a:pt x="325424" y="1963534"/>
                </a:lnTo>
                <a:lnTo>
                  <a:pt x="328790" y="1951824"/>
                </a:lnTo>
                <a:lnTo>
                  <a:pt x="333603" y="1951824"/>
                </a:lnTo>
                <a:lnTo>
                  <a:pt x="333603" y="1939124"/>
                </a:lnTo>
                <a:lnTo>
                  <a:pt x="317728" y="1939124"/>
                </a:lnTo>
                <a:lnTo>
                  <a:pt x="317728" y="2129625"/>
                </a:lnTo>
                <a:lnTo>
                  <a:pt x="308190" y="2129625"/>
                </a:lnTo>
                <a:lnTo>
                  <a:pt x="308381" y="2116925"/>
                </a:lnTo>
                <a:lnTo>
                  <a:pt x="317080" y="2116925"/>
                </a:lnTo>
                <a:lnTo>
                  <a:pt x="317728" y="2129625"/>
                </a:lnTo>
                <a:lnTo>
                  <a:pt x="317728" y="1939124"/>
                </a:lnTo>
                <a:lnTo>
                  <a:pt x="317703" y="1970887"/>
                </a:lnTo>
                <a:lnTo>
                  <a:pt x="315366" y="1977224"/>
                </a:lnTo>
                <a:lnTo>
                  <a:pt x="310718" y="1977224"/>
                </a:lnTo>
                <a:lnTo>
                  <a:pt x="317703" y="1970887"/>
                </a:lnTo>
                <a:lnTo>
                  <a:pt x="317703" y="1939124"/>
                </a:lnTo>
                <a:lnTo>
                  <a:pt x="313994" y="1939124"/>
                </a:lnTo>
                <a:lnTo>
                  <a:pt x="310057" y="1928710"/>
                </a:lnTo>
                <a:lnTo>
                  <a:pt x="310057" y="1939124"/>
                </a:lnTo>
                <a:lnTo>
                  <a:pt x="308952" y="1951824"/>
                </a:lnTo>
                <a:lnTo>
                  <a:pt x="299059" y="1951824"/>
                </a:lnTo>
                <a:lnTo>
                  <a:pt x="299059" y="2078824"/>
                </a:lnTo>
                <a:lnTo>
                  <a:pt x="299059" y="2091524"/>
                </a:lnTo>
                <a:lnTo>
                  <a:pt x="285076" y="2091524"/>
                </a:lnTo>
                <a:lnTo>
                  <a:pt x="285076" y="2078824"/>
                </a:lnTo>
                <a:lnTo>
                  <a:pt x="299059" y="2078824"/>
                </a:lnTo>
                <a:lnTo>
                  <a:pt x="299059" y="1951824"/>
                </a:lnTo>
                <a:lnTo>
                  <a:pt x="292239" y="1951824"/>
                </a:lnTo>
                <a:lnTo>
                  <a:pt x="293776" y="1939124"/>
                </a:lnTo>
                <a:lnTo>
                  <a:pt x="310057" y="1939124"/>
                </a:lnTo>
                <a:lnTo>
                  <a:pt x="310057" y="1928710"/>
                </a:lnTo>
                <a:lnTo>
                  <a:pt x="309194" y="1926424"/>
                </a:lnTo>
                <a:lnTo>
                  <a:pt x="318516" y="1926424"/>
                </a:lnTo>
                <a:lnTo>
                  <a:pt x="314642" y="1915248"/>
                </a:lnTo>
                <a:lnTo>
                  <a:pt x="325666" y="1926424"/>
                </a:lnTo>
                <a:lnTo>
                  <a:pt x="337654" y="1926424"/>
                </a:lnTo>
                <a:lnTo>
                  <a:pt x="341337" y="1913724"/>
                </a:lnTo>
                <a:lnTo>
                  <a:pt x="336626" y="1913724"/>
                </a:lnTo>
                <a:lnTo>
                  <a:pt x="332549" y="1901024"/>
                </a:lnTo>
                <a:lnTo>
                  <a:pt x="329133" y="1888324"/>
                </a:lnTo>
                <a:lnTo>
                  <a:pt x="326440" y="1888324"/>
                </a:lnTo>
                <a:lnTo>
                  <a:pt x="323138" y="1863623"/>
                </a:lnTo>
                <a:lnTo>
                  <a:pt x="323049" y="1862924"/>
                </a:lnTo>
                <a:lnTo>
                  <a:pt x="324078" y="1837524"/>
                </a:lnTo>
                <a:lnTo>
                  <a:pt x="329438" y="1812124"/>
                </a:lnTo>
                <a:lnTo>
                  <a:pt x="339064" y="1799424"/>
                </a:lnTo>
                <a:lnTo>
                  <a:pt x="351282" y="1773529"/>
                </a:lnTo>
                <a:lnTo>
                  <a:pt x="344474" y="1761324"/>
                </a:lnTo>
                <a:lnTo>
                  <a:pt x="357035" y="1761324"/>
                </a:lnTo>
                <a:lnTo>
                  <a:pt x="362737" y="1761324"/>
                </a:lnTo>
                <a:lnTo>
                  <a:pt x="377748" y="1735924"/>
                </a:lnTo>
                <a:lnTo>
                  <a:pt x="392760" y="1710524"/>
                </a:lnTo>
                <a:lnTo>
                  <a:pt x="415277" y="1672424"/>
                </a:lnTo>
                <a:lnTo>
                  <a:pt x="610438" y="1342224"/>
                </a:lnTo>
                <a:lnTo>
                  <a:pt x="623811" y="1329524"/>
                </a:lnTo>
                <a:lnTo>
                  <a:pt x="640283" y="1304124"/>
                </a:lnTo>
                <a:lnTo>
                  <a:pt x="659422" y="1304124"/>
                </a:lnTo>
                <a:lnTo>
                  <a:pt x="680821" y="1291424"/>
                </a:lnTo>
                <a:lnTo>
                  <a:pt x="716965" y="1291424"/>
                </a:lnTo>
                <a:lnTo>
                  <a:pt x="666953" y="1367624"/>
                </a:lnTo>
                <a:lnTo>
                  <a:pt x="652932" y="1405724"/>
                </a:lnTo>
                <a:lnTo>
                  <a:pt x="650481" y="1443824"/>
                </a:lnTo>
                <a:lnTo>
                  <a:pt x="658952" y="1481924"/>
                </a:lnTo>
                <a:lnTo>
                  <a:pt x="677633" y="1507324"/>
                </a:lnTo>
                <a:lnTo>
                  <a:pt x="682256" y="1507324"/>
                </a:lnTo>
                <a:lnTo>
                  <a:pt x="689254" y="1520024"/>
                </a:lnTo>
                <a:lnTo>
                  <a:pt x="700214" y="1507324"/>
                </a:lnTo>
                <a:lnTo>
                  <a:pt x="697407" y="1520024"/>
                </a:lnTo>
                <a:lnTo>
                  <a:pt x="689965" y="1520024"/>
                </a:lnTo>
                <a:lnTo>
                  <a:pt x="695807" y="1532724"/>
                </a:lnTo>
                <a:lnTo>
                  <a:pt x="708609" y="1532724"/>
                </a:lnTo>
                <a:lnTo>
                  <a:pt x="721334" y="1545424"/>
                </a:lnTo>
                <a:lnTo>
                  <a:pt x="748233" y="1545424"/>
                </a:lnTo>
                <a:lnTo>
                  <a:pt x="762152" y="1558124"/>
                </a:lnTo>
                <a:lnTo>
                  <a:pt x="762457" y="1558124"/>
                </a:lnTo>
                <a:lnTo>
                  <a:pt x="763193" y="1545424"/>
                </a:lnTo>
                <a:lnTo>
                  <a:pt x="764095" y="1558124"/>
                </a:lnTo>
                <a:lnTo>
                  <a:pt x="781900" y="1558124"/>
                </a:lnTo>
                <a:lnTo>
                  <a:pt x="790803" y="1545424"/>
                </a:lnTo>
                <a:lnTo>
                  <a:pt x="822032" y="1545424"/>
                </a:lnTo>
                <a:lnTo>
                  <a:pt x="842098" y="1532724"/>
                </a:lnTo>
                <a:lnTo>
                  <a:pt x="859396" y="1520024"/>
                </a:lnTo>
                <a:lnTo>
                  <a:pt x="873506" y="1494624"/>
                </a:lnTo>
                <a:lnTo>
                  <a:pt x="919746" y="1418424"/>
                </a:lnTo>
                <a:lnTo>
                  <a:pt x="923188" y="1418424"/>
                </a:lnTo>
                <a:lnTo>
                  <a:pt x="926007" y="1431124"/>
                </a:lnTo>
                <a:lnTo>
                  <a:pt x="927976" y="1443824"/>
                </a:lnTo>
                <a:lnTo>
                  <a:pt x="931367" y="1456524"/>
                </a:lnTo>
                <a:lnTo>
                  <a:pt x="931367" y="1309281"/>
                </a:lnTo>
                <a:lnTo>
                  <a:pt x="834174" y="1469224"/>
                </a:lnTo>
                <a:lnTo>
                  <a:pt x="825436" y="1481924"/>
                </a:lnTo>
                <a:lnTo>
                  <a:pt x="814730" y="1494624"/>
                </a:lnTo>
                <a:lnTo>
                  <a:pt x="802309" y="1494624"/>
                </a:lnTo>
                <a:lnTo>
                  <a:pt x="788466" y="1507324"/>
                </a:lnTo>
                <a:lnTo>
                  <a:pt x="745388" y="1507324"/>
                </a:lnTo>
                <a:lnTo>
                  <a:pt x="732078" y="1494624"/>
                </a:lnTo>
                <a:lnTo>
                  <a:pt x="710222" y="1481924"/>
                </a:lnTo>
                <a:lnTo>
                  <a:pt x="698080" y="1456524"/>
                </a:lnTo>
                <a:lnTo>
                  <a:pt x="696493" y="1418424"/>
                </a:lnTo>
                <a:lnTo>
                  <a:pt x="706297" y="1393024"/>
                </a:lnTo>
                <a:lnTo>
                  <a:pt x="766508" y="1291424"/>
                </a:lnTo>
                <a:lnTo>
                  <a:pt x="894461" y="1075524"/>
                </a:lnTo>
                <a:lnTo>
                  <a:pt x="954671" y="973924"/>
                </a:lnTo>
                <a:lnTo>
                  <a:pt x="928179" y="935824"/>
                </a:lnTo>
                <a:lnTo>
                  <a:pt x="844740" y="1075524"/>
                </a:lnTo>
                <a:lnTo>
                  <a:pt x="757694" y="1050124"/>
                </a:lnTo>
                <a:lnTo>
                  <a:pt x="667270" y="1050124"/>
                </a:lnTo>
                <a:lnTo>
                  <a:pt x="577151" y="1075524"/>
                </a:lnTo>
                <a:lnTo>
                  <a:pt x="535228" y="1088224"/>
                </a:lnTo>
                <a:lnTo>
                  <a:pt x="496531" y="1113624"/>
                </a:lnTo>
                <a:lnTo>
                  <a:pt x="461492" y="1151724"/>
                </a:lnTo>
                <a:lnTo>
                  <a:pt x="430479" y="1177124"/>
                </a:lnTo>
                <a:lnTo>
                  <a:pt x="403898" y="1215224"/>
                </a:lnTo>
                <a:lnTo>
                  <a:pt x="294386" y="1399146"/>
                </a:lnTo>
                <a:lnTo>
                  <a:pt x="294386" y="1824824"/>
                </a:lnTo>
                <a:lnTo>
                  <a:pt x="291058" y="1833092"/>
                </a:lnTo>
                <a:lnTo>
                  <a:pt x="291058" y="2028024"/>
                </a:lnTo>
                <a:lnTo>
                  <a:pt x="281520" y="2028024"/>
                </a:lnTo>
                <a:lnTo>
                  <a:pt x="283870" y="2015324"/>
                </a:lnTo>
                <a:lnTo>
                  <a:pt x="289674" y="2015324"/>
                </a:lnTo>
                <a:lnTo>
                  <a:pt x="291058" y="2028024"/>
                </a:lnTo>
                <a:lnTo>
                  <a:pt x="291058" y="1833092"/>
                </a:lnTo>
                <a:lnTo>
                  <a:pt x="289737" y="1836369"/>
                </a:lnTo>
                <a:lnTo>
                  <a:pt x="289737" y="1862924"/>
                </a:lnTo>
                <a:lnTo>
                  <a:pt x="281889" y="1850224"/>
                </a:lnTo>
                <a:lnTo>
                  <a:pt x="272554" y="1850224"/>
                </a:lnTo>
                <a:lnTo>
                  <a:pt x="272389" y="1848815"/>
                </a:lnTo>
                <a:lnTo>
                  <a:pt x="272389" y="1862924"/>
                </a:lnTo>
                <a:lnTo>
                  <a:pt x="271068" y="1875624"/>
                </a:lnTo>
                <a:lnTo>
                  <a:pt x="267055" y="1875624"/>
                </a:lnTo>
                <a:lnTo>
                  <a:pt x="267055" y="2002624"/>
                </a:lnTo>
                <a:lnTo>
                  <a:pt x="256197" y="2015324"/>
                </a:lnTo>
                <a:lnTo>
                  <a:pt x="232689" y="2015324"/>
                </a:lnTo>
                <a:lnTo>
                  <a:pt x="236740" y="2002624"/>
                </a:lnTo>
                <a:lnTo>
                  <a:pt x="267055" y="2002624"/>
                </a:lnTo>
                <a:lnTo>
                  <a:pt x="267055" y="1875624"/>
                </a:lnTo>
                <a:lnTo>
                  <a:pt x="263842" y="1875624"/>
                </a:lnTo>
                <a:lnTo>
                  <a:pt x="261543" y="1862924"/>
                </a:lnTo>
                <a:lnTo>
                  <a:pt x="261670" y="1863623"/>
                </a:lnTo>
                <a:lnTo>
                  <a:pt x="261670" y="1862924"/>
                </a:lnTo>
                <a:lnTo>
                  <a:pt x="261734" y="1850224"/>
                </a:lnTo>
                <a:lnTo>
                  <a:pt x="269938" y="1850224"/>
                </a:lnTo>
                <a:lnTo>
                  <a:pt x="272389" y="1862924"/>
                </a:lnTo>
                <a:lnTo>
                  <a:pt x="272389" y="1848815"/>
                </a:lnTo>
                <a:lnTo>
                  <a:pt x="271068" y="1837524"/>
                </a:lnTo>
                <a:lnTo>
                  <a:pt x="276390" y="1837524"/>
                </a:lnTo>
                <a:lnTo>
                  <a:pt x="282727" y="1850224"/>
                </a:lnTo>
                <a:lnTo>
                  <a:pt x="287896" y="1850224"/>
                </a:lnTo>
                <a:lnTo>
                  <a:pt x="289737" y="1862924"/>
                </a:lnTo>
                <a:lnTo>
                  <a:pt x="289737" y="1836369"/>
                </a:lnTo>
                <a:lnTo>
                  <a:pt x="289267" y="1837524"/>
                </a:lnTo>
                <a:lnTo>
                  <a:pt x="279095" y="1837524"/>
                </a:lnTo>
                <a:lnTo>
                  <a:pt x="269570" y="1824824"/>
                </a:lnTo>
                <a:lnTo>
                  <a:pt x="294386" y="1824824"/>
                </a:lnTo>
                <a:lnTo>
                  <a:pt x="294386" y="1399146"/>
                </a:lnTo>
                <a:lnTo>
                  <a:pt x="275742" y="1430451"/>
                </a:lnTo>
                <a:lnTo>
                  <a:pt x="275742" y="1774024"/>
                </a:lnTo>
                <a:lnTo>
                  <a:pt x="267106" y="1761324"/>
                </a:lnTo>
                <a:lnTo>
                  <a:pt x="259397" y="1761324"/>
                </a:lnTo>
                <a:lnTo>
                  <a:pt x="259397" y="1939124"/>
                </a:lnTo>
                <a:lnTo>
                  <a:pt x="248907" y="1939124"/>
                </a:lnTo>
                <a:lnTo>
                  <a:pt x="239763" y="1926424"/>
                </a:lnTo>
                <a:lnTo>
                  <a:pt x="231686" y="1913724"/>
                </a:lnTo>
                <a:lnTo>
                  <a:pt x="224434" y="1901024"/>
                </a:lnTo>
                <a:lnTo>
                  <a:pt x="224434" y="2040724"/>
                </a:lnTo>
                <a:lnTo>
                  <a:pt x="210375" y="2040724"/>
                </a:lnTo>
                <a:lnTo>
                  <a:pt x="199529" y="2028024"/>
                </a:lnTo>
                <a:lnTo>
                  <a:pt x="194144" y="2028024"/>
                </a:lnTo>
                <a:lnTo>
                  <a:pt x="196443" y="2015324"/>
                </a:lnTo>
                <a:lnTo>
                  <a:pt x="206667" y="2015324"/>
                </a:lnTo>
                <a:lnTo>
                  <a:pt x="214744" y="2028024"/>
                </a:lnTo>
                <a:lnTo>
                  <a:pt x="220675" y="2028024"/>
                </a:lnTo>
                <a:lnTo>
                  <a:pt x="224434" y="2040724"/>
                </a:lnTo>
                <a:lnTo>
                  <a:pt x="224434" y="1901024"/>
                </a:lnTo>
                <a:lnTo>
                  <a:pt x="259397" y="1939124"/>
                </a:lnTo>
                <a:lnTo>
                  <a:pt x="259397" y="1761324"/>
                </a:lnTo>
                <a:lnTo>
                  <a:pt x="257644" y="1761324"/>
                </a:lnTo>
                <a:lnTo>
                  <a:pt x="257086" y="1748624"/>
                </a:lnTo>
                <a:lnTo>
                  <a:pt x="271780" y="1748624"/>
                </a:lnTo>
                <a:lnTo>
                  <a:pt x="275183" y="1761324"/>
                </a:lnTo>
                <a:lnTo>
                  <a:pt x="275717" y="1773529"/>
                </a:lnTo>
                <a:lnTo>
                  <a:pt x="275742" y="1774024"/>
                </a:lnTo>
                <a:lnTo>
                  <a:pt x="275742" y="1430451"/>
                </a:lnTo>
                <a:lnTo>
                  <a:pt x="215963" y="1530845"/>
                </a:lnTo>
                <a:lnTo>
                  <a:pt x="215963" y="1875624"/>
                </a:lnTo>
                <a:lnTo>
                  <a:pt x="205765" y="1875624"/>
                </a:lnTo>
                <a:lnTo>
                  <a:pt x="205765" y="1862924"/>
                </a:lnTo>
                <a:lnTo>
                  <a:pt x="213423" y="1862924"/>
                </a:lnTo>
                <a:lnTo>
                  <a:pt x="215963" y="1875624"/>
                </a:lnTo>
                <a:lnTo>
                  <a:pt x="215963" y="1530845"/>
                </a:lnTo>
                <a:lnTo>
                  <a:pt x="215709" y="1531264"/>
                </a:lnTo>
                <a:lnTo>
                  <a:pt x="215709" y="1735924"/>
                </a:lnTo>
                <a:lnTo>
                  <a:pt x="214642" y="1748624"/>
                </a:lnTo>
                <a:lnTo>
                  <a:pt x="205765" y="1748624"/>
                </a:lnTo>
                <a:lnTo>
                  <a:pt x="205765" y="1735924"/>
                </a:lnTo>
                <a:lnTo>
                  <a:pt x="215709" y="1735924"/>
                </a:lnTo>
                <a:lnTo>
                  <a:pt x="215709" y="1531264"/>
                </a:lnTo>
                <a:lnTo>
                  <a:pt x="192151" y="1570824"/>
                </a:lnTo>
                <a:lnTo>
                  <a:pt x="201091" y="1570824"/>
                </a:lnTo>
                <a:lnTo>
                  <a:pt x="197294" y="1583524"/>
                </a:lnTo>
                <a:lnTo>
                  <a:pt x="191757" y="1583524"/>
                </a:lnTo>
                <a:lnTo>
                  <a:pt x="191757" y="1685124"/>
                </a:lnTo>
                <a:lnTo>
                  <a:pt x="191300" y="1697824"/>
                </a:lnTo>
                <a:lnTo>
                  <a:pt x="186347" y="1697824"/>
                </a:lnTo>
                <a:lnTo>
                  <a:pt x="178269" y="1710524"/>
                </a:lnTo>
                <a:lnTo>
                  <a:pt x="177787" y="1710524"/>
                </a:lnTo>
                <a:lnTo>
                  <a:pt x="177787" y="1862924"/>
                </a:lnTo>
                <a:lnTo>
                  <a:pt x="174967" y="1875624"/>
                </a:lnTo>
                <a:lnTo>
                  <a:pt x="169252" y="1875624"/>
                </a:lnTo>
                <a:lnTo>
                  <a:pt x="169062" y="1875231"/>
                </a:lnTo>
                <a:lnTo>
                  <a:pt x="169062" y="2028024"/>
                </a:lnTo>
                <a:lnTo>
                  <a:pt x="154444" y="2028024"/>
                </a:lnTo>
                <a:lnTo>
                  <a:pt x="156870" y="2015324"/>
                </a:lnTo>
                <a:lnTo>
                  <a:pt x="163474" y="2015324"/>
                </a:lnTo>
                <a:lnTo>
                  <a:pt x="169062" y="2028024"/>
                </a:lnTo>
                <a:lnTo>
                  <a:pt x="169062" y="1875231"/>
                </a:lnTo>
                <a:lnTo>
                  <a:pt x="163131" y="1862924"/>
                </a:lnTo>
                <a:lnTo>
                  <a:pt x="177787" y="1862924"/>
                </a:lnTo>
                <a:lnTo>
                  <a:pt x="177787" y="1710524"/>
                </a:lnTo>
                <a:lnTo>
                  <a:pt x="173101" y="1710524"/>
                </a:lnTo>
                <a:lnTo>
                  <a:pt x="173101" y="1748624"/>
                </a:lnTo>
                <a:lnTo>
                  <a:pt x="162128" y="1748624"/>
                </a:lnTo>
                <a:lnTo>
                  <a:pt x="162128" y="1888324"/>
                </a:lnTo>
                <a:lnTo>
                  <a:pt x="159931" y="1888324"/>
                </a:lnTo>
                <a:lnTo>
                  <a:pt x="159931" y="2002624"/>
                </a:lnTo>
                <a:lnTo>
                  <a:pt x="149974" y="2002624"/>
                </a:lnTo>
                <a:lnTo>
                  <a:pt x="149783" y="1989924"/>
                </a:lnTo>
                <a:lnTo>
                  <a:pt x="157899" y="1989924"/>
                </a:lnTo>
                <a:lnTo>
                  <a:pt x="159931" y="2002624"/>
                </a:lnTo>
                <a:lnTo>
                  <a:pt x="159931" y="1888324"/>
                </a:lnTo>
                <a:lnTo>
                  <a:pt x="159639" y="1888324"/>
                </a:lnTo>
                <a:lnTo>
                  <a:pt x="159639" y="1951824"/>
                </a:lnTo>
                <a:lnTo>
                  <a:pt x="155194" y="1951824"/>
                </a:lnTo>
                <a:lnTo>
                  <a:pt x="154444" y="1963534"/>
                </a:lnTo>
                <a:lnTo>
                  <a:pt x="154444" y="1926424"/>
                </a:lnTo>
                <a:lnTo>
                  <a:pt x="156387" y="1939124"/>
                </a:lnTo>
                <a:lnTo>
                  <a:pt x="156718" y="1939124"/>
                </a:lnTo>
                <a:lnTo>
                  <a:pt x="159639" y="1951824"/>
                </a:lnTo>
                <a:lnTo>
                  <a:pt x="159639" y="1888324"/>
                </a:lnTo>
                <a:lnTo>
                  <a:pt x="152895" y="1888324"/>
                </a:lnTo>
                <a:lnTo>
                  <a:pt x="149783" y="1875624"/>
                </a:lnTo>
                <a:lnTo>
                  <a:pt x="158623" y="1875624"/>
                </a:lnTo>
                <a:lnTo>
                  <a:pt x="162128" y="1888324"/>
                </a:lnTo>
                <a:lnTo>
                  <a:pt x="162128" y="1748624"/>
                </a:lnTo>
                <a:lnTo>
                  <a:pt x="161912" y="1748624"/>
                </a:lnTo>
                <a:lnTo>
                  <a:pt x="163601" y="1735924"/>
                </a:lnTo>
                <a:lnTo>
                  <a:pt x="173101" y="1748624"/>
                </a:lnTo>
                <a:lnTo>
                  <a:pt x="173101" y="1710524"/>
                </a:lnTo>
                <a:lnTo>
                  <a:pt x="168452" y="1710524"/>
                </a:lnTo>
                <a:lnTo>
                  <a:pt x="170408" y="1697824"/>
                </a:lnTo>
                <a:lnTo>
                  <a:pt x="177761" y="1697824"/>
                </a:lnTo>
                <a:lnTo>
                  <a:pt x="177787" y="1685124"/>
                </a:lnTo>
                <a:lnTo>
                  <a:pt x="191757" y="1685124"/>
                </a:lnTo>
                <a:lnTo>
                  <a:pt x="191757" y="1583524"/>
                </a:lnTo>
                <a:lnTo>
                  <a:pt x="188823" y="1583524"/>
                </a:lnTo>
                <a:lnTo>
                  <a:pt x="165493" y="1620367"/>
                </a:lnTo>
                <a:lnTo>
                  <a:pt x="165493" y="1672424"/>
                </a:lnTo>
                <a:lnTo>
                  <a:pt x="158280" y="1685124"/>
                </a:lnTo>
                <a:lnTo>
                  <a:pt x="157251" y="1685124"/>
                </a:lnTo>
                <a:lnTo>
                  <a:pt x="157251" y="1812124"/>
                </a:lnTo>
                <a:lnTo>
                  <a:pt x="139204" y="1812124"/>
                </a:lnTo>
                <a:lnTo>
                  <a:pt x="135788" y="1799424"/>
                </a:lnTo>
                <a:lnTo>
                  <a:pt x="150609" y="1799424"/>
                </a:lnTo>
                <a:lnTo>
                  <a:pt x="157251" y="1812124"/>
                </a:lnTo>
                <a:lnTo>
                  <a:pt x="157251" y="1685124"/>
                </a:lnTo>
                <a:lnTo>
                  <a:pt x="151472" y="1685124"/>
                </a:lnTo>
                <a:lnTo>
                  <a:pt x="150342" y="1676628"/>
                </a:lnTo>
                <a:lnTo>
                  <a:pt x="150342" y="1735924"/>
                </a:lnTo>
                <a:lnTo>
                  <a:pt x="145097" y="1748624"/>
                </a:lnTo>
                <a:lnTo>
                  <a:pt x="135788" y="1748624"/>
                </a:lnTo>
                <a:lnTo>
                  <a:pt x="138239" y="1735924"/>
                </a:lnTo>
                <a:lnTo>
                  <a:pt x="150342" y="1735924"/>
                </a:lnTo>
                <a:lnTo>
                  <a:pt x="150342" y="1676628"/>
                </a:lnTo>
                <a:lnTo>
                  <a:pt x="149783" y="1672424"/>
                </a:lnTo>
                <a:lnTo>
                  <a:pt x="165493" y="1672424"/>
                </a:lnTo>
                <a:lnTo>
                  <a:pt x="165493" y="1620367"/>
                </a:lnTo>
                <a:lnTo>
                  <a:pt x="135394" y="1667903"/>
                </a:lnTo>
                <a:lnTo>
                  <a:pt x="135394" y="1989924"/>
                </a:lnTo>
                <a:lnTo>
                  <a:pt x="131127" y="2002624"/>
                </a:lnTo>
                <a:lnTo>
                  <a:pt x="121805" y="2002624"/>
                </a:lnTo>
                <a:lnTo>
                  <a:pt x="126111" y="1989924"/>
                </a:lnTo>
                <a:lnTo>
                  <a:pt x="135394" y="1989924"/>
                </a:lnTo>
                <a:lnTo>
                  <a:pt x="135394" y="1667903"/>
                </a:lnTo>
                <a:lnTo>
                  <a:pt x="133464" y="1670951"/>
                </a:lnTo>
                <a:lnTo>
                  <a:pt x="133464" y="1850224"/>
                </a:lnTo>
                <a:lnTo>
                  <a:pt x="131127" y="1846529"/>
                </a:lnTo>
                <a:lnTo>
                  <a:pt x="131127" y="1862924"/>
                </a:lnTo>
                <a:lnTo>
                  <a:pt x="129082" y="1875624"/>
                </a:lnTo>
                <a:lnTo>
                  <a:pt x="117144" y="1875624"/>
                </a:lnTo>
                <a:lnTo>
                  <a:pt x="115074" y="1863623"/>
                </a:lnTo>
                <a:lnTo>
                  <a:pt x="114947" y="1862924"/>
                </a:lnTo>
                <a:lnTo>
                  <a:pt x="131127" y="1862924"/>
                </a:lnTo>
                <a:lnTo>
                  <a:pt x="131127" y="1846529"/>
                </a:lnTo>
                <a:lnTo>
                  <a:pt x="125437" y="1837524"/>
                </a:lnTo>
                <a:lnTo>
                  <a:pt x="132753" y="1837524"/>
                </a:lnTo>
                <a:lnTo>
                  <a:pt x="133464" y="1850224"/>
                </a:lnTo>
                <a:lnTo>
                  <a:pt x="133464" y="1670951"/>
                </a:lnTo>
                <a:lnTo>
                  <a:pt x="132524" y="1672424"/>
                </a:lnTo>
                <a:lnTo>
                  <a:pt x="114947" y="1710524"/>
                </a:lnTo>
                <a:lnTo>
                  <a:pt x="112458" y="1715147"/>
                </a:lnTo>
                <a:lnTo>
                  <a:pt x="112458" y="1799424"/>
                </a:lnTo>
                <a:lnTo>
                  <a:pt x="107162" y="1799424"/>
                </a:lnTo>
                <a:lnTo>
                  <a:pt x="103047" y="1786724"/>
                </a:lnTo>
                <a:lnTo>
                  <a:pt x="101638" y="1786724"/>
                </a:lnTo>
                <a:lnTo>
                  <a:pt x="103149" y="1774024"/>
                </a:lnTo>
                <a:lnTo>
                  <a:pt x="106883" y="1774024"/>
                </a:lnTo>
                <a:lnTo>
                  <a:pt x="110718" y="1786724"/>
                </a:lnTo>
                <a:lnTo>
                  <a:pt x="112128" y="1786724"/>
                </a:lnTo>
                <a:lnTo>
                  <a:pt x="112458" y="1799424"/>
                </a:lnTo>
                <a:lnTo>
                  <a:pt x="112458" y="1715147"/>
                </a:lnTo>
                <a:lnTo>
                  <a:pt x="101244" y="1735924"/>
                </a:lnTo>
                <a:lnTo>
                  <a:pt x="91351" y="1774024"/>
                </a:lnTo>
                <a:lnTo>
                  <a:pt x="85153" y="1812124"/>
                </a:lnTo>
                <a:lnTo>
                  <a:pt x="88912" y="1812124"/>
                </a:lnTo>
                <a:lnTo>
                  <a:pt x="88366" y="1824824"/>
                </a:lnTo>
                <a:lnTo>
                  <a:pt x="60629" y="1824824"/>
                </a:lnTo>
                <a:lnTo>
                  <a:pt x="60998" y="1837524"/>
                </a:lnTo>
                <a:lnTo>
                  <a:pt x="58788" y="1837524"/>
                </a:lnTo>
                <a:lnTo>
                  <a:pt x="57492" y="1850224"/>
                </a:lnTo>
                <a:lnTo>
                  <a:pt x="82511" y="1850224"/>
                </a:lnTo>
                <a:lnTo>
                  <a:pt x="82537" y="1863623"/>
                </a:lnTo>
                <a:lnTo>
                  <a:pt x="82880" y="1875624"/>
                </a:lnTo>
                <a:lnTo>
                  <a:pt x="83388" y="1875624"/>
                </a:lnTo>
                <a:lnTo>
                  <a:pt x="83502" y="1888324"/>
                </a:lnTo>
                <a:lnTo>
                  <a:pt x="83845" y="1875624"/>
                </a:lnTo>
                <a:lnTo>
                  <a:pt x="93433" y="1875624"/>
                </a:lnTo>
                <a:lnTo>
                  <a:pt x="93929" y="1888324"/>
                </a:lnTo>
                <a:lnTo>
                  <a:pt x="84378" y="1888324"/>
                </a:lnTo>
                <a:lnTo>
                  <a:pt x="85077" y="1901024"/>
                </a:lnTo>
                <a:lnTo>
                  <a:pt x="97485" y="1901024"/>
                </a:lnTo>
                <a:lnTo>
                  <a:pt x="100774" y="1913724"/>
                </a:lnTo>
                <a:lnTo>
                  <a:pt x="103149" y="1926424"/>
                </a:lnTo>
                <a:lnTo>
                  <a:pt x="98907" y="1913724"/>
                </a:lnTo>
                <a:lnTo>
                  <a:pt x="86601" y="1913724"/>
                </a:lnTo>
                <a:lnTo>
                  <a:pt x="88392" y="1926424"/>
                </a:lnTo>
                <a:lnTo>
                  <a:pt x="90500" y="1926424"/>
                </a:lnTo>
                <a:lnTo>
                  <a:pt x="92925" y="1939124"/>
                </a:lnTo>
                <a:lnTo>
                  <a:pt x="95618" y="1951824"/>
                </a:lnTo>
                <a:lnTo>
                  <a:pt x="96888" y="1951824"/>
                </a:lnTo>
                <a:lnTo>
                  <a:pt x="98132" y="1963534"/>
                </a:lnTo>
                <a:lnTo>
                  <a:pt x="98234" y="1964524"/>
                </a:lnTo>
                <a:lnTo>
                  <a:pt x="92240" y="1964524"/>
                </a:lnTo>
                <a:lnTo>
                  <a:pt x="98513" y="1977224"/>
                </a:lnTo>
                <a:lnTo>
                  <a:pt x="104394" y="1977224"/>
                </a:lnTo>
                <a:lnTo>
                  <a:pt x="116281" y="2002624"/>
                </a:lnTo>
                <a:lnTo>
                  <a:pt x="130619" y="2040724"/>
                </a:lnTo>
                <a:lnTo>
                  <a:pt x="147396" y="2066124"/>
                </a:lnTo>
                <a:lnTo>
                  <a:pt x="166547" y="2091524"/>
                </a:lnTo>
                <a:lnTo>
                  <a:pt x="165747" y="2078824"/>
                </a:lnTo>
                <a:lnTo>
                  <a:pt x="168554" y="2078824"/>
                </a:lnTo>
                <a:lnTo>
                  <a:pt x="177787" y="2091524"/>
                </a:lnTo>
                <a:lnTo>
                  <a:pt x="170472" y="2091524"/>
                </a:lnTo>
                <a:lnTo>
                  <a:pt x="189217" y="2104224"/>
                </a:lnTo>
                <a:lnTo>
                  <a:pt x="209638" y="2129625"/>
                </a:lnTo>
                <a:lnTo>
                  <a:pt x="231736" y="2142325"/>
                </a:lnTo>
                <a:lnTo>
                  <a:pt x="255473" y="2155025"/>
                </a:lnTo>
                <a:lnTo>
                  <a:pt x="359041" y="2218525"/>
                </a:lnTo>
                <a:lnTo>
                  <a:pt x="380657" y="2218525"/>
                </a:lnTo>
                <a:lnTo>
                  <a:pt x="383019" y="2231225"/>
                </a:lnTo>
                <a:lnTo>
                  <a:pt x="378942" y="2231225"/>
                </a:lnTo>
                <a:lnTo>
                  <a:pt x="426923" y="2256625"/>
                </a:lnTo>
                <a:lnTo>
                  <a:pt x="476973" y="2269325"/>
                </a:lnTo>
                <a:lnTo>
                  <a:pt x="632510" y="2269325"/>
                </a:lnTo>
                <a:lnTo>
                  <a:pt x="677252" y="2256625"/>
                </a:lnTo>
                <a:lnTo>
                  <a:pt x="698207" y="2243925"/>
                </a:lnTo>
                <a:lnTo>
                  <a:pt x="719162" y="2231225"/>
                </a:lnTo>
                <a:lnTo>
                  <a:pt x="757834" y="2205825"/>
                </a:lnTo>
                <a:lnTo>
                  <a:pt x="775360" y="2193125"/>
                </a:lnTo>
                <a:lnTo>
                  <a:pt x="792886" y="2180425"/>
                </a:lnTo>
                <a:lnTo>
                  <a:pt x="803224" y="2167725"/>
                </a:lnTo>
                <a:lnTo>
                  <a:pt x="823912" y="2142325"/>
                </a:lnTo>
                <a:lnTo>
                  <a:pt x="832777" y="2129625"/>
                </a:lnTo>
                <a:lnTo>
                  <a:pt x="850519" y="2104224"/>
                </a:lnTo>
                <a:lnTo>
                  <a:pt x="865593" y="2078824"/>
                </a:lnTo>
                <a:lnTo>
                  <a:pt x="873137" y="2066124"/>
                </a:lnTo>
                <a:lnTo>
                  <a:pt x="895743" y="2028024"/>
                </a:lnTo>
                <a:lnTo>
                  <a:pt x="910831" y="2002624"/>
                </a:lnTo>
                <a:lnTo>
                  <a:pt x="948512" y="1939124"/>
                </a:lnTo>
                <a:lnTo>
                  <a:pt x="956056" y="1926424"/>
                </a:lnTo>
                <a:lnTo>
                  <a:pt x="971130" y="1901024"/>
                </a:lnTo>
                <a:lnTo>
                  <a:pt x="993749" y="1862924"/>
                </a:lnTo>
                <a:lnTo>
                  <a:pt x="1121892" y="1647024"/>
                </a:lnTo>
                <a:lnTo>
                  <a:pt x="1143304" y="1608924"/>
                </a:lnTo>
                <a:lnTo>
                  <a:pt x="1158684" y="1558124"/>
                </a:lnTo>
                <a:lnTo>
                  <a:pt x="1168158" y="1520024"/>
                </a:lnTo>
                <a:lnTo>
                  <a:pt x="1171879" y="1469224"/>
                </a:lnTo>
                <a:close/>
              </a:path>
              <a:path w="2322195" h="2269490">
                <a:moveTo>
                  <a:pt x="1507667" y="629005"/>
                </a:moveTo>
                <a:lnTo>
                  <a:pt x="1507528" y="628650"/>
                </a:lnTo>
                <a:lnTo>
                  <a:pt x="1506969" y="628650"/>
                </a:lnTo>
                <a:lnTo>
                  <a:pt x="1507667" y="629005"/>
                </a:lnTo>
                <a:close/>
              </a:path>
              <a:path w="2322195" h="2269490">
                <a:moveTo>
                  <a:pt x="1686763" y="1123111"/>
                </a:moveTo>
                <a:lnTo>
                  <a:pt x="1684578" y="1120381"/>
                </a:lnTo>
                <a:lnTo>
                  <a:pt x="1683664" y="1117384"/>
                </a:lnTo>
                <a:lnTo>
                  <a:pt x="1683346" y="1113739"/>
                </a:lnTo>
                <a:lnTo>
                  <a:pt x="1680171" y="1110869"/>
                </a:lnTo>
                <a:lnTo>
                  <a:pt x="1671472" y="1107960"/>
                </a:lnTo>
                <a:lnTo>
                  <a:pt x="1666011" y="1104976"/>
                </a:lnTo>
                <a:lnTo>
                  <a:pt x="1686763" y="1123111"/>
                </a:lnTo>
                <a:close/>
              </a:path>
              <a:path w="2322195" h="2269490">
                <a:moveTo>
                  <a:pt x="1691665" y="1127391"/>
                </a:moveTo>
                <a:lnTo>
                  <a:pt x="1686763" y="1123111"/>
                </a:lnTo>
                <a:lnTo>
                  <a:pt x="1687957" y="1124597"/>
                </a:lnTo>
                <a:lnTo>
                  <a:pt x="1689430" y="1126020"/>
                </a:lnTo>
                <a:lnTo>
                  <a:pt x="1691665" y="1127391"/>
                </a:lnTo>
                <a:close/>
              </a:path>
              <a:path w="2322195" h="2269490">
                <a:moveTo>
                  <a:pt x="1735188" y="1071333"/>
                </a:moveTo>
                <a:lnTo>
                  <a:pt x="1734794" y="1065822"/>
                </a:lnTo>
                <a:lnTo>
                  <a:pt x="1731606" y="1061618"/>
                </a:lnTo>
                <a:lnTo>
                  <a:pt x="1728355" y="1057414"/>
                </a:lnTo>
                <a:lnTo>
                  <a:pt x="1735188" y="1071333"/>
                </a:lnTo>
                <a:close/>
              </a:path>
              <a:path w="2322195" h="2269490">
                <a:moveTo>
                  <a:pt x="1745297" y="1118425"/>
                </a:moveTo>
                <a:lnTo>
                  <a:pt x="1738668" y="1117346"/>
                </a:lnTo>
                <a:lnTo>
                  <a:pt x="1737448" y="1111034"/>
                </a:lnTo>
                <a:lnTo>
                  <a:pt x="1731340" y="1109459"/>
                </a:lnTo>
                <a:lnTo>
                  <a:pt x="1729854" y="1115529"/>
                </a:lnTo>
                <a:lnTo>
                  <a:pt x="1724685" y="1118019"/>
                </a:lnTo>
                <a:lnTo>
                  <a:pt x="1726666" y="1127391"/>
                </a:lnTo>
                <a:lnTo>
                  <a:pt x="1737283" y="1128636"/>
                </a:lnTo>
                <a:lnTo>
                  <a:pt x="1744205" y="1126312"/>
                </a:lnTo>
                <a:lnTo>
                  <a:pt x="1745297" y="1118425"/>
                </a:lnTo>
                <a:close/>
              </a:path>
              <a:path w="2322195" h="2269490">
                <a:moveTo>
                  <a:pt x="1746427" y="1084795"/>
                </a:moveTo>
                <a:lnTo>
                  <a:pt x="1744980" y="1071867"/>
                </a:lnTo>
                <a:lnTo>
                  <a:pt x="1740649" y="1064615"/>
                </a:lnTo>
                <a:lnTo>
                  <a:pt x="1735213" y="1071333"/>
                </a:lnTo>
                <a:lnTo>
                  <a:pt x="1726666" y="1069098"/>
                </a:lnTo>
                <a:lnTo>
                  <a:pt x="1726628" y="1081455"/>
                </a:lnTo>
                <a:lnTo>
                  <a:pt x="1727339" y="1093101"/>
                </a:lnTo>
                <a:lnTo>
                  <a:pt x="1731200" y="1101712"/>
                </a:lnTo>
                <a:lnTo>
                  <a:pt x="1740649" y="1104976"/>
                </a:lnTo>
                <a:lnTo>
                  <a:pt x="1744980" y="1097711"/>
                </a:lnTo>
                <a:lnTo>
                  <a:pt x="1746427" y="1084795"/>
                </a:lnTo>
                <a:close/>
              </a:path>
              <a:path w="2322195" h="2269490">
                <a:moveTo>
                  <a:pt x="1751114" y="956310"/>
                </a:moveTo>
                <a:lnTo>
                  <a:pt x="1748840" y="955040"/>
                </a:lnTo>
                <a:lnTo>
                  <a:pt x="1750352" y="956310"/>
                </a:lnTo>
                <a:lnTo>
                  <a:pt x="1751114" y="956310"/>
                </a:lnTo>
                <a:close/>
              </a:path>
              <a:path w="2322195" h="2269490">
                <a:moveTo>
                  <a:pt x="1760169" y="1050023"/>
                </a:moveTo>
                <a:lnTo>
                  <a:pt x="1758734" y="1042441"/>
                </a:lnTo>
                <a:lnTo>
                  <a:pt x="1754403" y="1037640"/>
                </a:lnTo>
                <a:lnTo>
                  <a:pt x="1745945" y="1036802"/>
                </a:lnTo>
                <a:lnTo>
                  <a:pt x="1746516" y="1045235"/>
                </a:lnTo>
                <a:lnTo>
                  <a:pt x="1748218" y="1052550"/>
                </a:lnTo>
                <a:lnTo>
                  <a:pt x="1752282" y="1057617"/>
                </a:lnTo>
                <a:lnTo>
                  <a:pt x="1759915" y="1059230"/>
                </a:lnTo>
                <a:lnTo>
                  <a:pt x="1760169" y="1050023"/>
                </a:lnTo>
                <a:close/>
              </a:path>
              <a:path w="2322195" h="2269490">
                <a:moveTo>
                  <a:pt x="1778952" y="1021283"/>
                </a:moveTo>
                <a:lnTo>
                  <a:pt x="1777377" y="1022350"/>
                </a:lnTo>
                <a:lnTo>
                  <a:pt x="1778241" y="1022350"/>
                </a:lnTo>
                <a:lnTo>
                  <a:pt x="1778952" y="1021283"/>
                </a:lnTo>
                <a:close/>
              </a:path>
              <a:path w="2322195" h="2269490">
                <a:moveTo>
                  <a:pt x="1801291" y="1145311"/>
                </a:moveTo>
                <a:lnTo>
                  <a:pt x="1798802" y="1141857"/>
                </a:lnTo>
                <a:lnTo>
                  <a:pt x="1800263" y="1134110"/>
                </a:lnTo>
                <a:lnTo>
                  <a:pt x="1799907" y="1126363"/>
                </a:lnTo>
                <a:lnTo>
                  <a:pt x="1791982" y="1122908"/>
                </a:lnTo>
                <a:lnTo>
                  <a:pt x="1791208" y="1128318"/>
                </a:lnTo>
                <a:lnTo>
                  <a:pt x="1785416" y="1128852"/>
                </a:lnTo>
                <a:lnTo>
                  <a:pt x="1780438" y="1130223"/>
                </a:lnTo>
                <a:lnTo>
                  <a:pt x="1777199" y="1126299"/>
                </a:lnTo>
                <a:lnTo>
                  <a:pt x="1764258" y="1124889"/>
                </a:lnTo>
                <a:lnTo>
                  <a:pt x="1750644" y="1125728"/>
                </a:lnTo>
                <a:lnTo>
                  <a:pt x="1745373" y="1128560"/>
                </a:lnTo>
                <a:lnTo>
                  <a:pt x="1752600" y="1129538"/>
                </a:lnTo>
                <a:lnTo>
                  <a:pt x="1759178" y="1130757"/>
                </a:lnTo>
                <a:lnTo>
                  <a:pt x="1766646" y="1131658"/>
                </a:lnTo>
                <a:lnTo>
                  <a:pt x="1776590" y="1131671"/>
                </a:lnTo>
                <a:lnTo>
                  <a:pt x="1774875" y="1132649"/>
                </a:lnTo>
                <a:lnTo>
                  <a:pt x="1773656" y="1134046"/>
                </a:lnTo>
                <a:lnTo>
                  <a:pt x="1773313" y="1136357"/>
                </a:lnTo>
                <a:lnTo>
                  <a:pt x="1781086" y="1139215"/>
                </a:lnTo>
                <a:lnTo>
                  <a:pt x="1788464" y="1145286"/>
                </a:lnTo>
                <a:lnTo>
                  <a:pt x="1795246" y="1149134"/>
                </a:lnTo>
                <a:lnTo>
                  <a:pt x="1801291" y="1145311"/>
                </a:lnTo>
                <a:close/>
              </a:path>
              <a:path w="2322195" h="2269490">
                <a:moveTo>
                  <a:pt x="1827999" y="1047597"/>
                </a:moveTo>
                <a:lnTo>
                  <a:pt x="1820583" y="1041298"/>
                </a:lnTo>
                <a:lnTo>
                  <a:pt x="1818678" y="1047318"/>
                </a:lnTo>
                <a:lnTo>
                  <a:pt x="1812467" y="1049197"/>
                </a:lnTo>
                <a:lnTo>
                  <a:pt x="1805647" y="1050493"/>
                </a:lnTo>
                <a:lnTo>
                  <a:pt x="1801901" y="1054760"/>
                </a:lnTo>
                <a:lnTo>
                  <a:pt x="1812632" y="1057529"/>
                </a:lnTo>
                <a:lnTo>
                  <a:pt x="1823339" y="1054074"/>
                </a:lnTo>
                <a:lnTo>
                  <a:pt x="1827999" y="1047597"/>
                </a:lnTo>
                <a:close/>
              </a:path>
              <a:path w="2322195" h="2269490">
                <a:moveTo>
                  <a:pt x="1857895" y="1045806"/>
                </a:moveTo>
                <a:lnTo>
                  <a:pt x="1853234" y="1044270"/>
                </a:lnTo>
                <a:lnTo>
                  <a:pt x="1849335" y="1039571"/>
                </a:lnTo>
                <a:lnTo>
                  <a:pt x="1846224" y="1036853"/>
                </a:lnTo>
                <a:lnTo>
                  <a:pt x="1843900" y="1041298"/>
                </a:lnTo>
                <a:lnTo>
                  <a:pt x="1847456" y="1043863"/>
                </a:lnTo>
                <a:lnTo>
                  <a:pt x="1850974" y="1048905"/>
                </a:lnTo>
                <a:lnTo>
                  <a:pt x="1854454" y="1051280"/>
                </a:lnTo>
                <a:lnTo>
                  <a:pt x="1857895" y="1045806"/>
                </a:lnTo>
                <a:close/>
              </a:path>
              <a:path w="2322195" h="2269490">
                <a:moveTo>
                  <a:pt x="1861604" y="1019606"/>
                </a:moveTo>
                <a:lnTo>
                  <a:pt x="1851609" y="1019759"/>
                </a:lnTo>
                <a:lnTo>
                  <a:pt x="1842693" y="1020305"/>
                </a:lnTo>
                <a:lnTo>
                  <a:pt x="1836966" y="1021994"/>
                </a:lnTo>
                <a:lnTo>
                  <a:pt x="1836547" y="1025613"/>
                </a:lnTo>
                <a:lnTo>
                  <a:pt x="1846033" y="1025258"/>
                </a:lnTo>
                <a:lnTo>
                  <a:pt x="1853120" y="1024051"/>
                </a:lnTo>
                <a:lnTo>
                  <a:pt x="1858187" y="1022121"/>
                </a:lnTo>
                <a:lnTo>
                  <a:pt x="1861604" y="1019606"/>
                </a:lnTo>
                <a:close/>
              </a:path>
              <a:path w="2322195" h="2269490">
                <a:moveTo>
                  <a:pt x="1862543" y="1063713"/>
                </a:moveTo>
                <a:lnTo>
                  <a:pt x="1857654" y="1061364"/>
                </a:lnTo>
                <a:lnTo>
                  <a:pt x="1852612" y="1056563"/>
                </a:lnTo>
                <a:lnTo>
                  <a:pt x="1847875" y="1054227"/>
                </a:lnTo>
                <a:lnTo>
                  <a:pt x="1843900" y="1059230"/>
                </a:lnTo>
                <a:lnTo>
                  <a:pt x="1848777" y="1061580"/>
                </a:lnTo>
                <a:lnTo>
                  <a:pt x="1853831" y="1066368"/>
                </a:lnTo>
                <a:lnTo>
                  <a:pt x="1858568" y="1068717"/>
                </a:lnTo>
                <a:lnTo>
                  <a:pt x="1862543" y="1063713"/>
                </a:lnTo>
                <a:close/>
              </a:path>
              <a:path w="2322195" h="2269490">
                <a:moveTo>
                  <a:pt x="1866595" y="1109472"/>
                </a:moveTo>
                <a:lnTo>
                  <a:pt x="1865172" y="1109624"/>
                </a:lnTo>
                <a:lnTo>
                  <a:pt x="1863763" y="1107960"/>
                </a:lnTo>
                <a:lnTo>
                  <a:pt x="1862353" y="1105954"/>
                </a:lnTo>
                <a:lnTo>
                  <a:pt x="1862353" y="1104506"/>
                </a:lnTo>
                <a:lnTo>
                  <a:pt x="1861375" y="1104506"/>
                </a:lnTo>
                <a:lnTo>
                  <a:pt x="1855609" y="1095832"/>
                </a:lnTo>
                <a:lnTo>
                  <a:pt x="1852777" y="1104506"/>
                </a:lnTo>
                <a:lnTo>
                  <a:pt x="1845627" y="1104506"/>
                </a:lnTo>
                <a:lnTo>
                  <a:pt x="1845627" y="1110513"/>
                </a:lnTo>
                <a:lnTo>
                  <a:pt x="1860626" y="1110513"/>
                </a:lnTo>
                <a:lnTo>
                  <a:pt x="1863204" y="1113942"/>
                </a:lnTo>
                <a:lnTo>
                  <a:pt x="1865198" y="1116418"/>
                </a:lnTo>
                <a:lnTo>
                  <a:pt x="1866595" y="1109472"/>
                </a:lnTo>
                <a:close/>
              </a:path>
              <a:path w="2322195" h="2269490">
                <a:moveTo>
                  <a:pt x="1888185" y="1025588"/>
                </a:moveTo>
                <a:lnTo>
                  <a:pt x="1862531" y="1025588"/>
                </a:lnTo>
                <a:lnTo>
                  <a:pt x="1868373" y="1027963"/>
                </a:lnTo>
                <a:lnTo>
                  <a:pt x="1875040" y="1028255"/>
                </a:lnTo>
                <a:lnTo>
                  <a:pt x="1881873" y="1027214"/>
                </a:lnTo>
                <a:lnTo>
                  <a:pt x="1888185" y="1025588"/>
                </a:lnTo>
                <a:close/>
              </a:path>
              <a:path w="2322195" h="2269490">
                <a:moveTo>
                  <a:pt x="1901583" y="1125143"/>
                </a:moveTo>
                <a:lnTo>
                  <a:pt x="1898256" y="1118552"/>
                </a:lnTo>
                <a:lnTo>
                  <a:pt x="1896325" y="1114894"/>
                </a:lnTo>
                <a:lnTo>
                  <a:pt x="1887601" y="1107211"/>
                </a:lnTo>
                <a:lnTo>
                  <a:pt x="1901583" y="1125143"/>
                </a:lnTo>
                <a:close/>
              </a:path>
              <a:path w="2322195" h="2269490">
                <a:moveTo>
                  <a:pt x="1949196" y="1040511"/>
                </a:moveTo>
                <a:lnTo>
                  <a:pt x="1944801" y="1024166"/>
                </a:lnTo>
                <a:lnTo>
                  <a:pt x="1933956" y="1011237"/>
                </a:lnTo>
                <a:lnTo>
                  <a:pt x="1917903" y="1006309"/>
                </a:lnTo>
                <a:lnTo>
                  <a:pt x="1916861" y="1014806"/>
                </a:lnTo>
                <a:lnTo>
                  <a:pt x="1923173" y="1016215"/>
                </a:lnTo>
                <a:lnTo>
                  <a:pt x="1922589" y="1024242"/>
                </a:lnTo>
                <a:lnTo>
                  <a:pt x="1904974" y="1006754"/>
                </a:lnTo>
                <a:lnTo>
                  <a:pt x="1895182" y="1005433"/>
                </a:lnTo>
                <a:lnTo>
                  <a:pt x="1894535" y="1012647"/>
                </a:lnTo>
                <a:lnTo>
                  <a:pt x="1889226" y="1015365"/>
                </a:lnTo>
                <a:lnTo>
                  <a:pt x="1883397" y="1017612"/>
                </a:lnTo>
                <a:lnTo>
                  <a:pt x="1881212" y="1023366"/>
                </a:lnTo>
                <a:lnTo>
                  <a:pt x="1888185" y="1025588"/>
                </a:lnTo>
                <a:lnTo>
                  <a:pt x="1885873" y="1032332"/>
                </a:lnTo>
                <a:lnTo>
                  <a:pt x="1890280" y="1038174"/>
                </a:lnTo>
                <a:lnTo>
                  <a:pt x="1893951" y="1044727"/>
                </a:lnTo>
                <a:lnTo>
                  <a:pt x="1898243" y="1050696"/>
                </a:lnTo>
                <a:lnTo>
                  <a:pt x="1904530" y="1054747"/>
                </a:lnTo>
                <a:lnTo>
                  <a:pt x="1902815" y="1047597"/>
                </a:lnTo>
                <a:lnTo>
                  <a:pt x="1903933" y="1043190"/>
                </a:lnTo>
                <a:lnTo>
                  <a:pt x="1907832" y="1041425"/>
                </a:lnTo>
                <a:lnTo>
                  <a:pt x="1912797" y="1043940"/>
                </a:lnTo>
                <a:lnTo>
                  <a:pt x="1924481" y="1047292"/>
                </a:lnTo>
                <a:lnTo>
                  <a:pt x="1935530" y="1064298"/>
                </a:lnTo>
                <a:lnTo>
                  <a:pt x="1933409" y="1059586"/>
                </a:lnTo>
                <a:lnTo>
                  <a:pt x="1932470" y="1054176"/>
                </a:lnTo>
                <a:lnTo>
                  <a:pt x="1930971" y="1049235"/>
                </a:lnTo>
                <a:lnTo>
                  <a:pt x="1934756" y="1050455"/>
                </a:lnTo>
                <a:lnTo>
                  <a:pt x="1936559" y="1051166"/>
                </a:lnTo>
                <a:lnTo>
                  <a:pt x="1943544" y="1048918"/>
                </a:lnTo>
                <a:lnTo>
                  <a:pt x="1945906" y="1055649"/>
                </a:lnTo>
                <a:lnTo>
                  <a:pt x="1949196" y="1040511"/>
                </a:lnTo>
                <a:close/>
              </a:path>
              <a:path w="2322195" h="2269490">
                <a:moveTo>
                  <a:pt x="2010041" y="20320"/>
                </a:moveTo>
                <a:lnTo>
                  <a:pt x="2008162" y="19050"/>
                </a:lnTo>
                <a:lnTo>
                  <a:pt x="2002370" y="17386"/>
                </a:lnTo>
                <a:lnTo>
                  <a:pt x="2010041" y="20320"/>
                </a:lnTo>
                <a:close/>
              </a:path>
              <a:path w="2322195" h="2269490">
                <a:moveTo>
                  <a:pt x="2321991" y="455930"/>
                </a:moveTo>
                <a:lnTo>
                  <a:pt x="2321903" y="453390"/>
                </a:lnTo>
                <a:lnTo>
                  <a:pt x="2321725" y="448310"/>
                </a:lnTo>
                <a:lnTo>
                  <a:pt x="2321229" y="434340"/>
                </a:lnTo>
                <a:lnTo>
                  <a:pt x="2321191" y="433070"/>
                </a:lnTo>
                <a:lnTo>
                  <a:pt x="2315083" y="433070"/>
                </a:lnTo>
                <a:lnTo>
                  <a:pt x="2315083" y="431800"/>
                </a:lnTo>
                <a:lnTo>
                  <a:pt x="2315083" y="424180"/>
                </a:lnTo>
                <a:lnTo>
                  <a:pt x="2316645" y="422910"/>
                </a:lnTo>
                <a:lnTo>
                  <a:pt x="2318283" y="421640"/>
                </a:lnTo>
                <a:lnTo>
                  <a:pt x="2320061" y="421640"/>
                </a:lnTo>
                <a:lnTo>
                  <a:pt x="2319020" y="415290"/>
                </a:lnTo>
                <a:lnTo>
                  <a:pt x="2314638" y="388620"/>
                </a:lnTo>
                <a:lnTo>
                  <a:pt x="2312759" y="377190"/>
                </a:lnTo>
                <a:lnTo>
                  <a:pt x="2307755" y="360680"/>
                </a:lnTo>
                <a:lnTo>
                  <a:pt x="2301976" y="341630"/>
                </a:lnTo>
                <a:lnTo>
                  <a:pt x="2300059" y="335280"/>
                </a:lnTo>
                <a:lnTo>
                  <a:pt x="2299487" y="334010"/>
                </a:lnTo>
                <a:lnTo>
                  <a:pt x="2298369" y="331470"/>
                </a:lnTo>
                <a:lnTo>
                  <a:pt x="2297176" y="328790"/>
                </a:lnTo>
                <a:lnTo>
                  <a:pt x="2297176" y="341630"/>
                </a:lnTo>
                <a:lnTo>
                  <a:pt x="2297049" y="349250"/>
                </a:lnTo>
                <a:lnTo>
                  <a:pt x="2286190" y="351790"/>
                </a:lnTo>
                <a:lnTo>
                  <a:pt x="2282418" y="352615"/>
                </a:lnTo>
                <a:lnTo>
                  <a:pt x="2282418" y="571500"/>
                </a:lnTo>
                <a:lnTo>
                  <a:pt x="2282418" y="612140"/>
                </a:lnTo>
                <a:lnTo>
                  <a:pt x="2276868" y="619760"/>
                </a:lnTo>
                <a:lnTo>
                  <a:pt x="2268575" y="617220"/>
                </a:lnTo>
                <a:lnTo>
                  <a:pt x="2259038" y="612140"/>
                </a:lnTo>
                <a:lnTo>
                  <a:pt x="2249754" y="607060"/>
                </a:lnTo>
                <a:lnTo>
                  <a:pt x="2257526" y="601980"/>
                </a:lnTo>
                <a:lnTo>
                  <a:pt x="2265642" y="604520"/>
                </a:lnTo>
                <a:lnTo>
                  <a:pt x="2273985" y="609600"/>
                </a:lnTo>
                <a:lnTo>
                  <a:pt x="2282418" y="612140"/>
                </a:lnTo>
                <a:lnTo>
                  <a:pt x="2282418" y="571500"/>
                </a:lnTo>
                <a:lnTo>
                  <a:pt x="2276259" y="571500"/>
                </a:lnTo>
                <a:lnTo>
                  <a:pt x="2270976" y="567690"/>
                </a:lnTo>
                <a:lnTo>
                  <a:pt x="2266734" y="566420"/>
                </a:lnTo>
                <a:lnTo>
                  <a:pt x="2263737" y="571500"/>
                </a:lnTo>
                <a:lnTo>
                  <a:pt x="2261108" y="570230"/>
                </a:lnTo>
                <a:lnTo>
                  <a:pt x="2258479" y="568960"/>
                </a:lnTo>
                <a:lnTo>
                  <a:pt x="2260181" y="565150"/>
                </a:lnTo>
                <a:lnTo>
                  <a:pt x="2261920" y="562610"/>
                </a:lnTo>
                <a:lnTo>
                  <a:pt x="2263660" y="560070"/>
                </a:lnTo>
                <a:lnTo>
                  <a:pt x="2263698" y="556260"/>
                </a:lnTo>
                <a:lnTo>
                  <a:pt x="2263737" y="553720"/>
                </a:lnTo>
                <a:lnTo>
                  <a:pt x="2269071" y="557530"/>
                </a:lnTo>
                <a:lnTo>
                  <a:pt x="2275408" y="560070"/>
                </a:lnTo>
                <a:lnTo>
                  <a:pt x="2280577" y="565150"/>
                </a:lnTo>
                <a:lnTo>
                  <a:pt x="2282418" y="571500"/>
                </a:lnTo>
                <a:lnTo>
                  <a:pt x="2282418" y="352615"/>
                </a:lnTo>
                <a:lnTo>
                  <a:pt x="2274557" y="354330"/>
                </a:lnTo>
                <a:lnTo>
                  <a:pt x="2272119" y="360680"/>
                </a:lnTo>
                <a:lnTo>
                  <a:pt x="2263343" y="356870"/>
                </a:lnTo>
                <a:lnTo>
                  <a:pt x="2262682" y="351790"/>
                </a:lnTo>
                <a:lnTo>
                  <a:pt x="2265108" y="347980"/>
                </a:lnTo>
                <a:lnTo>
                  <a:pt x="2266734" y="345440"/>
                </a:lnTo>
                <a:lnTo>
                  <a:pt x="2272119" y="341630"/>
                </a:lnTo>
                <a:lnTo>
                  <a:pt x="2297176" y="341630"/>
                </a:lnTo>
                <a:lnTo>
                  <a:pt x="2297176" y="328790"/>
                </a:lnTo>
                <a:lnTo>
                  <a:pt x="2286533" y="304800"/>
                </a:lnTo>
                <a:lnTo>
                  <a:pt x="2282012" y="294640"/>
                </a:lnTo>
                <a:lnTo>
                  <a:pt x="2278913" y="289560"/>
                </a:lnTo>
                <a:lnTo>
                  <a:pt x="2268817" y="273050"/>
                </a:lnTo>
                <a:lnTo>
                  <a:pt x="2262606" y="262890"/>
                </a:lnTo>
                <a:lnTo>
                  <a:pt x="2258733" y="256540"/>
                </a:lnTo>
                <a:lnTo>
                  <a:pt x="2254440" y="250317"/>
                </a:lnTo>
                <a:lnTo>
                  <a:pt x="2254440" y="383540"/>
                </a:lnTo>
                <a:lnTo>
                  <a:pt x="2254440" y="530860"/>
                </a:lnTo>
                <a:lnTo>
                  <a:pt x="2249754" y="530860"/>
                </a:lnTo>
                <a:lnTo>
                  <a:pt x="2249754" y="553720"/>
                </a:lnTo>
                <a:lnTo>
                  <a:pt x="2246426" y="556260"/>
                </a:lnTo>
                <a:lnTo>
                  <a:pt x="2239759" y="553720"/>
                </a:lnTo>
                <a:lnTo>
                  <a:pt x="2233409" y="547370"/>
                </a:lnTo>
                <a:lnTo>
                  <a:pt x="2231098" y="539750"/>
                </a:lnTo>
                <a:lnTo>
                  <a:pt x="2239060" y="541020"/>
                </a:lnTo>
                <a:lnTo>
                  <a:pt x="2242667" y="544830"/>
                </a:lnTo>
                <a:lnTo>
                  <a:pt x="2245144" y="549910"/>
                </a:lnTo>
                <a:lnTo>
                  <a:pt x="2249754" y="553720"/>
                </a:lnTo>
                <a:lnTo>
                  <a:pt x="2249754" y="530860"/>
                </a:lnTo>
                <a:lnTo>
                  <a:pt x="2247442" y="530860"/>
                </a:lnTo>
                <a:lnTo>
                  <a:pt x="2243798" y="528320"/>
                </a:lnTo>
                <a:lnTo>
                  <a:pt x="2241804" y="525780"/>
                </a:lnTo>
                <a:lnTo>
                  <a:pt x="2240800" y="524510"/>
                </a:lnTo>
                <a:lnTo>
                  <a:pt x="2235771" y="521970"/>
                </a:lnTo>
                <a:lnTo>
                  <a:pt x="2240610" y="518160"/>
                </a:lnTo>
                <a:lnTo>
                  <a:pt x="2248039" y="518160"/>
                </a:lnTo>
                <a:lnTo>
                  <a:pt x="2253996" y="523240"/>
                </a:lnTo>
                <a:lnTo>
                  <a:pt x="2254288" y="528320"/>
                </a:lnTo>
                <a:lnTo>
                  <a:pt x="2254364" y="529590"/>
                </a:lnTo>
                <a:lnTo>
                  <a:pt x="2254440" y="530860"/>
                </a:lnTo>
                <a:lnTo>
                  <a:pt x="2254440" y="383540"/>
                </a:lnTo>
                <a:lnTo>
                  <a:pt x="2240369" y="382270"/>
                </a:lnTo>
                <a:lnTo>
                  <a:pt x="2238095" y="380682"/>
                </a:lnTo>
                <a:lnTo>
                  <a:pt x="2238095" y="453390"/>
                </a:lnTo>
                <a:lnTo>
                  <a:pt x="2234539" y="452120"/>
                </a:lnTo>
                <a:lnTo>
                  <a:pt x="2230170" y="452120"/>
                </a:lnTo>
                <a:lnTo>
                  <a:pt x="2228773" y="448310"/>
                </a:lnTo>
                <a:lnTo>
                  <a:pt x="2238095" y="453390"/>
                </a:lnTo>
                <a:lnTo>
                  <a:pt x="2238095" y="380682"/>
                </a:lnTo>
                <a:lnTo>
                  <a:pt x="2234946" y="378460"/>
                </a:lnTo>
                <a:lnTo>
                  <a:pt x="2231098" y="375767"/>
                </a:lnTo>
                <a:lnTo>
                  <a:pt x="2231098" y="419100"/>
                </a:lnTo>
                <a:lnTo>
                  <a:pt x="2223795" y="422910"/>
                </a:lnTo>
                <a:lnTo>
                  <a:pt x="2222119" y="421284"/>
                </a:lnTo>
                <a:lnTo>
                  <a:pt x="2222119" y="565150"/>
                </a:lnTo>
                <a:lnTo>
                  <a:pt x="2218144" y="570230"/>
                </a:lnTo>
                <a:lnTo>
                  <a:pt x="2207793" y="567690"/>
                </a:lnTo>
                <a:lnTo>
                  <a:pt x="2218931" y="562610"/>
                </a:lnTo>
                <a:lnTo>
                  <a:pt x="2222119" y="565150"/>
                </a:lnTo>
                <a:lnTo>
                  <a:pt x="2222119" y="421284"/>
                </a:lnTo>
                <a:lnTo>
                  <a:pt x="2219896" y="419100"/>
                </a:lnTo>
                <a:lnTo>
                  <a:pt x="2221598" y="415290"/>
                </a:lnTo>
                <a:lnTo>
                  <a:pt x="2231098" y="419100"/>
                </a:lnTo>
                <a:lnTo>
                  <a:pt x="2231098" y="375767"/>
                </a:lnTo>
                <a:lnTo>
                  <a:pt x="2229523" y="374650"/>
                </a:lnTo>
                <a:lnTo>
                  <a:pt x="2226449" y="369570"/>
                </a:lnTo>
                <a:lnTo>
                  <a:pt x="2224138" y="365760"/>
                </a:lnTo>
                <a:lnTo>
                  <a:pt x="2225459" y="360680"/>
                </a:lnTo>
                <a:lnTo>
                  <a:pt x="2226449" y="356870"/>
                </a:lnTo>
                <a:lnTo>
                  <a:pt x="2236673" y="360680"/>
                </a:lnTo>
                <a:lnTo>
                  <a:pt x="2244737" y="365760"/>
                </a:lnTo>
                <a:lnTo>
                  <a:pt x="2250668" y="373380"/>
                </a:lnTo>
                <a:lnTo>
                  <a:pt x="2254440" y="383540"/>
                </a:lnTo>
                <a:lnTo>
                  <a:pt x="2254440" y="250317"/>
                </a:lnTo>
                <a:lnTo>
                  <a:pt x="2247354" y="240030"/>
                </a:lnTo>
                <a:lnTo>
                  <a:pt x="2243848" y="234950"/>
                </a:lnTo>
                <a:lnTo>
                  <a:pt x="2225471" y="208280"/>
                </a:lnTo>
                <a:lnTo>
                  <a:pt x="2222843" y="204470"/>
                </a:lnTo>
                <a:lnTo>
                  <a:pt x="2215845" y="194310"/>
                </a:lnTo>
                <a:lnTo>
                  <a:pt x="2207793" y="182638"/>
                </a:lnTo>
                <a:lnTo>
                  <a:pt x="2207793" y="208280"/>
                </a:lnTo>
                <a:lnTo>
                  <a:pt x="2207793" y="427990"/>
                </a:lnTo>
                <a:lnTo>
                  <a:pt x="2200478" y="431800"/>
                </a:lnTo>
                <a:lnTo>
                  <a:pt x="2196566" y="427990"/>
                </a:lnTo>
                <a:lnTo>
                  <a:pt x="2198268" y="424180"/>
                </a:lnTo>
                <a:lnTo>
                  <a:pt x="2207793" y="427990"/>
                </a:lnTo>
                <a:lnTo>
                  <a:pt x="2207793" y="208280"/>
                </a:lnTo>
                <a:lnTo>
                  <a:pt x="2204961" y="213360"/>
                </a:lnTo>
                <a:lnTo>
                  <a:pt x="2199246" y="213360"/>
                </a:lnTo>
                <a:lnTo>
                  <a:pt x="2199055" y="213283"/>
                </a:lnTo>
                <a:lnTo>
                  <a:pt x="2199055" y="363220"/>
                </a:lnTo>
                <a:lnTo>
                  <a:pt x="2198459" y="369570"/>
                </a:lnTo>
                <a:lnTo>
                  <a:pt x="2189111" y="369570"/>
                </a:lnTo>
                <a:lnTo>
                  <a:pt x="2189962" y="365760"/>
                </a:lnTo>
                <a:lnTo>
                  <a:pt x="2184450" y="365760"/>
                </a:lnTo>
                <a:lnTo>
                  <a:pt x="2184450" y="383540"/>
                </a:lnTo>
                <a:lnTo>
                  <a:pt x="2180158" y="388620"/>
                </a:lnTo>
                <a:lnTo>
                  <a:pt x="2174075" y="387350"/>
                </a:lnTo>
                <a:lnTo>
                  <a:pt x="2170849" y="384810"/>
                </a:lnTo>
                <a:lnTo>
                  <a:pt x="2175103" y="378460"/>
                </a:lnTo>
                <a:lnTo>
                  <a:pt x="2178888" y="379730"/>
                </a:lnTo>
                <a:lnTo>
                  <a:pt x="2179764" y="383540"/>
                </a:lnTo>
                <a:lnTo>
                  <a:pt x="2184450" y="383540"/>
                </a:lnTo>
                <a:lnTo>
                  <a:pt x="2184450" y="365760"/>
                </a:lnTo>
                <a:lnTo>
                  <a:pt x="2186876" y="360680"/>
                </a:lnTo>
                <a:lnTo>
                  <a:pt x="2193467" y="360680"/>
                </a:lnTo>
                <a:lnTo>
                  <a:pt x="2199055" y="363220"/>
                </a:lnTo>
                <a:lnTo>
                  <a:pt x="2199055" y="213283"/>
                </a:lnTo>
                <a:lnTo>
                  <a:pt x="2193772" y="211099"/>
                </a:lnTo>
                <a:lnTo>
                  <a:pt x="2193772" y="234950"/>
                </a:lnTo>
                <a:lnTo>
                  <a:pt x="2193772" y="342900"/>
                </a:lnTo>
                <a:lnTo>
                  <a:pt x="2190204" y="347980"/>
                </a:lnTo>
                <a:lnTo>
                  <a:pt x="2184527" y="346710"/>
                </a:lnTo>
                <a:lnTo>
                  <a:pt x="2181796" y="342900"/>
                </a:lnTo>
                <a:lnTo>
                  <a:pt x="2179967" y="340360"/>
                </a:lnTo>
                <a:lnTo>
                  <a:pt x="2179891" y="337820"/>
                </a:lnTo>
                <a:lnTo>
                  <a:pt x="2179790" y="334010"/>
                </a:lnTo>
                <a:lnTo>
                  <a:pt x="2185301" y="334010"/>
                </a:lnTo>
                <a:lnTo>
                  <a:pt x="2187905" y="337820"/>
                </a:lnTo>
                <a:lnTo>
                  <a:pt x="2189937" y="341630"/>
                </a:lnTo>
                <a:lnTo>
                  <a:pt x="2193772" y="342900"/>
                </a:lnTo>
                <a:lnTo>
                  <a:pt x="2193772" y="234950"/>
                </a:lnTo>
                <a:lnTo>
                  <a:pt x="2192705" y="234505"/>
                </a:lnTo>
                <a:lnTo>
                  <a:pt x="2192705" y="289560"/>
                </a:lnTo>
                <a:lnTo>
                  <a:pt x="2186686" y="287020"/>
                </a:lnTo>
                <a:lnTo>
                  <a:pt x="2186457" y="293370"/>
                </a:lnTo>
                <a:lnTo>
                  <a:pt x="2185200" y="299720"/>
                </a:lnTo>
                <a:lnTo>
                  <a:pt x="2184450" y="304800"/>
                </a:lnTo>
                <a:lnTo>
                  <a:pt x="2184450" y="303530"/>
                </a:lnTo>
                <a:lnTo>
                  <a:pt x="2184450" y="302260"/>
                </a:lnTo>
                <a:lnTo>
                  <a:pt x="2184450" y="273050"/>
                </a:lnTo>
                <a:lnTo>
                  <a:pt x="2186394" y="278130"/>
                </a:lnTo>
                <a:lnTo>
                  <a:pt x="2186863" y="281940"/>
                </a:lnTo>
                <a:lnTo>
                  <a:pt x="2186724" y="287020"/>
                </a:lnTo>
                <a:lnTo>
                  <a:pt x="2189645" y="287020"/>
                </a:lnTo>
                <a:lnTo>
                  <a:pt x="2191245" y="288290"/>
                </a:lnTo>
                <a:lnTo>
                  <a:pt x="2192705" y="289560"/>
                </a:lnTo>
                <a:lnTo>
                  <a:pt x="2192705" y="234505"/>
                </a:lnTo>
                <a:lnTo>
                  <a:pt x="2179790" y="213360"/>
                </a:lnTo>
                <a:lnTo>
                  <a:pt x="2184196" y="217170"/>
                </a:lnTo>
                <a:lnTo>
                  <a:pt x="2188616" y="222250"/>
                </a:lnTo>
                <a:lnTo>
                  <a:pt x="2192121" y="228600"/>
                </a:lnTo>
                <a:lnTo>
                  <a:pt x="2193772" y="234950"/>
                </a:lnTo>
                <a:lnTo>
                  <a:pt x="2193772" y="211099"/>
                </a:lnTo>
                <a:lnTo>
                  <a:pt x="2193125" y="210820"/>
                </a:lnTo>
                <a:lnTo>
                  <a:pt x="2189111" y="208280"/>
                </a:lnTo>
                <a:lnTo>
                  <a:pt x="2191004" y="204470"/>
                </a:lnTo>
                <a:lnTo>
                  <a:pt x="2194877" y="207010"/>
                </a:lnTo>
                <a:lnTo>
                  <a:pt x="2200541" y="209550"/>
                </a:lnTo>
                <a:lnTo>
                  <a:pt x="2207793" y="208280"/>
                </a:lnTo>
                <a:lnTo>
                  <a:pt x="2207793" y="182638"/>
                </a:lnTo>
                <a:lnTo>
                  <a:pt x="2200960" y="172720"/>
                </a:lnTo>
                <a:lnTo>
                  <a:pt x="2194839" y="163830"/>
                </a:lnTo>
                <a:lnTo>
                  <a:pt x="2190470" y="157480"/>
                </a:lnTo>
                <a:lnTo>
                  <a:pt x="2189594" y="156210"/>
                </a:lnTo>
                <a:lnTo>
                  <a:pt x="2182203" y="157480"/>
                </a:lnTo>
                <a:lnTo>
                  <a:pt x="2174036" y="154940"/>
                </a:lnTo>
                <a:lnTo>
                  <a:pt x="2168969" y="149860"/>
                </a:lnTo>
                <a:lnTo>
                  <a:pt x="2167699" y="148590"/>
                </a:lnTo>
                <a:lnTo>
                  <a:pt x="2165794" y="140970"/>
                </a:lnTo>
                <a:lnTo>
                  <a:pt x="2171649" y="142240"/>
                </a:lnTo>
                <a:lnTo>
                  <a:pt x="2176742" y="143510"/>
                </a:lnTo>
                <a:lnTo>
                  <a:pt x="2181568" y="144780"/>
                </a:lnTo>
                <a:lnTo>
                  <a:pt x="2165388" y="125018"/>
                </a:lnTo>
                <a:lnTo>
                  <a:pt x="2165388" y="337820"/>
                </a:lnTo>
                <a:lnTo>
                  <a:pt x="2161121" y="342900"/>
                </a:lnTo>
                <a:lnTo>
                  <a:pt x="2157349" y="341630"/>
                </a:lnTo>
                <a:lnTo>
                  <a:pt x="2156523" y="339204"/>
                </a:lnTo>
                <a:lnTo>
                  <a:pt x="2156523" y="736600"/>
                </a:lnTo>
                <a:lnTo>
                  <a:pt x="2156472" y="741680"/>
                </a:lnTo>
                <a:lnTo>
                  <a:pt x="2154809" y="745490"/>
                </a:lnTo>
                <a:lnTo>
                  <a:pt x="2152993" y="742950"/>
                </a:lnTo>
                <a:lnTo>
                  <a:pt x="2152688" y="741680"/>
                </a:lnTo>
                <a:lnTo>
                  <a:pt x="2151748" y="737870"/>
                </a:lnTo>
                <a:lnTo>
                  <a:pt x="2151811" y="732790"/>
                </a:lnTo>
                <a:lnTo>
                  <a:pt x="2153462" y="730250"/>
                </a:lnTo>
                <a:lnTo>
                  <a:pt x="2155266" y="732790"/>
                </a:lnTo>
                <a:lnTo>
                  <a:pt x="2156523" y="736600"/>
                </a:lnTo>
                <a:lnTo>
                  <a:pt x="2156523" y="339204"/>
                </a:lnTo>
                <a:lnTo>
                  <a:pt x="2151811" y="339090"/>
                </a:lnTo>
                <a:lnTo>
                  <a:pt x="2151811" y="688340"/>
                </a:lnTo>
                <a:lnTo>
                  <a:pt x="2145563" y="683260"/>
                </a:lnTo>
                <a:lnTo>
                  <a:pt x="2142629" y="675640"/>
                </a:lnTo>
                <a:lnTo>
                  <a:pt x="2133155" y="674370"/>
                </a:lnTo>
                <a:lnTo>
                  <a:pt x="2138197" y="670560"/>
                </a:lnTo>
                <a:lnTo>
                  <a:pt x="2145830" y="673100"/>
                </a:lnTo>
                <a:lnTo>
                  <a:pt x="2151786" y="679450"/>
                </a:lnTo>
                <a:lnTo>
                  <a:pt x="2151811" y="688340"/>
                </a:lnTo>
                <a:lnTo>
                  <a:pt x="2151811" y="339090"/>
                </a:lnTo>
                <a:lnTo>
                  <a:pt x="2156091" y="334010"/>
                </a:lnTo>
                <a:lnTo>
                  <a:pt x="2162162" y="334010"/>
                </a:lnTo>
                <a:lnTo>
                  <a:pt x="2165388" y="337820"/>
                </a:lnTo>
                <a:lnTo>
                  <a:pt x="2165388" y="125018"/>
                </a:lnTo>
                <a:lnTo>
                  <a:pt x="2163470" y="122669"/>
                </a:lnTo>
                <a:lnTo>
                  <a:pt x="2163470" y="185420"/>
                </a:lnTo>
                <a:lnTo>
                  <a:pt x="2161121" y="185051"/>
                </a:lnTo>
                <a:lnTo>
                  <a:pt x="2161121" y="208280"/>
                </a:lnTo>
                <a:lnTo>
                  <a:pt x="2159089" y="214630"/>
                </a:lnTo>
                <a:lnTo>
                  <a:pt x="2155152" y="217170"/>
                </a:lnTo>
                <a:lnTo>
                  <a:pt x="2154136" y="217170"/>
                </a:lnTo>
                <a:lnTo>
                  <a:pt x="2154136" y="303530"/>
                </a:lnTo>
                <a:lnTo>
                  <a:pt x="2149462" y="304800"/>
                </a:lnTo>
                <a:lnTo>
                  <a:pt x="2153437" y="303530"/>
                </a:lnTo>
                <a:lnTo>
                  <a:pt x="2154136" y="303530"/>
                </a:lnTo>
                <a:lnTo>
                  <a:pt x="2154136" y="217170"/>
                </a:lnTo>
                <a:lnTo>
                  <a:pt x="2147138" y="217170"/>
                </a:lnTo>
                <a:lnTo>
                  <a:pt x="2146198" y="213360"/>
                </a:lnTo>
                <a:lnTo>
                  <a:pt x="2145576" y="210820"/>
                </a:lnTo>
                <a:lnTo>
                  <a:pt x="2145258" y="209550"/>
                </a:lnTo>
                <a:lnTo>
                  <a:pt x="2144953" y="208280"/>
                </a:lnTo>
                <a:lnTo>
                  <a:pt x="2153805" y="209550"/>
                </a:lnTo>
                <a:lnTo>
                  <a:pt x="2161121" y="208280"/>
                </a:lnTo>
                <a:lnTo>
                  <a:pt x="2161121" y="185051"/>
                </a:lnTo>
                <a:lnTo>
                  <a:pt x="2155431" y="184150"/>
                </a:lnTo>
                <a:lnTo>
                  <a:pt x="2145830" y="182880"/>
                </a:lnTo>
                <a:lnTo>
                  <a:pt x="2138769" y="181610"/>
                </a:lnTo>
                <a:lnTo>
                  <a:pt x="2138769" y="367030"/>
                </a:lnTo>
                <a:lnTo>
                  <a:pt x="2135835" y="374650"/>
                </a:lnTo>
                <a:lnTo>
                  <a:pt x="2128469" y="374650"/>
                </a:lnTo>
                <a:lnTo>
                  <a:pt x="2126488" y="364490"/>
                </a:lnTo>
                <a:lnTo>
                  <a:pt x="2131682" y="361950"/>
                </a:lnTo>
                <a:lnTo>
                  <a:pt x="2133155" y="356870"/>
                </a:lnTo>
                <a:lnTo>
                  <a:pt x="2137714" y="359410"/>
                </a:lnTo>
                <a:lnTo>
                  <a:pt x="2138769" y="367030"/>
                </a:lnTo>
                <a:lnTo>
                  <a:pt x="2138769" y="181610"/>
                </a:lnTo>
                <a:lnTo>
                  <a:pt x="2138565" y="179070"/>
                </a:lnTo>
                <a:lnTo>
                  <a:pt x="2138464" y="177800"/>
                </a:lnTo>
                <a:lnTo>
                  <a:pt x="2138375" y="176530"/>
                </a:lnTo>
                <a:lnTo>
                  <a:pt x="2150199" y="176530"/>
                </a:lnTo>
                <a:lnTo>
                  <a:pt x="2158327" y="179070"/>
                </a:lnTo>
                <a:lnTo>
                  <a:pt x="2162746" y="181610"/>
                </a:lnTo>
                <a:lnTo>
                  <a:pt x="2163470" y="185420"/>
                </a:lnTo>
                <a:lnTo>
                  <a:pt x="2163470" y="122669"/>
                </a:lnTo>
                <a:lnTo>
                  <a:pt x="2162860" y="121920"/>
                </a:lnTo>
                <a:lnTo>
                  <a:pt x="2161121" y="120078"/>
                </a:lnTo>
                <a:lnTo>
                  <a:pt x="2161121" y="163830"/>
                </a:lnTo>
                <a:lnTo>
                  <a:pt x="2161121" y="172720"/>
                </a:lnTo>
                <a:lnTo>
                  <a:pt x="2142452" y="172720"/>
                </a:lnTo>
                <a:lnTo>
                  <a:pt x="2142452" y="163830"/>
                </a:lnTo>
                <a:lnTo>
                  <a:pt x="2161121" y="163830"/>
                </a:lnTo>
                <a:lnTo>
                  <a:pt x="2161121" y="120078"/>
                </a:lnTo>
                <a:lnTo>
                  <a:pt x="2160473" y="119380"/>
                </a:lnTo>
                <a:lnTo>
                  <a:pt x="2147354" y="105410"/>
                </a:lnTo>
                <a:lnTo>
                  <a:pt x="2147138" y="105181"/>
                </a:lnTo>
                <a:lnTo>
                  <a:pt x="2147138" y="123190"/>
                </a:lnTo>
                <a:lnTo>
                  <a:pt x="2143506" y="127000"/>
                </a:lnTo>
                <a:lnTo>
                  <a:pt x="2142121" y="133350"/>
                </a:lnTo>
                <a:lnTo>
                  <a:pt x="2142236" y="135890"/>
                </a:lnTo>
                <a:lnTo>
                  <a:pt x="2142350" y="138430"/>
                </a:lnTo>
                <a:lnTo>
                  <a:pt x="2142464" y="140970"/>
                </a:lnTo>
                <a:lnTo>
                  <a:pt x="2137816" y="138747"/>
                </a:lnTo>
                <a:lnTo>
                  <a:pt x="2137816" y="342900"/>
                </a:lnTo>
                <a:lnTo>
                  <a:pt x="2121560" y="342900"/>
                </a:lnTo>
                <a:lnTo>
                  <a:pt x="2119388" y="342493"/>
                </a:lnTo>
                <a:lnTo>
                  <a:pt x="2119388" y="652780"/>
                </a:lnTo>
                <a:lnTo>
                  <a:pt x="2119350" y="654050"/>
                </a:lnTo>
                <a:lnTo>
                  <a:pt x="2119249" y="657860"/>
                </a:lnTo>
                <a:lnTo>
                  <a:pt x="2119147" y="661670"/>
                </a:lnTo>
                <a:lnTo>
                  <a:pt x="2111578" y="659130"/>
                </a:lnTo>
                <a:lnTo>
                  <a:pt x="2110803" y="657860"/>
                </a:lnTo>
                <a:lnTo>
                  <a:pt x="2108454" y="654050"/>
                </a:lnTo>
                <a:lnTo>
                  <a:pt x="2108022" y="651510"/>
                </a:lnTo>
                <a:lnTo>
                  <a:pt x="2107171" y="646430"/>
                </a:lnTo>
                <a:lnTo>
                  <a:pt x="2106498" y="643890"/>
                </a:lnTo>
                <a:lnTo>
                  <a:pt x="2105164" y="638810"/>
                </a:lnTo>
                <a:lnTo>
                  <a:pt x="2113623" y="640080"/>
                </a:lnTo>
                <a:lnTo>
                  <a:pt x="2117953" y="645160"/>
                </a:lnTo>
                <a:lnTo>
                  <a:pt x="2119388" y="652780"/>
                </a:lnTo>
                <a:lnTo>
                  <a:pt x="2119388" y="342493"/>
                </a:lnTo>
                <a:lnTo>
                  <a:pt x="2114893" y="341630"/>
                </a:lnTo>
                <a:lnTo>
                  <a:pt x="2109813" y="339090"/>
                </a:lnTo>
                <a:lnTo>
                  <a:pt x="2117267" y="332740"/>
                </a:lnTo>
                <a:lnTo>
                  <a:pt x="2126437" y="331470"/>
                </a:lnTo>
                <a:lnTo>
                  <a:pt x="2134285" y="334010"/>
                </a:lnTo>
                <a:lnTo>
                  <a:pt x="2137816" y="342900"/>
                </a:lnTo>
                <a:lnTo>
                  <a:pt x="2137816" y="138747"/>
                </a:lnTo>
                <a:lnTo>
                  <a:pt x="2137156" y="138430"/>
                </a:lnTo>
                <a:lnTo>
                  <a:pt x="2133155" y="134734"/>
                </a:lnTo>
                <a:lnTo>
                  <a:pt x="2133155" y="262890"/>
                </a:lnTo>
                <a:lnTo>
                  <a:pt x="2130082" y="260350"/>
                </a:lnTo>
                <a:lnTo>
                  <a:pt x="2127008" y="257810"/>
                </a:lnTo>
                <a:lnTo>
                  <a:pt x="2120061" y="255270"/>
                </a:lnTo>
                <a:lnTo>
                  <a:pt x="2114994" y="248920"/>
                </a:lnTo>
                <a:lnTo>
                  <a:pt x="2114702" y="243840"/>
                </a:lnTo>
                <a:lnTo>
                  <a:pt x="2114486" y="240030"/>
                </a:lnTo>
                <a:lnTo>
                  <a:pt x="2122208" y="242570"/>
                </a:lnTo>
                <a:lnTo>
                  <a:pt x="2127364" y="247650"/>
                </a:lnTo>
                <a:lnTo>
                  <a:pt x="2130742" y="254000"/>
                </a:lnTo>
                <a:lnTo>
                  <a:pt x="2133155" y="262890"/>
                </a:lnTo>
                <a:lnTo>
                  <a:pt x="2133155" y="134734"/>
                </a:lnTo>
                <a:lnTo>
                  <a:pt x="2127808" y="132080"/>
                </a:lnTo>
                <a:lnTo>
                  <a:pt x="2124672" y="132080"/>
                </a:lnTo>
                <a:lnTo>
                  <a:pt x="2124672" y="213360"/>
                </a:lnTo>
                <a:lnTo>
                  <a:pt x="2124608" y="217170"/>
                </a:lnTo>
                <a:lnTo>
                  <a:pt x="2124506" y="224790"/>
                </a:lnTo>
                <a:lnTo>
                  <a:pt x="2124062" y="231140"/>
                </a:lnTo>
                <a:lnTo>
                  <a:pt x="2123973" y="232410"/>
                </a:lnTo>
                <a:lnTo>
                  <a:pt x="2123884" y="233680"/>
                </a:lnTo>
                <a:lnTo>
                  <a:pt x="2123808" y="234950"/>
                </a:lnTo>
                <a:lnTo>
                  <a:pt x="2120061" y="233680"/>
                </a:lnTo>
                <a:lnTo>
                  <a:pt x="2116239" y="231140"/>
                </a:lnTo>
                <a:lnTo>
                  <a:pt x="2109813" y="231140"/>
                </a:lnTo>
                <a:lnTo>
                  <a:pt x="2112226" y="228600"/>
                </a:lnTo>
                <a:lnTo>
                  <a:pt x="2113432" y="227330"/>
                </a:lnTo>
                <a:lnTo>
                  <a:pt x="2114829" y="220980"/>
                </a:lnTo>
                <a:lnTo>
                  <a:pt x="2114715" y="218440"/>
                </a:lnTo>
                <a:lnTo>
                  <a:pt x="2114600" y="215900"/>
                </a:lnTo>
                <a:lnTo>
                  <a:pt x="2114486" y="213360"/>
                </a:lnTo>
                <a:lnTo>
                  <a:pt x="2124672" y="213360"/>
                </a:lnTo>
                <a:lnTo>
                  <a:pt x="2124672" y="132080"/>
                </a:lnTo>
                <a:lnTo>
                  <a:pt x="2119147" y="132080"/>
                </a:lnTo>
                <a:lnTo>
                  <a:pt x="2121751" y="128270"/>
                </a:lnTo>
                <a:lnTo>
                  <a:pt x="2124303" y="127000"/>
                </a:lnTo>
                <a:lnTo>
                  <a:pt x="2126869" y="125730"/>
                </a:lnTo>
                <a:lnTo>
                  <a:pt x="2131631" y="124460"/>
                </a:lnTo>
                <a:lnTo>
                  <a:pt x="2132012" y="123190"/>
                </a:lnTo>
                <a:lnTo>
                  <a:pt x="2133155" y="119380"/>
                </a:lnTo>
                <a:lnTo>
                  <a:pt x="2136889" y="120650"/>
                </a:lnTo>
                <a:lnTo>
                  <a:pt x="2140724" y="123190"/>
                </a:lnTo>
                <a:lnTo>
                  <a:pt x="2147138" y="123190"/>
                </a:lnTo>
                <a:lnTo>
                  <a:pt x="2147138" y="105181"/>
                </a:lnTo>
                <a:lnTo>
                  <a:pt x="2146173" y="104140"/>
                </a:lnTo>
                <a:lnTo>
                  <a:pt x="2142591" y="100330"/>
                </a:lnTo>
                <a:lnTo>
                  <a:pt x="2138248" y="96520"/>
                </a:lnTo>
                <a:lnTo>
                  <a:pt x="2122322" y="82550"/>
                </a:lnTo>
                <a:lnTo>
                  <a:pt x="2120874" y="81280"/>
                </a:lnTo>
                <a:lnTo>
                  <a:pt x="2117763" y="78879"/>
                </a:lnTo>
                <a:lnTo>
                  <a:pt x="2117763" y="161290"/>
                </a:lnTo>
                <a:lnTo>
                  <a:pt x="2114613" y="168910"/>
                </a:lnTo>
                <a:lnTo>
                  <a:pt x="2105164" y="172720"/>
                </a:lnTo>
                <a:lnTo>
                  <a:pt x="2105164" y="153670"/>
                </a:lnTo>
                <a:lnTo>
                  <a:pt x="2105164" y="149860"/>
                </a:lnTo>
                <a:lnTo>
                  <a:pt x="2114613" y="153670"/>
                </a:lnTo>
                <a:lnTo>
                  <a:pt x="2117763" y="161290"/>
                </a:lnTo>
                <a:lnTo>
                  <a:pt x="2117763" y="78879"/>
                </a:lnTo>
                <a:lnTo>
                  <a:pt x="2111006" y="73660"/>
                </a:lnTo>
                <a:lnTo>
                  <a:pt x="2099487" y="64770"/>
                </a:lnTo>
                <a:lnTo>
                  <a:pt x="2097849" y="63500"/>
                </a:lnTo>
                <a:lnTo>
                  <a:pt x="2093595" y="63500"/>
                </a:lnTo>
                <a:lnTo>
                  <a:pt x="2093429" y="63423"/>
                </a:lnTo>
                <a:lnTo>
                  <a:pt x="2093429" y="534670"/>
                </a:lnTo>
                <a:lnTo>
                  <a:pt x="2088248" y="537210"/>
                </a:lnTo>
                <a:lnTo>
                  <a:pt x="2076907" y="537210"/>
                </a:lnTo>
                <a:lnTo>
                  <a:pt x="2081314" y="529590"/>
                </a:lnTo>
                <a:lnTo>
                  <a:pt x="2079891" y="525780"/>
                </a:lnTo>
                <a:lnTo>
                  <a:pt x="2088413" y="528320"/>
                </a:lnTo>
                <a:lnTo>
                  <a:pt x="2093201" y="530860"/>
                </a:lnTo>
                <a:lnTo>
                  <a:pt x="2093429" y="534670"/>
                </a:lnTo>
                <a:lnTo>
                  <a:pt x="2093429" y="63423"/>
                </a:lnTo>
                <a:lnTo>
                  <a:pt x="2088845" y="60960"/>
                </a:lnTo>
                <a:lnTo>
                  <a:pt x="2087981" y="58420"/>
                </a:lnTo>
                <a:lnTo>
                  <a:pt x="2087130" y="55880"/>
                </a:lnTo>
                <a:lnTo>
                  <a:pt x="2081822" y="53124"/>
                </a:lnTo>
                <a:lnTo>
                  <a:pt x="2081822" y="243840"/>
                </a:lnTo>
                <a:lnTo>
                  <a:pt x="2081403" y="245440"/>
                </a:lnTo>
                <a:lnTo>
                  <a:pt x="2081403" y="455930"/>
                </a:lnTo>
                <a:lnTo>
                  <a:pt x="2079650" y="477520"/>
                </a:lnTo>
                <a:lnTo>
                  <a:pt x="2079548" y="478790"/>
                </a:lnTo>
                <a:lnTo>
                  <a:pt x="2073376" y="500380"/>
                </a:lnTo>
                <a:lnTo>
                  <a:pt x="2063280" y="520700"/>
                </a:lnTo>
                <a:lnTo>
                  <a:pt x="2058517" y="526859"/>
                </a:lnTo>
                <a:lnTo>
                  <a:pt x="2058517" y="791210"/>
                </a:lnTo>
                <a:lnTo>
                  <a:pt x="2052904" y="797560"/>
                </a:lnTo>
                <a:lnTo>
                  <a:pt x="2056688" y="798830"/>
                </a:lnTo>
                <a:lnTo>
                  <a:pt x="2058517" y="805180"/>
                </a:lnTo>
                <a:lnTo>
                  <a:pt x="2054809" y="805180"/>
                </a:lnTo>
                <a:lnTo>
                  <a:pt x="2048700" y="800100"/>
                </a:lnTo>
                <a:lnTo>
                  <a:pt x="2046185" y="796290"/>
                </a:lnTo>
                <a:lnTo>
                  <a:pt x="2042833" y="791210"/>
                </a:lnTo>
                <a:lnTo>
                  <a:pt x="2041118" y="786130"/>
                </a:lnTo>
                <a:lnTo>
                  <a:pt x="2039848" y="782320"/>
                </a:lnTo>
                <a:lnTo>
                  <a:pt x="2046744" y="784860"/>
                </a:lnTo>
                <a:lnTo>
                  <a:pt x="2051608" y="788670"/>
                </a:lnTo>
                <a:lnTo>
                  <a:pt x="2058517" y="791210"/>
                </a:lnTo>
                <a:lnTo>
                  <a:pt x="2058517" y="526859"/>
                </a:lnTo>
                <a:lnTo>
                  <a:pt x="2049526" y="538480"/>
                </a:lnTo>
                <a:lnTo>
                  <a:pt x="2049170" y="538772"/>
                </a:lnTo>
                <a:lnTo>
                  <a:pt x="2049170" y="594360"/>
                </a:lnTo>
                <a:lnTo>
                  <a:pt x="2045208" y="599440"/>
                </a:lnTo>
                <a:lnTo>
                  <a:pt x="2044522" y="599084"/>
                </a:lnTo>
                <a:lnTo>
                  <a:pt x="2044522" y="755650"/>
                </a:lnTo>
                <a:lnTo>
                  <a:pt x="2040953" y="760730"/>
                </a:lnTo>
                <a:lnTo>
                  <a:pt x="2035276" y="758190"/>
                </a:lnTo>
                <a:lnTo>
                  <a:pt x="2030717" y="753110"/>
                </a:lnTo>
                <a:lnTo>
                  <a:pt x="2030641" y="750570"/>
                </a:lnTo>
                <a:lnTo>
                  <a:pt x="2030526" y="746760"/>
                </a:lnTo>
                <a:lnTo>
                  <a:pt x="2036038" y="746760"/>
                </a:lnTo>
                <a:lnTo>
                  <a:pt x="2038629" y="750570"/>
                </a:lnTo>
                <a:lnTo>
                  <a:pt x="2040674" y="753110"/>
                </a:lnTo>
                <a:lnTo>
                  <a:pt x="2044522" y="755650"/>
                </a:lnTo>
                <a:lnTo>
                  <a:pt x="2044522" y="599084"/>
                </a:lnTo>
                <a:lnTo>
                  <a:pt x="2040724" y="597039"/>
                </a:lnTo>
                <a:lnTo>
                  <a:pt x="2040724" y="703580"/>
                </a:lnTo>
                <a:lnTo>
                  <a:pt x="2038172" y="709930"/>
                </a:lnTo>
                <a:lnTo>
                  <a:pt x="2030526" y="711200"/>
                </a:lnTo>
                <a:lnTo>
                  <a:pt x="2030526" y="697230"/>
                </a:lnTo>
                <a:lnTo>
                  <a:pt x="2038172" y="697230"/>
                </a:lnTo>
                <a:lnTo>
                  <a:pt x="2040724" y="703580"/>
                </a:lnTo>
                <a:lnTo>
                  <a:pt x="2040724" y="597039"/>
                </a:lnTo>
                <a:lnTo>
                  <a:pt x="2040470" y="596900"/>
                </a:lnTo>
                <a:lnTo>
                  <a:pt x="2035416" y="591820"/>
                </a:lnTo>
                <a:lnTo>
                  <a:pt x="2035175" y="591705"/>
                </a:lnTo>
                <a:lnTo>
                  <a:pt x="2035175" y="647700"/>
                </a:lnTo>
                <a:lnTo>
                  <a:pt x="2027872" y="651510"/>
                </a:lnTo>
                <a:lnTo>
                  <a:pt x="2023973" y="647700"/>
                </a:lnTo>
                <a:lnTo>
                  <a:pt x="2025675" y="643890"/>
                </a:lnTo>
                <a:lnTo>
                  <a:pt x="2035175" y="647700"/>
                </a:lnTo>
                <a:lnTo>
                  <a:pt x="2035175" y="591705"/>
                </a:lnTo>
                <a:lnTo>
                  <a:pt x="2030526" y="589280"/>
                </a:lnTo>
                <a:lnTo>
                  <a:pt x="2034489" y="584200"/>
                </a:lnTo>
                <a:lnTo>
                  <a:pt x="2039226" y="586740"/>
                </a:lnTo>
                <a:lnTo>
                  <a:pt x="2044280" y="591820"/>
                </a:lnTo>
                <a:lnTo>
                  <a:pt x="2049170" y="594360"/>
                </a:lnTo>
                <a:lnTo>
                  <a:pt x="2049170" y="538772"/>
                </a:lnTo>
                <a:lnTo>
                  <a:pt x="2032419" y="552450"/>
                </a:lnTo>
                <a:lnTo>
                  <a:pt x="2023046" y="558977"/>
                </a:lnTo>
                <a:lnTo>
                  <a:pt x="2023046" y="781050"/>
                </a:lnTo>
                <a:lnTo>
                  <a:pt x="2020481" y="786130"/>
                </a:lnTo>
                <a:lnTo>
                  <a:pt x="2017610" y="784860"/>
                </a:lnTo>
                <a:lnTo>
                  <a:pt x="2011870" y="782320"/>
                </a:lnTo>
                <a:lnTo>
                  <a:pt x="2017991" y="778510"/>
                </a:lnTo>
                <a:lnTo>
                  <a:pt x="2020036" y="777240"/>
                </a:lnTo>
                <a:lnTo>
                  <a:pt x="2023046" y="781050"/>
                </a:lnTo>
                <a:lnTo>
                  <a:pt x="2023046" y="558977"/>
                </a:lnTo>
                <a:lnTo>
                  <a:pt x="2021179" y="560273"/>
                </a:lnTo>
                <a:lnTo>
                  <a:pt x="2021179" y="629920"/>
                </a:lnTo>
                <a:lnTo>
                  <a:pt x="2010016" y="626110"/>
                </a:lnTo>
                <a:lnTo>
                  <a:pt x="1998065" y="623570"/>
                </a:lnTo>
                <a:lnTo>
                  <a:pt x="1988337" y="618490"/>
                </a:lnTo>
                <a:lnTo>
                  <a:pt x="1983867" y="607060"/>
                </a:lnTo>
                <a:lnTo>
                  <a:pt x="1999361" y="607060"/>
                </a:lnTo>
                <a:lnTo>
                  <a:pt x="2011794" y="609600"/>
                </a:lnTo>
                <a:lnTo>
                  <a:pt x="2019592" y="617220"/>
                </a:lnTo>
                <a:lnTo>
                  <a:pt x="2021014" y="628650"/>
                </a:lnTo>
                <a:lnTo>
                  <a:pt x="2021065" y="629005"/>
                </a:lnTo>
                <a:lnTo>
                  <a:pt x="2021179" y="629920"/>
                </a:lnTo>
                <a:lnTo>
                  <a:pt x="2021179" y="560273"/>
                </a:lnTo>
                <a:lnTo>
                  <a:pt x="1979180" y="589470"/>
                </a:lnTo>
                <a:lnTo>
                  <a:pt x="1979180" y="822960"/>
                </a:lnTo>
                <a:lnTo>
                  <a:pt x="1975993" y="825500"/>
                </a:lnTo>
                <a:lnTo>
                  <a:pt x="1969808" y="824230"/>
                </a:lnTo>
                <a:lnTo>
                  <a:pt x="1965515" y="818769"/>
                </a:lnTo>
                <a:lnTo>
                  <a:pt x="1965515" y="845934"/>
                </a:lnTo>
                <a:lnTo>
                  <a:pt x="1964956" y="845934"/>
                </a:lnTo>
                <a:lnTo>
                  <a:pt x="1954060" y="850900"/>
                </a:lnTo>
                <a:lnTo>
                  <a:pt x="1950872" y="847090"/>
                </a:lnTo>
                <a:lnTo>
                  <a:pt x="1954847" y="842010"/>
                </a:lnTo>
                <a:lnTo>
                  <a:pt x="1965515" y="845934"/>
                </a:lnTo>
                <a:lnTo>
                  <a:pt x="1965515" y="818769"/>
                </a:lnTo>
                <a:lnTo>
                  <a:pt x="1964817" y="817880"/>
                </a:lnTo>
                <a:lnTo>
                  <a:pt x="1965045" y="812800"/>
                </a:lnTo>
                <a:lnTo>
                  <a:pt x="1965147" y="810260"/>
                </a:lnTo>
                <a:lnTo>
                  <a:pt x="1965210" y="808990"/>
                </a:lnTo>
                <a:lnTo>
                  <a:pt x="1969604" y="811530"/>
                </a:lnTo>
                <a:lnTo>
                  <a:pt x="1971471" y="816610"/>
                </a:lnTo>
                <a:lnTo>
                  <a:pt x="1973707" y="821690"/>
                </a:lnTo>
                <a:lnTo>
                  <a:pt x="1979180" y="822960"/>
                </a:lnTo>
                <a:lnTo>
                  <a:pt x="1979180" y="589470"/>
                </a:lnTo>
                <a:lnTo>
                  <a:pt x="1967534" y="597573"/>
                </a:lnTo>
                <a:lnTo>
                  <a:pt x="1967534" y="762000"/>
                </a:lnTo>
                <a:lnTo>
                  <a:pt x="1958479" y="760730"/>
                </a:lnTo>
                <a:lnTo>
                  <a:pt x="1949424" y="759460"/>
                </a:lnTo>
                <a:lnTo>
                  <a:pt x="1937219" y="760730"/>
                </a:lnTo>
                <a:lnTo>
                  <a:pt x="1925066" y="760730"/>
                </a:lnTo>
                <a:lnTo>
                  <a:pt x="1919185" y="759460"/>
                </a:lnTo>
                <a:lnTo>
                  <a:pt x="1918550" y="759333"/>
                </a:lnTo>
                <a:lnTo>
                  <a:pt x="1918550" y="854710"/>
                </a:lnTo>
                <a:lnTo>
                  <a:pt x="1916252" y="857250"/>
                </a:lnTo>
                <a:lnTo>
                  <a:pt x="1914740" y="854710"/>
                </a:lnTo>
                <a:lnTo>
                  <a:pt x="1913966" y="850900"/>
                </a:lnTo>
                <a:lnTo>
                  <a:pt x="1913915" y="847090"/>
                </a:lnTo>
                <a:lnTo>
                  <a:pt x="1913902" y="845934"/>
                </a:lnTo>
                <a:lnTo>
                  <a:pt x="1912493" y="844550"/>
                </a:lnTo>
                <a:lnTo>
                  <a:pt x="1909686" y="842010"/>
                </a:lnTo>
                <a:lnTo>
                  <a:pt x="1913382" y="843280"/>
                </a:lnTo>
                <a:lnTo>
                  <a:pt x="1918487" y="847090"/>
                </a:lnTo>
                <a:lnTo>
                  <a:pt x="1918550" y="854710"/>
                </a:lnTo>
                <a:lnTo>
                  <a:pt x="1918550" y="759333"/>
                </a:lnTo>
                <a:lnTo>
                  <a:pt x="1913305" y="758190"/>
                </a:lnTo>
                <a:lnTo>
                  <a:pt x="1904568" y="754189"/>
                </a:lnTo>
                <a:lnTo>
                  <a:pt x="1904568" y="773430"/>
                </a:lnTo>
                <a:lnTo>
                  <a:pt x="1902193" y="774674"/>
                </a:lnTo>
                <a:lnTo>
                  <a:pt x="1902193" y="920750"/>
                </a:lnTo>
                <a:lnTo>
                  <a:pt x="1899907" y="925830"/>
                </a:lnTo>
                <a:lnTo>
                  <a:pt x="1898904" y="922020"/>
                </a:lnTo>
                <a:lnTo>
                  <a:pt x="1896910" y="914400"/>
                </a:lnTo>
                <a:lnTo>
                  <a:pt x="1895246" y="908050"/>
                </a:lnTo>
                <a:lnTo>
                  <a:pt x="1898624" y="913130"/>
                </a:lnTo>
                <a:lnTo>
                  <a:pt x="1902193" y="920750"/>
                </a:lnTo>
                <a:lnTo>
                  <a:pt x="1902193" y="774674"/>
                </a:lnTo>
                <a:lnTo>
                  <a:pt x="1897278" y="777240"/>
                </a:lnTo>
                <a:lnTo>
                  <a:pt x="1893366" y="773430"/>
                </a:lnTo>
                <a:lnTo>
                  <a:pt x="1893798" y="772160"/>
                </a:lnTo>
                <a:lnTo>
                  <a:pt x="1895068" y="768350"/>
                </a:lnTo>
                <a:lnTo>
                  <a:pt x="1904568" y="773430"/>
                </a:lnTo>
                <a:lnTo>
                  <a:pt x="1904568" y="754189"/>
                </a:lnTo>
                <a:lnTo>
                  <a:pt x="1902244" y="753110"/>
                </a:lnTo>
                <a:lnTo>
                  <a:pt x="1949424" y="759460"/>
                </a:lnTo>
                <a:lnTo>
                  <a:pt x="1955622" y="759460"/>
                </a:lnTo>
                <a:lnTo>
                  <a:pt x="1961730" y="760730"/>
                </a:lnTo>
                <a:lnTo>
                  <a:pt x="1967534" y="762000"/>
                </a:lnTo>
                <a:lnTo>
                  <a:pt x="1967534" y="597573"/>
                </a:lnTo>
                <a:lnTo>
                  <a:pt x="1953539" y="607301"/>
                </a:lnTo>
                <a:lnTo>
                  <a:pt x="1953539" y="685800"/>
                </a:lnTo>
                <a:lnTo>
                  <a:pt x="1949323" y="685800"/>
                </a:lnTo>
                <a:lnTo>
                  <a:pt x="1946465" y="681990"/>
                </a:lnTo>
                <a:lnTo>
                  <a:pt x="1943862" y="679450"/>
                </a:lnTo>
                <a:lnTo>
                  <a:pt x="1943747" y="674370"/>
                </a:lnTo>
                <a:lnTo>
                  <a:pt x="1943722" y="673100"/>
                </a:lnTo>
                <a:lnTo>
                  <a:pt x="1945614" y="668020"/>
                </a:lnTo>
                <a:lnTo>
                  <a:pt x="1946541" y="664210"/>
                </a:lnTo>
                <a:lnTo>
                  <a:pt x="1953539" y="685800"/>
                </a:lnTo>
                <a:lnTo>
                  <a:pt x="1953539" y="607301"/>
                </a:lnTo>
                <a:lnTo>
                  <a:pt x="1937816" y="618236"/>
                </a:lnTo>
                <a:lnTo>
                  <a:pt x="1937816" y="657860"/>
                </a:lnTo>
                <a:lnTo>
                  <a:pt x="1937816" y="664210"/>
                </a:lnTo>
                <a:lnTo>
                  <a:pt x="1921103" y="664210"/>
                </a:lnTo>
                <a:lnTo>
                  <a:pt x="1921103" y="657860"/>
                </a:lnTo>
                <a:lnTo>
                  <a:pt x="1937816" y="657860"/>
                </a:lnTo>
                <a:lnTo>
                  <a:pt x="1937816" y="618236"/>
                </a:lnTo>
                <a:lnTo>
                  <a:pt x="1883587" y="655942"/>
                </a:lnTo>
                <a:lnTo>
                  <a:pt x="1883587" y="875030"/>
                </a:lnTo>
                <a:lnTo>
                  <a:pt x="1876602" y="863600"/>
                </a:lnTo>
                <a:lnTo>
                  <a:pt x="1878672" y="863600"/>
                </a:lnTo>
                <a:lnTo>
                  <a:pt x="1882381" y="866140"/>
                </a:lnTo>
                <a:lnTo>
                  <a:pt x="1882965" y="868680"/>
                </a:lnTo>
                <a:lnTo>
                  <a:pt x="1883079" y="869950"/>
                </a:lnTo>
                <a:lnTo>
                  <a:pt x="1883206" y="871220"/>
                </a:lnTo>
                <a:lnTo>
                  <a:pt x="1883333" y="872490"/>
                </a:lnTo>
                <a:lnTo>
                  <a:pt x="1883460" y="873760"/>
                </a:lnTo>
                <a:lnTo>
                  <a:pt x="1883587" y="875030"/>
                </a:lnTo>
                <a:lnTo>
                  <a:pt x="1883587" y="655942"/>
                </a:lnTo>
                <a:lnTo>
                  <a:pt x="1878901" y="659206"/>
                </a:lnTo>
                <a:lnTo>
                  <a:pt x="1878901" y="697230"/>
                </a:lnTo>
                <a:lnTo>
                  <a:pt x="1871967" y="697230"/>
                </a:lnTo>
                <a:lnTo>
                  <a:pt x="1869567" y="693991"/>
                </a:lnTo>
                <a:lnTo>
                  <a:pt x="1869567" y="807720"/>
                </a:lnTo>
                <a:lnTo>
                  <a:pt x="1869567" y="838200"/>
                </a:lnTo>
                <a:lnTo>
                  <a:pt x="1860257" y="838200"/>
                </a:lnTo>
                <a:lnTo>
                  <a:pt x="1860257" y="932180"/>
                </a:lnTo>
                <a:lnTo>
                  <a:pt x="1858327" y="934847"/>
                </a:lnTo>
                <a:lnTo>
                  <a:pt x="1856257" y="934847"/>
                </a:lnTo>
                <a:lnTo>
                  <a:pt x="1854441" y="935990"/>
                </a:lnTo>
                <a:lnTo>
                  <a:pt x="1853742" y="935990"/>
                </a:lnTo>
                <a:lnTo>
                  <a:pt x="1847773" y="937260"/>
                </a:lnTo>
                <a:lnTo>
                  <a:pt x="1827606" y="937260"/>
                </a:lnTo>
                <a:lnTo>
                  <a:pt x="1842135" y="934847"/>
                </a:lnTo>
                <a:lnTo>
                  <a:pt x="1850555" y="933450"/>
                </a:lnTo>
                <a:lnTo>
                  <a:pt x="1853196" y="934847"/>
                </a:lnTo>
                <a:lnTo>
                  <a:pt x="1851672" y="933450"/>
                </a:lnTo>
                <a:lnTo>
                  <a:pt x="1860257" y="932180"/>
                </a:lnTo>
                <a:lnTo>
                  <a:pt x="1860257" y="838200"/>
                </a:lnTo>
                <a:lnTo>
                  <a:pt x="1853336" y="838200"/>
                </a:lnTo>
                <a:lnTo>
                  <a:pt x="1853158" y="836930"/>
                </a:lnTo>
                <a:lnTo>
                  <a:pt x="1864106" y="836930"/>
                </a:lnTo>
                <a:lnTo>
                  <a:pt x="1869567" y="838200"/>
                </a:lnTo>
                <a:lnTo>
                  <a:pt x="1869567" y="807720"/>
                </a:lnTo>
                <a:lnTo>
                  <a:pt x="1848612" y="812723"/>
                </a:lnTo>
                <a:lnTo>
                  <a:pt x="1848612" y="890270"/>
                </a:lnTo>
                <a:lnTo>
                  <a:pt x="1837791" y="891540"/>
                </a:lnTo>
                <a:lnTo>
                  <a:pt x="1830692" y="889000"/>
                </a:lnTo>
                <a:lnTo>
                  <a:pt x="1825256" y="885190"/>
                </a:lnTo>
                <a:lnTo>
                  <a:pt x="1826691" y="883920"/>
                </a:lnTo>
                <a:lnTo>
                  <a:pt x="1829562" y="881380"/>
                </a:lnTo>
                <a:lnTo>
                  <a:pt x="1839315" y="880110"/>
                </a:lnTo>
                <a:lnTo>
                  <a:pt x="1847875" y="882650"/>
                </a:lnTo>
                <a:lnTo>
                  <a:pt x="1848485" y="889000"/>
                </a:lnTo>
                <a:lnTo>
                  <a:pt x="1848612" y="890270"/>
                </a:lnTo>
                <a:lnTo>
                  <a:pt x="1848612" y="812723"/>
                </a:lnTo>
                <a:lnTo>
                  <a:pt x="1848243" y="812800"/>
                </a:lnTo>
                <a:lnTo>
                  <a:pt x="1837867" y="812800"/>
                </a:lnTo>
                <a:lnTo>
                  <a:pt x="1827606" y="807720"/>
                </a:lnTo>
                <a:lnTo>
                  <a:pt x="1869567" y="807720"/>
                </a:lnTo>
                <a:lnTo>
                  <a:pt x="1869567" y="693991"/>
                </a:lnTo>
                <a:lnTo>
                  <a:pt x="1867268" y="690880"/>
                </a:lnTo>
                <a:lnTo>
                  <a:pt x="1864918" y="685800"/>
                </a:lnTo>
                <a:lnTo>
                  <a:pt x="1878901" y="697230"/>
                </a:lnTo>
                <a:lnTo>
                  <a:pt x="1878901" y="659206"/>
                </a:lnTo>
                <a:lnTo>
                  <a:pt x="1854098" y="676452"/>
                </a:lnTo>
                <a:lnTo>
                  <a:pt x="1854098" y="732790"/>
                </a:lnTo>
                <a:lnTo>
                  <a:pt x="1853247" y="741680"/>
                </a:lnTo>
                <a:lnTo>
                  <a:pt x="1839252" y="741680"/>
                </a:lnTo>
                <a:lnTo>
                  <a:pt x="1839252" y="728980"/>
                </a:lnTo>
                <a:lnTo>
                  <a:pt x="1849437" y="727710"/>
                </a:lnTo>
                <a:lnTo>
                  <a:pt x="1854098" y="732790"/>
                </a:lnTo>
                <a:lnTo>
                  <a:pt x="1854098" y="676452"/>
                </a:lnTo>
                <a:lnTo>
                  <a:pt x="1798637" y="715010"/>
                </a:lnTo>
                <a:lnTo>
                  <a:pt x="1801964" y="715010"/>
                </a:lnTo>
                <a:lnTo>
                  <a:pt x="1804301" y="723900"/>
                </a:lnTo>
                <a:lnTo>
                  <a:pt x="1809381" y="730250"/>
                </a:lnTo>
                <a:lnTo>
                  <a:pt x="1814258" y="736600"/>
                </a:lnTo>
                <a:lnTo>
                  <a:pt x="1815960" y="746760"/>
                </a:lnTo>
                <a:lnTo>
                  <a:pt x="1808962" y="744131"/>
                </a:lnTo>
                <a:lnTo>
                  <a:pt x="1808962" y="847090"/>
                </a:lnTo>
                <a:lnTo>
                  <a:pt x="1805914" y="845934"/>
                </a:lnTo>
                <a:lnTo>
                  <a:pt x="1806003" y="844550"/>
                </a:lnTo>
                <a:lnTo>
                  <a:pt x="1806257" y="844550"/>
                </a:lnTo>
                <a:lnTo>
                  <a:pt x="1795411" y="831850"/>
                </a:lnTo>
                <a:lnTo>
                  <a:pt x="1787817" y="822960"/>
                </a:lnTo>
                <a:lnTo>
                  <a:pt x="1775904" y="809015"/>
                </a:lnTo>
                <a:lnTo>
                  <a:pt x="1775904" y="974191"/>
                </a:lnTo>
                <a:lnTo>
                  <a:pt x="1775777" y="974191"/>
                </a:lnTo>
                <a:lnTo>
                  <a:pt x="1773250" y="979170"/>
                </a:lnTo>
                <a:lnTo>
                  <a:pt x="1770367" y="977900"/>
                </a:lnTo>
                <a:lnTo>
                  <a:pt x="1764626" y="975360"/>
                </a:lnTo>
                <a:lnTo>
                  <a:pt x="1772805" y="970280"/>
                </a:lnTo>
                <a:lnTo>
                  <a:pt x="1775904" y="974191"/>
                </a:lnTo>
                <a:lnTo>
                  <a:pt x="1775904" y="809015"/>
                </a:lnTo>
                <a:lnTo>
                  <a:pt x="1772640" y="805180"/>
                </a:lnTo>
                <a:lnTo>
                  <a:pt x="1765058" y="796290"/>
                </a:lnTo>
                <a:lnTo>
                  <a:pt x="1760321" y="795020"/>
                </a:lnTo>
                <a:lnTo>
                  <a:pt x="1756600" y="792505"/>
                </a:lnTo>
                <a:lnTo>
                  <a:pt x="1756600" y="951230"/>
                </a:lnTo>
                <a:lnTo>
                  <a:pt x="1755902" y="950836"/>
                </a:lnTo>
                <a:lnTo>
                  <a:pt x="1755902" y="977900"/>
                </a:lnTo>
                <a:lnTo>
                  <a:pt x="1754492" y="974217"/>
                </a:lnTo>
                <a:lnTo>
                  <a:pt x="1755813" y="976630"/>
                </a:lnTo>
                <a:lnTo>
                  <a:pt x="1755902" y="977900"/>
                </a:lnTo>
                <a:lnTo>
                  <a:pt x="1755902" y="950836"/>
                </a:lnTo>
                <a:lnTo>
                  <a:pt x="1754378" y="949960"/>
                </a:lnTo>
                <a:lnTo>
                  <a:pt x="1750618" y="947420"/>
                </a:lnTo>
                <a:lnTo>
                  <a:pt x="1750695" y="951230"/>
                </a:lnTo>
                <a:lnTo>
                  <a:pt x="1750796" y="952500"/>
                </a:lnTo>
                <a:lnTo>
                  <a:pt x="1750898" y="953770"/>
                </a:lnTo>
                <a:lnTo>
                  <a:pt x="1750999" y="955040"/>
                </a:lnTo>
                <a:lnTo>
                  <a:pt x="1751164" y="956310"/>
                </a:lnTo>
                <a:lnTo>
                  <a:pt x="1751241" y="957580"/>
                </a:lnTo>
                <a:lnTo>
                  <a:pt x="1751330" y="958850"/>
                </a:lnTo>
                <a:lnTo>
                  <a:pt x="1751609" y="960120"/>
                </a:lnTo>
                <a:lnTo>
                  <a:pt x="1751736" y="961390"/>
                </a:lnTo>
                <a:lnTo>
                  <a:pt x="1751863" y="962660"/>
                </a:lnTo>
                <a:lnTo>
                  <a:pt x="1750288" y="962660"/>
                </a:lnTo>
                <a:lnTo>
                  <a:pt x="1751876" y="965200"/>
                </a:lnTo>
                <a:lnTo>
                  <a:pt x="1752638" y="966470"/>
                </a:lnTo>
                <a:lnTo>
                  <a:pt x="1753412" y="970280"/>
                </a:lnTo>
                <a:lnTo>
                  <a:pt x="1754378" y="973950"/>
                </a:lnTo>
                <a:lnTo>
                  <a:pt x="1753958" y="972820"/>
                </a:lnTo>
                <a:lnTo>
                  <a:pt x="1751037" y="965200"/>
                </a:lnTo>
                <a:lnTo>
                  <a:pt x="1750072" y="962660"/>
                </a:lnTo>
                <a:lnTo>
                  <a:pt x="1749183" y="962660"/>
                </a:lnTo>
                <a:lnTo>
                  <a:pt x="1748878" y="963930"/>
                </a:lnTo>
                <a:lnTo>
                  <a:pt x="1744853" y="963930"/>
                </a:lnTo>
                <a:lnTo>
                  <a:pt x="1745157" y="962660"/>
                </a:lnTo>
                <a:lnTo>
                  <a:pt x="1739163" y="962660"/>
                </a:lnTo>
                <a:lnTo>
                  <a:pt x="1741068" y="953770"/>
                </a:lnTo>
                <a:lnTo>
                  <a:pt x="1735975" y="953770"/>
                </a:lnTo>
                <a:lnTo>
                  <a:pt x="1733816" y="956310"/>
                </a:lnTo>
                <a:lnTo>
                  <a:pt x="1734654" y="961390"/>
                </a:lnTo>
                <a:lnTo>
                  <a:pt x="1736483" y="963930"/>
                </a:lnTo>
                <a:lnTo>
                  <a:pt x="1733499" y="963930"/>
                </a:lnTo>
                <a:lnTo>
                  <a:pt x="1730502" y="965200"/>
                </a:lnTo>
                <a:lnTo>
                  <a:pt x="1725587" y="965200"/>
                </a:lnTo>
                <a:lnTo>
                  <a:pt x="1724685" y="962660"/>
                </a:lnTo>
                <a:lnTo>
                  <a:pt x="1722742" y="961390"/>
                </a:lnTo>
                <a:lnTo>
                  <a:pt x="1718678" y="961390"/>
                </a:lnTo>
                <a:lnTo>
                  <a:pt x="1720913" y="955040"/>
                </a:lnTo>
                <a:lnTo>
                  <a:pt x="1716773" y="956551"/>
                </a:lnTo>
                <a:lnTo>
                  <a:pt x="1716773" y="960297"/>
                </a:lnTo>
                <a:lnTo>
                  <a:pt x="1715046" y="962660"/>
                </a:lnTo>
                <a:lnTo>
                  <a:pt x="1713915" y="963930"/>
                </a:lnTo>
                <a:lnTo>
                  <a:pt x="1716773" y="960297"/>
                </a:lnTo>
                <a:lnTo>
                  <a:pt x="1716773" y="956551"/>
                </a:lnTo>
                <a:lnTo>
                  <a:pt x="1713941" y="957580"/>
                </a:lnTo>
                <a:lnTo>
                  <a:pt x="1711299" y="951230"/>
                </a:lnTo>
                <a:lnTo>
                  <a:pt x="1706651" y="946150"/>
                </a:lnTo>
                <a:lnTo>
                  <a:pt x="1699933" y="943610"/>
                </a:lnTo>
                <a:lnTo>
                  <a:pt x="1700860" y="941070"/>
                </a:lnTo>
                <a:lnTo>
                  <a:pt x="1702257" y="937260"/>
                </a:lnTo>
                <a:lnTo>
                  <a:pt x="1698294" y="939800"/>
                </a:lnTo>
                <a:lnTo>
                  <a:pt x="1695272" y="939800"/>
                </a:lnTo>
                <a:lnTo>
                  <a:pt x="1695272" y="930910"/>
                </a:lnTo>
                <a:lnTo>
                  <a:pt x="1702257" y="928370"/>
                </a:lnTo>
                <a:lnTo>
                  <a:pt x="1697621" y="928370"/>
                </a:lnTo>
                <a:lnTo>
                  <a:pt x="1693951" y="925830"/>
                </a:lnTo>
                <a:lnTo>
                  <a:pt x="1690484" y="923290"/>
                </a:lnTo>
                <a:lnTo>
                  <a:pt x="1687131" y="922020"/>
                </a:lnTo>
                <a:lnTo>
                  <a:pt x="1685328" y="921346"/>
                </a:lnTo>
                <a:lnTo>
                  <a:pt x="1685328" y="1028700"/>
                </a:lnTo>
                <a:lnTo>
                  <a:pt x="1683410" y="1035050"/>
                </a:lnTo>
                <a:lnTo>
                  <a:pt x="1677492" y="1037590"/>
                </a:lnTo>
                <a:lnTo>
                  <a:pt x="1670900" y="1037590"/>
                </a:lnTo>
                <a:lnTo>
                  <a:pt x="1670977" y="1035050"/>
                </a:lnTo>
                <a:lnTo>
                  <a:pt x="1670862" y="1028700"/>
                </a:lnTo>
                <a:lnTo>
                  <a:pt x="1670735" y="1027430"/>
                </a:lnTo>
                <a:lnTo>
                  <a:pt x="1670621" y="1026160"/>
                </a:lnTo>
                <a:lnTo>
                  <a:pt x="1667306" y="1022350"/>
                </a:lnTo>
                <a:lnTo>
                  <a:pt x="1672323" y="1026160"/>
                </a:lnTo>
                <a:lnTo>
                  <a:pt x="1677428" y="1028700"/>
                </a:lnTo>
                <a:lnTo>
                  <a:pt x="1685328" y="1028700"/>
                </a:lnTo>
                <a:lnTo>
                  <a:pt x="1685328" y="921346"/>
                </a:lnTo>
                <a:lnTo>
                  <a:pt x="1683791" y="920750"/>
                </a:lnTo>
                <a:lnTo>
                  <a:pt x="1682851" y="919480"/>
                </a:lnTo>
                <a:lnTo>
                  <a:pt x="1681721" y="918210"/>
                </a:lnTo>
                <a:lnTo>
                  <a:pt x="1680006" y="916940"/>
                </a:lnTo>
                <a:lnTo>
                  <a:pt x="1680121" y="919480"/>
                </a:lnTo>
                <a:lnTo>
                  <a:pt x="1674482" y="916940"/>
                </a:lnTo>
                <a:lnTo>
                  <a:pt x="1674622" y="915670"/>
                </a:lnTo>
                <a:lnTo>
                  <a:pt x="1674723" y="914400"/>
                </a:lnTo>
                <a:lnTo>
                  <a:pt x="1680895" y="915670"/>
                </a:lnTo>
                <a:lnTo>
                  <a:pt x="1685455" y="919480"/>
                </a:lnTo>
                <a:lnTo>
                  <a:pt x="1690484" y="923290"/>
                </a:lnTo>
                <a:lnTo>
                  <a:pt x="1702257" y="928370"/>
                </a:lnTo>
                <a:lnTo>
                  <a:pt x="1699933" y="922020"/>
                </a:lnTo>
                <a:lnTo>
                  <a:pt x="1713293" y="924560"/>
                </a:lnTo>
                <a:lnTo>
                  <a:pt x="1722970" y="930910"/>
                </a:lnTo>
                <a:lnTo>
                  <a:pt x="1733943" y="935990"/>
                </a:lnTo>
                <a:lnTo>
                  <a:pt x="1749501" y="934847"/>
                </a:lnTo>
                <a:lnTo>
                  <a:pt x="1751215" y="934847"/>
                </a:lnTo>
                <a:lnTo>
                  <a:pt x="1749729" y="943610"/>
                </a:lnTo>
                <a:lnTo>
                  <a:pt x="1755838" y="944880"/>
                </a:lnTo>
                <a:lnTo>
                  <a:pt x="1756600" y="951230"/>
                </a:lnTo>
                <a:lnTo>
                  <a:pt x="1756600" y="792505"/>
                </a:lnTo>
                <a:lnTo>
                  <a:pt x="1755902" y="788441"/>
                </a:lnTo>
                <a:lnTo>
                  <a:pt x="1755902" y="872490"/>
                </a:lnTo>
                <a:lnTo>
                  <a:pt x="1749209" y="876300"/>
                </a:lnTo>
                <a:lnTo>
                  <a:pt x="1744243" y="881380"/>
                </a:lnTo>
                <a:lnTo>
                  <a:pt x="1739265" y="883920"/>
                </a:lnTo>
                <a:lnTo>
                  <a:pt x="1732559" y="881380"/>
                </a:lnTo>
                <a:lnTo>
                  <a:pt x="1730260" y="873760"/>
                </a:lnTo>
                <a:lnTo>
                  <a:pt x="1727923" y="881380"/>
                </a:lnTo>
                <a:lnTo>
                  <a:pt x="1718805" y="876300"/>
                </a:lnTo>
                <a:lnTo>
                  <a:pt x="1717344" y="875030"/>
                </a:lnTo>
                <a:lnTo>
                  <a:pt x="1712976" y="871220"/>
                </a:lnTo>
                <a:lnTo>
                  <a:pt x="1711121" y="863600"/>
                </a:lnTo>
                <a:lnTo>
                  <a:pt x="1713941" y="854710"/>
                </a:lnTo>
                <a:lnTo>
                  <a:pt x="1751241" y="863600"/>
                </a:lnTo>
                <a:lnTo>
                  <a:pt x="1755902" y="872490"/>
                </a:lnTo>
                <a:lnTo>
                  <a:pt x="1755902" y="788441"/>
                </a:lnTo>
                <a:lnTo>
                  <a:pt x="1755305" y="784860"/>
                </a:lnTo>
                <a:lnTo>
                  <a:pt x="1765058" y="796290"/>
                </a:lnTo>
                <a:lnTo>
                  <a:pt x="1771942" y="797560"/>
                </a:lnTo>
                <a:lnTo>
                  <a:pt x="1780959" y="796290"/>
                </a:lnTo>
                <a:lnTo>
                  <a:pt x="1788160" y="796290"/>
                </a:lnTo>
                <a:lnTo>
                  <a:pt x="1789811" y="797560"/>
                </a:lnTo>
                <a:lnTo>
                  <a:pt x="1791512" y="798830"/>
                </a:lnTo>
                <a:lnTo>
                  <a:pt x="1793684" y="798830"/>
                </a:lnTo>
                <a:lnTo>
                  <a:pt x="1798828" y="810260"/>
                </a:lnTo>
                <a:lnTo>
                  <a:pt x="1804555" y="821690"/>
                </a:lnTo>
                <a:lnTo>
                  <a:pt x="1807984" y="833120"/>
                </a:lnTo>
                <a:lnTo>
                  <a:pt x="1806257" y="844550"/>
                </a:lnTo>
                <a:lnTo>
                  <a:pt x="1808962" y="847090"/>
                </a:lnTo>
                <a:lnTo>
                  <a:pt x="1808962" y="744131"/>
                </a:lnTo>
                <a:lnTo>
                  <a:pt x="1806613" y="743242"/>
                </a:lnTo>
                <a:lnTo>
                  <a:pt x="1806613" y="764540"/>
                </a:lnTo>
                <a:lnTo>
                  <a:pt x="1799653" y="770890"/>
                </a:lnTo>
                <a:lnTo>
                  <a:pt x="1788960" y="772160"/>
                </a:lnTo>
                <a:lnTo>
                  <a:pt x="1778927" y="768350"/>
                </a:lnTo>
                <a:lnTo>
                  <a:pt x="1773974" y="759460"/>
                </a:lnTo>
                <a:lnTo>
                  <a:pt x="1792668" y="759460"/>
                </a:lnTo>
                <a:lnTo>
                  <a:pt x="1800707" y="760730"/>
                </a:lnTo>
                <a:lnTo>
                  <a:pt x="1806613" y="764540"/>
                </a:lnTo>
                <a:lnTo>
                  <a:pt x="1806613" y="743242"/>
                </a:lnTo>
                <a:lnTo>
                  <a:pt x="1805838" y="742950"/>
                </a:lnTo>
                <a:lnTo>
                  <a:pt x="1798967" y="736600"/>
                </a:lnTo>
                <a:lnTo>
                  <a:pt x="1792643" y="730250"/>
                </a:lnTo>
                <a:lnTo>
                  <a:pt x="1784159" y="725170"/>
                </a:lnTo>
                <a:lnTo>
                  <a:pt x="1764411" y="739140"/>
                </a:lnTo>
                <a:lnTo>
                  <a:pt x="1763547" y="742950"/>
                </a:lnTo>
                <a:lnTo>
                  <a:pt x="1759292" y="745490"/>
                </a:lnTo>
                <a:lnTo>
                  <a:pt x="1754314" y="745490"/>
                </a:lnTo>
                <a:lnTo>
                  <a:pt x="1745970" y="751357"/>
                </a:lnTo>
                <a:lnTo>
                  <a:pt x="1745970" y="787400"/>
                </a:lnTo>
                <a:lnTo>
                  <a:pt x="1745970" y="808990"/>
                </a:lnTo>
                <a:lnTo>
                  <a:pt x="1743113" y="812800"/>
                </a:lnTo>
                <a:lnTo>
                  <a:pt x="1740344" y="817880"/>
                </a:lnTo>
                <a:lnTo>
                  <a:pt x="1745970" y="817880"/>
                </a:lnTo>
                <a:lnTo>
                  <a:pt x="1742401" y="822960"/>
                </a:lnTo>
                <a:lnTo>
                  <a:pt x="1736725" y="821690"/>
                </a:lnTo>
                <a:lnTo>
                  <a:pt x="1732165" y="816610"/>
                </a:lnTo>
                <a:lnTo>
                  <a:pt x="1732064" y="812800"/>
                </a:lnTo>
                <a:lnTo>
                  <a:pt x="1732038" y="811530"/>
                </a:lnTo>
                <a:lnTo>
                  <a:pt x="1731975" y="808990"/>
                </a:lnTo>
                <a:lnTo>
                  <a:pt x="1745970" y="808990"/>
                </a:lnTo>
                <a:lnTo>
                  <a:pt x="1745970" y="787400"/>
                </a:lnTo>
                <a:lnTo>
                  <a:pt x="1742528" y="792480"/>
                </a:lnTo>
                <a:lnTo>
                  <a:pt x="1739049" y="789940"/>
                </a:lnTo>
                <a:lnTo>
                  <a:pt x="1737296" y="787400"/>
                </a:lnTo>
                <a:lnTo>
                  <a:pt x="1735531" y="784860"/>
                </a:lnTo>
                <a:lnTo>
                  <a:pt x="1731975" y="782320"/>
                </a:lnTo>
                <a:lnTo>
                  <a:pt x="1734312" y="778510"/>
                </a:lnTo>
                <a:lnTo>
                  <a:pt x="1737436" y="781050"/>
                </a:lnTo>
                <a:lnTo>
                  <a:pt x="1741322" y="784860"/>
                </a:lnTo>
                <a:lnTo>
                  <a:pt x="1745970" y="787400"/>
                </a:lnTo>
                <a:lnTo>
                  <a:pt x="1745970" y="751357"/>
                </a:lnTo>
                <a:lnTo>
                  <a:pt x="1724139" y="766686"/>
                </a:lnTo>
                <a:lnTo>
                  <a:pt x="1724139" y="788670"/>
                </a:lnTo>
                <a:lnTo>
                  <a:pt x="1724037" y="798830"/>
                </a:lnTo>
                <a:lnTo>
                  <a:pt x="1717979" y="805180"/>
                </a:lnTo>
                <a:lnTo>
                  <a:pt x="1711642" y="803910"/>
                </a:lnTo>
                <a:lnTo>
                  <a:pt x="1714119" y="793750"/>
                </a:lnTo>
                <a:lnTo>
                  <a:pt x="1713331" y="787400"/>
                </a:lnTo>
                <a:lnTo>
                  <a:pt x="1724139" y="788670"/>
                </a:lnTo>
                <a:lnTo>
                  <a:pt x="1724139" y="766686"/>
                </a:lnTo>
                <a:lnTo>
                  <a:pt x="1706346" y="779170"/>
                </a:lnTo>
                <a:lnTo>
                  <a:pt x="1706346" y="821131"/>
                </a:lnTo>
                <a:lnTo>
                  <a:pt x="1703959" y="819264"/>
                </a:lnTo>
                <a:lnTo>
                  <a:pt x="1704124" y="819264"/>
                </a:lnTo>
                <a:lnTo>
                  <a:pt x="1706346" y="821131"/>
                </a:lnTo>
                <a:lnTo>
                  <a:pt x="1706346" y="779170"/>
                </a:lnTo>
                <a:lnTo>
                  <a:pt x="1703870" y="780910"/>
                </a:lnTo>
                <a:lnTo>
                  <a:pt x="1703870" y="819073"/>
                </a:lnTo>
                <a:lnTo>
                  <a:pt x="1697037" y="816610"/>
                </a:lnTo>
                <a:lnTo>
                  <a:pt x="1696440" y="815340"/>
                </a:lnTo>
                <a:lnTo>
                  <a:pt x="1696440" y="836930"/>
                </a:lnTo>
                <a:lnTo>
                  <a:pt x="1691068" y="840740"/>
                </a:lnTo>
                <a:lnTo>
                  <a:pt x="1677454" y="843280"/>
                </a:lnTo>
                <a:lnTo>
                  <a:pt x="1664843" y="844321"/>
                </a:lnTo>
                <a:lnTo>
                  <a:pt x="1664843" y="1021283"/>
                </a:lnTo>
                <a:lnTo>
                  <a:pt x="1662722" y="1021283"/>
                </a:lnTo>
                <a:lnTo>
                  <a:pt x="1661337" y="1019810"/>
                </a:lnTo>
                <a:lnTo>
                  <a:pt x="1657451" y="1023620"/>
                </a:lnTo>
                <a:lnTo>
                  <a:pt x="1656575" y="1029970"/>
                </a:lnTo>
                <a:lnTo>
                  <a:pt x="1658734" y="1035050"/>
                </a:lnTo>
                <a:lnTo>
                  <a:pt x="1653400" y="1032510"/>
                </a:lnTo>
                <a:lnTo>
                  <a:pt x="1649437" y="1027430"/>
                </a:lnTo>
                <a:lnTo>
                  <a:pt x="1647444" y="1022350"/>
                </a:lnTo>
                <a:lnTo>
                  <a:pt x="1647672" y="1019810"/>
                </a:lnTo>
                <a:lnTo>
                  <a:pt x="1647786" y="1018540"/>
                </a:lnTo>
                <a:lnTo>
                  <a:pt x="1647901" y="1017270"/>
                </a:lnTo>
                <a:lnTo>
                  <a:pt x="1648015" y="1016000"/>
                </a:lnTo>
                <a:lnTo>
                  <a:pt x="1655102" y="1016000"/>
                </a:lnTo>
                <a:lnTo>
                  <a:pt x="1659928" y="1018540"/>
                </a:lnTo>
                <a:lnTo>
                  <a:pt x="1664843" y="1021283"/>
                </a:lnTo>
                <a:lnTo>
                  <a:pt x="1664843" y="844321"/>
                </a:lnTo>
                <a:lnTo>
                  <a:pt x="1662595" y="844511"/>
                </a:lnTo>
                <a:lnTo>
                  <a:pt x="1662595" y="979170"/>
                </a:lnTo>
                <a:lnTo>
                  <a:pt x="1658454" y="979170"/>
                </a:lnTo>
                <a:lnTo>
                  <a:pt x="1656524" y="977900"/>
                </a:lnTo>
                <a:lnTo>
                  <a:pt x="1656435" y="976630"/>
                </a:lnTo>
                <a:lnTo>
                  <a:pt x="1656359" y="975360"/>
                </a:lnTo>
                <a:lnTo>
                  <a:pt x="1656257" y="973950"/>
                </a:lnTo>
                <a:lnTo>
                  <a:pt x="1656194" y="972820"/>
                </a:lnTo>
                <a:lnTo>
                  <a:pt x="1655470" y="967740"/>
                </a:lnTo>
                <a:lnTo>
                  <a:pt x="1654060" y="963930"/>
                </a:lnTo>
                <a:lnTo>
                  <a:pt x="1658264" y="967740"/>
                </a:lnTo>
                <a:lnTo>
                  <a:pt x="1661998" y="972820"/>
                </a:lnTo>
                <a:lnTo>
                  <a:pt x="1662099" y="973950"/>
                </a:lnTo>
                <a:lnTo>
                  <a:pt x="1662125" y="974191"/>
                </a:lnTo>
                <a:lnTo>
                  <a:pt x="1662226" y="975360"/>
                </a:lnTo>
                <a:lnTo>
                  <a:pt x="1662353" y="976630"/>
                </a:lnTo>
                <a:lnTo>
                  <a:pt x="1662468" y="977900"/>
                </a:lnTo>
                <a:lnTo>
                  <a:pt x="1662595" y="979170"/>
                </a:lnTo>
                <a:lnTo>
                  <a:pt x="1662595" y="844511"/>
                </a:lnTo>
                <a:lnTo>
                  <a:pt x="1662036" y="844550"/>
                </a:lnTo>
                <a:lnTo>
                  <a:pt x="1662150" y="843280"/>
                </a:lnTo>
                <a:lnTo>
                  <a:pt x="1662264" y="842010"/>
                </a:lnTo>
                <a:lnTo>
                  <a:pt x="1662379" y="840740"/>
                </a:lnTo>
                <a:lnTo>
                  <a:pt x="1662493" y="839470"/>
                </a:lnTo>
                <a:lnTo>
                  <a:pt x="1686636" y="838200"/>
                </a:lnTo>
                <a:lnTo>
                  <a:pt x="1687017" y="833120"/>
                </a:lnTo>
                <a:lnTo>
                  <a:pt x="1687118" y="831850"/>
                </a:lnTo>
                <a:lnTo>
                  <a:pt x="1696440" y="836930"/>
                </a:lnTo>
                <a:lnTo>
                  <a:pt x="1696440" y="815340"/>
                </a:lnTo>
                <a:lnTo>
                  <a:pt x="1694649" y="811530"/>
                </a:lnTo>
                <a:lnTo>
                  <a:pt x="1703870" y="819073"/>
                </a:lnTo>
                <a:lnTo>
                  <a:pt x="1703870" y="780910"/>
                </a:lnTo>
                <a:lnTo>
                  <a:pt x="1681962" y="796290"/>
                </a:lnTo>
                <a:lnTo>
                  <a:pt x="1681657" y="798830"/>
                </a:lnTo>
                <a:lnTo>
                  <a:pt x="1678952" y="800100"/>
                </a:lnTo>
                <a:lnTo>
                  <a:pt x="1675358" y="800100"/>
                </a:lnTo>
                <a:lnTo>
                  <a:pt x="1645767" y="820851"/>
                </a:lnTo>
                <a:lnTo>
                  <a:pt x="1645767" y="955040"/>
                </a:lnTo>
                <a:lnTo>
                  <a:pt x="1644142" y="957580"/>
                </a:lnTo>
                <a:lnTo>
                  <a:pt x="1643214" y="961390"/>
                </a:lnTo>
                <a:lnTo>
                  <a:pt x="1643100" y="963930"/>
                </a:lnTo>
                <a:lnTo>
                  <a:pt x="1641475" y="960297"/>
                </a:lnTo>
                <a:lnTo>
                  <a:pt x="1641411" y="956310"/>
                </a:lnTo>
                <a:lnTo>
                  <a:pt x="1643951" y="952500"/>
                </a:lnTo>
                <a:lnTo>
                  <a:pt x="1644484" y="953770"/>
                </a:lnTo>
                <a:lnTo>
                  <a:pt x="1645767" y="955040"/>
                </a:lnTo>
                <a:lnTo>
                  <a:pt x="1645767" y="820851"/>
                </a:lnTo>
                <a:lnTo>
                  <a:pt x="1631721" y="830707"/>
                </a:lnTo>
                <a:lnTo>
                  <a:pt x="1631721" y="932180"/>
                </a:lnTo>
                <a:lnTo>
                  <a:pt x="1622882" y="934847"/>
                </a:lnTo>
                <a:lnTo>
                  <a:pt x="1597748" y="934847"/>
                </a:lnTo>
                <a:lnTo>
                  <a:pt x="1601241" y="930910"/>
                </a:lnTo>
                <a:lnTo>
                  <a:pt x="1608175" y="928370"/>
                </a:lnTo>
                <a:lnTo>
                  <a:pt x="1631302" y="928370"/>
                </a:lnTo>
                <a:lnTo>
                  <a:pt x="1631721" y="932180"/>
                </a:lnTo>
                <a:lnTo>
                  <a:pt x="1631721" y="830707"/>
                </a:lnTo>
                <a:lnTo>
                  <a:pt x="1625295" y="835202"/>
                </a:lnTo>
                <a:lnTo>
                  <a:pt x="1625295" y="922020"/>
                </a:lnTo>
                <a:lnTo>
                  <a:pt x="1618411" y="920750"/>
                </a:lnTo>
                <a:lnTo>
                  <a:pt x="1612087" y="918210"/>
                </a:lnTo>
                <a:lnTo>
                  <a:pt x="1607693" y="914400"/>
                </a:lnTo>
                <a:lnTo>
                  <a:pt x="1606626" y="908050"/>
                </a:lnTo>
                <a:lnTo>
                  <a:pt x="1611591" y="910590"/>
                </a:lnTo>
                <a:lnTo>
                  <a:pt x="1618818" y="911860"/>
                </a:lnTo>
                <a:lnTo>
                  <a:pt x="1624622" y="914400"/>
                </a:lnTo>
                <a:lnTo>
                  <a:pt x="1624736" y="915670"/>
                </a:lnTo>
                <a:lnTo>
                  <a:pt x="1624850" y="916940"/>
                </a:lnTo>
                <a:lnTo>
                  <a:pt x="1624952" y="918210"/>
                </a:lnTo>
                <a:lnTo>
                  <a:pt x="1625066" y="919480"/>
                </a:lnTo>
                <a:lnTo>
                  <a:pt x="1625180" y="920750"/>
                </a:lnTo>
                <a:lnTo>
                  <a:pt x="1625295" y="922020"/>
                </a:lnTo>
                <a:lnTo>
                  <a:pt x="1625295" y="835202"/>
                </a:lnTo>
                <a:lnTo>
                  <a:pt x="1597469" y="854710"/>
                </a:lnTo>
                <a:lnTo>
                  <a:pt x="1577822" y="866140"/>
                </a:lnTo>
                <a:lnTo>
                  <a:pt x="1562938" y="870610"/>
                </a:lnTo>
                <a:lnTo>
                  <a:pt x="1562938" y="1075690"/>
                </a:lnTo>
                <a:lnTo>
                  <a:pt x="1559572" y="1079500"/>
                </a:lnTo>
                <a:lnTo>
                  <a:pt x="1550276" y="1080770"/>
                </a:lnTo>
                <a:lnTo>
                  <a:pt x="1549908" y="1079500"/>
                </a:lnTo>
                <a:lnTo>
                  <a:pt x="1547698" y="1071880"/>
                </a:lnTo>
                <a:lnTo>
                  <a:pt x="1562938" y="1075690"/>
                </a:lnTo>
                <a:lnTo>
                  <a:pt x="1562938" y="870610"/>
                </a:lnTo>
                <a:lnTo>
                  <a:pt x="1556664" y="872490"/>
                </a:lnTo>
                <a:lnTo>
                  <a:pt x="1536661" y="874788"/>
                </a:lnTo>
                <a:lnTo>
                  <a:pt x="1536661" y="1101090"/>
                </a:lnTo>
                <a:lnTo>
                  <a:pt x="1531150" y="1101090"/>
                </a:lnTo>
                <a:lnTo>
                  <a:pt x="1528546" y="1097280"/>
                </a:lnTo>
                <a:lnTo>
                  <a:pt x="1526501" y="1093470"/>
                </a:lnTo>
                <a:lnTo>
                  <a:pt x="1522679" y="1092200"/>
                </a:lnTo>
                <a:lnTo>
                  <a:pt x="1523568" y="1090930"/>
                </a:lnTo>
                <a:lnTo>
                  <a:pt x="1526235" y="1087120"/>
                </a:lnTo>
                <a:lnTo>
                  <a:pt x="1531899" y="1088390"/>
                </a:lnTo>
                <a:lnTo>
                  <a:pt x="1536458" y="1093470"/>
                </a:lnTo>
                <a:lnTo>
                  <a:pt x="1536560" y="1097280"/>
                </a:lnTo>
                <a:lnTo>
                  <a:pt x="1536661" y="1101090"/>
                </a:lnTo>
                <a:lnTo>
                  <a:pt x="1536661" y="874788"/>
                </a:lnTo>
                <a:lnTo>
                  <a:pt x="1534502" y="875030"/>
                </a:lnTo>
                <a:lnTo>
                  <a:pt x="1514309" y="873899"/>
                </a:lnTo>
                <a:lnTo>
                  <a:pt x="1514309" y="1054100"/>
                </a:lnTo>
                <a:lnTo>
                  <a:pt x="1512697" y="1056640"/>
                </a:lnTo>
                <a:lnTo>
                  <a:pt x="1505902" y="1057910"/>
                </a:lnTo>
                <a:lnTo>
                  <a:pt x="1505927" y="1060450"/>
                </a:lnTo>
                <a:lnTo>
                  <a:pt x="1499171" y="1060450"/>
                </a:lnTo>
                <a:lnTo>
                  <a:pt x="1497622" y="1057910"/>
                </a:lnTo>
                <a:lnTo>
                  <a:pt x="1489227" y="1057910"/>
                </a:lnTo>
                <a:lnTo>
                  <a:pt x="1490814" y="1055370"/>
                </a:lnTo>
                <a:lnTo>
                  <a:pt x="1497622" y="1054100"/>
                </a:lnTo>
                <a:lnTo>
                  <a:pt x="1497584" y="1051560"/>
                </a:lnTo>
                <a:lnTo>
                  <a:pt x="1504353" y="1051560"/>
                </a:lnTo>
                <a:lnTo>
                  <a:pt x="1505902" y="1054100"/>
                </a:lnTo>
                <a:lnTo>
                  <a:pt x="1514309" y="1054100"/>
                </a:lnTo>
                <a:lnTo>
                  <a:pt x="1514309" y="873899"/>
                </a:lnTo>
                <a:lnTo>
                  <a:pt x="1511858" y="873760"/>
                </a:lnTo>
                <a:lnTo>
                  <a:pt x="1504289" y="871220"/>
                </a:lnTo>
                <a:lnTo>
                  <a:pt x="1499336" y="870356"/>
                </a:lnTo>
                <a:lnTo>
                  <a:pt x="1499336" y="939800"/>
                </a:lnTo>
                <a:lnTo>
                  <a:pt x="1497825" y="944880"/>
                </a:lnTo>
                <a:lnTo>
                  <a:pt x="1493075" y="946150"/>
                </a:lnTo>
                <a:lnTo>
                  <a:pt x="1487944" y="948690"/>
                </a:lnTo>
                <a:lnTo>
                  <a:pt x="1485341" y="952500"/>
                </a:lnTo>
                <a:lnTo>
                  <a:pt x="1480108" y="946150"/>
                </a:lnTo>
                <a:lnTo>
                  <a:pt x="1483715" y="938530"/>
                </a:lnTo>
                <a:lnTo>
                  <a:pt x="1491361" y="934847"/>
                </a:lnTo>
                <a:lnTo>
                  <a:pt x="1491818" y="934847"/>
                </a:lnTo>
                <a:lnTo>
                  <a:pt x="1499336" y="939800"/>
                </a:lnTo>
                <a:lnTo>
                  <a:pt x="1499336" y="870356"/>
                </a:lnTo>
                <a:lnTo>
                  <a:pt x="1497025" y="869950"/>
                </a:lnTo>
                <a:lnTo>
                  <a:pt x="1490052" y="867410"/>
                </a:lnTo>
                <a:lnTo>
                  <a:pt x="1530489" y="838200"/>
                </a:lnTo>
                <a:lnTo>
                  <a:pt x="1563497" y="803910"/>
                </a:lnTo>
                <a:lnTo>
                  <a:pt x="1570075" y="787400"/>
                </a:lnTo>
                <a:lnTo>
                  <a:pt x="1571078" y="784860"/>
                </a:lnTo>
                <a:lnTo>
                  <a:pt x="1575130" y="774700"/>
                </a:lnTo>
                <a:lnTo>
                  <a:pt x="1580184" y="762000"/>
                </a:lnTo>
                <a:lnTo>
                  <a:pt x="1580070" y="753110"/>
                </a:lnTo>
                <a:lnTo>
                  <a:pt x="1579968" y="745490"/>
                </a:lnTo>
                <a:lnTo>
                  <a:pt x="1579854" y="736600"/>
                </a:lnTo>
                <a:lnTo>
                  <a:pt x="1579727" y="727710"/>
                </a:lnTo>
                <a:lnTo>
                  <a:pt x="1579613" y="718820"/>
                </a:lnTo>
                <a:lnTo>
                  <a:pt x="1579562" y="715010"/>
                </a:lnTo>
                <a:lnTo>
                  <a:pt x="1564665" y="680974"/>
                </a:lnTo>
                <a:lnTo>
                  <a:pt x="1564665" y="778510"/>
                </a:lnTo>
                <a:lnTo>
                  <a:pt x="1563573" y="784860"/>
                </a:lnTo>
                <a:lnTo>
                  <a:pt x="1550733" y="779780"/>
                </a:lnTo>
                <a:lnTo>
                  <a:pt x="1550644" y="787400"/>
                </a:lnTo>
                <a:lnTo>
                  <a:pt x="1546440" y="781050"/>
                </a:lnTo>
                <a:lnTo>
                  <a:pt x="1549400" y="775970"/>
                </a:lnTo>
                <a:lnTo>
                  <a:pt x="1556486" y="774700"/>
                </a:lnTo>
                <a:lnTo>
                  <a:pt x="1564665" y="778510"/>
                </a:lnTo>
                <a:lnTo>
                  <a:pt x="1564665" y="680974"/>
                </a:lnTo>
                <a:lnTo>
                  <a:pt x="1560664" y="671830"/>
                </a:lnTo>
                <a:lnTo>
                  <a:pt x="1555534" y="665480"/>
                </a:lnTo>
                <a:lnTo>
                  <a:pt x="1550403" y="659130"/>
                </a:lnTo>
                <a:lnTo>
                  <a:pt x="1549387" y="657860"/>
                </a:lnTo>
                <a:lnTo>
                  <a:pt x="1545513" y="654050"/>
                </a:lnTo>
                <a:lnTo>
                  <a:pt x="1536496" y="645160"/>
                </a:lnTo>
                <a:lnTo>
                  <a:pt x="1522260" y="636270"/>
                </a:lnTo>
                <a:lnTo>
                  <a:pt x="1519720" y="635000"/>
                </a:lnTo>
                <a:lnTo>
                  <a:pt x="1507667" y="629005"/>
                </a:lnTo>
                <a:lnTo>
                  <a:pt x="1508061" y="629920"/>
                </a:lnTo>
                <a:lnTo>
                  <a:pt x="1508671" y="629920"/>
                </a:lnTo>
                <a:lnTo>
                  <a:pt x="1501876" y="635000"/>
                </a:lnTo>
                <a:lnTo>
                  <a:pt x="1501673" y="634936"/>
                </a:lnTo>
                <a:lnTo>
                  <a:pt x="1501673" y="659130"/>
                </a:lnTo>
                <a:lnTo>
                  <a:pt x="1496364" y="659130"/>
                </a:lnTo>
                <a:lnTo>
                  <a:pt x="1490675" y="657860"/>
                </a:lnTo>
                <a:lnTo>
                  <a:pt x="1490014" y="654050"/>
                </a:lnTo>
                <a:lnTo>
                  <a:pt x="1501673" y="659130"/>
                </a:lnTo>
                <a:lnTo>
                  <a:pt x="1501673" y="634936"/>
                </a:lnTo>
                <a:lnTo>
                  <a:pt x="1498168" y="633730"/>
                </a:lnTo>
                <a:lnTo>
                  <a:pt x="1497838" y="629920"/>
                </a:lnTo>
                <a:lnTo>
                  <a:pt x="1497736" y="628650"/>
                </a:lnTo>
                <a:lnTo>
                  <a:pt x="1500759" y="626110"/>
                </a:lnTo>
                <a:lnTo>
                  <a:pt x="1473796" y="621030"/>
                </a:lnTo>
                <a:lnTo>
                  <a:pt x="1446123" y="621030"/>
                </a:lnTo>
                <a:lnTo>
                  <a:pt x="1418894" y="627380"/>
                </a:lnTo>
                <a:lnTo>
                  <a:pt x="1393278" y="641350"/>
                </a:lnTo>
                <a:lnTo>
                  <a:pt x="1347203" y="674370"/>
                </a:lnTo>
                <a:lnTo>
                  <a:pt x="1347089" y="664210"/>
                </a:lnTo>
                <a:lnTo>
                  <a:pt x="1346974" y="652780"/>
                </a:lnTo>
                <a:lnTo>
                  <a:pt x="1346860" y="642620"/>
                </a:lnTo>
                <a:lnTo>
                  <a:pt x="1354912" y="612140"/>
                </a:lnTo>
                <a:lnTo>
                  <a:pt x="1364119" y="596900"/>
                </a:lnTo>
                <a:lnTo>
                  <a:pt x="1368729" y="589280"/>
                </a:lnTo>
                <a:lnTo>
                  <a:pt x="1371028" y="585470"/>
                </a:lnTo>
                <a:lnTo>
                  <a:pt x="1380324" y="576580"/>
                </a:lnTo>
                <a:lnTo>
                  <a:pt x="1394929" y="562610"/>
                </a:lnTo>
                <a:lnTo>
                  <a:pt x="1653286" y="383540"/>
                </a:lnTo>
                <a:lnTo>
                  <a:pt x="1653527" y="379730"/>
                </a:lnTo>
                <a:lnTo>
                  <a:pt x="1656753" y="377190"/>
                </a:lnTo>
                <a:lnTo>
                  <a:pt x="1664677" y="375920"/>
                </a:lnTo>
                <a:lnTo>
                  <a:pt x="1822526" y="266700"/>
                </a:lnTo>
                <a:lnTo>
                  <a:pt x="1826196" y="264160"/>
                </a:lnTo>
                <a:lnTo>
                  <a:pt x="1829866" y="261620"/>
                </a:lnTo>
                <a:lnTo>
                  <a:pt x="1849602" y="250190"/>
                </a:lnTo>
                <a:lnTo>
                  <a:pt x="1853133" y="248920"/>
                </a:lnTo>
                <a:lnTo>
                  <a:pt x="1860207" y="246380"/>
                </a:lnTo>
                <a:lnTo>
                  <a:pt x="1870811" y="242570"/>
                </a:lnTo>
                <a:lnTo>
                  <a:pt x="1892973" y="240030"/>
                </a:lnTo>
                <a:lnTo>
                  <a:pt x="1915553" y="242570"/>
                </a:lnTo>
                <a:lnTo>
                  <a:pt x="1937346" y="248920"/>
                </a:lnTo>
                <a:lnTo>
                  <a:pt x="1957209" y="259080"/>
                </a:lnTo>
                <a:lnTo>
                  <a:pt x="1974684" y="273050"/>
                </a:lnTo>
                <a:lnTo>
                  <a:pt x="1989315" y="289560"/>
                </a:lnTo>
                <a:lnTo>
                  <a:pt x="2000808" y="306070"/>
                </a:lnTo>
                <a:lnTo>
                  <a:pt x="2005876" y="307340"/>
                </a:lnTo>
                <a:lnTo>
                  <a:pt x="2010918" y="309880"/>
                </a:lnTo>
                <a:lnTo>
                  <a:pt x="2007387" y="316230"/>
                </a:lnTo>
                <a:lnTo>
                  <a:pt x="2061171" y="393700"/>
                </a:lnTo>
                <a:lnTo>
                  <a:pt x="2072106" y="412750"/>
                </a:lnTo>
                <a:lnTo>
                  <a:pt x="2078888" y="434340"/>
                </a:lnTo>
                <a:lnTo>
                  <a:pt x="2081403" y="455930"/>
                </a:lnTo>
                <a:lnTo>
                  <a:pt x="2081403" y="245440"/>
                </a:lnTo>
                <a:lnTo>
                  <a:pt x="2079485" y="252730"/>
                </a:lnTo>
                <a:lnTo>
                  <a:pt x="2073059" y="259080"/>
                </a:lnTo>
                <a:lnTo>
                  <a:pt x="2065185" y="260350"/>
                </a:lnTo>
                <a:lnTo>
                  <a:pt x="2058517" y="257810"/>
                </a:lnTo>
                <a:lnTo>
                  <a:pt x="2063419" y="254000"/>
                </a:lnTo>
                <a:lnTo>
                  <a:pt x="2068322" y="248920"/>
                </a:lnTo>
                <a:lnTo>
                  <a:pt x="2074138" y="246380"/>
                </a:lnTo>
                <a:lnTo>
                  <a:pt x="2081822" y="243840"/>
                </a:lnTo>
                <a:lnTo>
                  <a:pt x="2081822" y="53124"/>
                </a:lnTo>
                <a:lnTo>
                  <a:pt x="2079891" y="52120"/>
                </a:lnTo>
                <a:lnTo>
                  <a:pt x="2079891" y="161290"/>
                </a:lnTo>
                <a:lnTo>
                  <a:pt x="2079891" y="176530"/>
                </a:lnTo>
                <a:lnTo>
                  <a:pt x="2076348" y="176530"/>
                </a:lnTo>
                <a:lnTo>
                  <a:pt x="2063191" y="177228"/>
                </a:lnTo>
                <a:lnTo>
                  <a:pt x="2063191" y="195580"/>
                </a:lnTo>
                <a:lnTo>
                  <a:pt x="2059444" y="199390"/>
                </a:lnTo>
                <a:lnTo>
                  <a:pt x="2052612" y="200660"/>
                </a:lnTo>
                <a:lnTo>
                  <a:pt x="2046401" y="201930"/>
                </a:lnTo>
                <a:lnTo>
                  <a:pt x="2044522" y="208280"/>
                </a:lnTo>
                <a:lnTo>
                  <a:pt x="2041931" y="207010"/>
                </a:lnTo>
                <a:lnTo>
                  <a:pt x="2042718" y="204470"/>
                </a:lnTo>
                <a:lnTo>
                  <a:pt x="2043239" y="200660"/>
                </a:lnTo>
                <a:lnTo>
                  <a:pt x="2039848" y="199390"/>
                </a:lnTo>
                <a:lnTo>
                  <a:pt x="2041423" y="196850"/>
                </a:lnTo>
                <a:lnTo>
                  <a:pt x="2042210" y="195580"/>
                </a:lnTo>
                <a:lnTo>
                  <a:pt x="2048675" y="194310"/>
                </a:lnTo>
                <a:lnTo>
                  <a:pt x="2056561" y="195580"/>
                </a:lnTo>
                <a:lnTo>
                  <a:pt x="2063191" y="195580"/>
                </a:lnTo>
                <a:lnTo>
                  <a:pt x="2063191" y="177228"/>
                </a:lnTo>
                <a:lnTo>
                  <a:pt x="2052231" y="177800"/>
                </a:lnTo>
                <a:lnTo>
                  <a:pt x="2037524" y="177800"/>
                </a:lnTo>
                <a:lnTo>
                  <a:pt x="2037524" y="224790"/>
                </a:lnTo>
                <a:lnTo>
                  <a:pt x="2018906" y="227330"/>
                </a:lnTo>
                <a:lnTo>
                  <a:pt x="2016518" y="227495"/>
                </a:lnTo>
                <a:lnTo>
                  <a:pt x="2016518" y="262890"/>
                </a:lnTo>
                <a:lnTo>
                  <a:pt x="2005774" y="262890"/>
                </a:lnTo>
                <a:lnTo>
                  <a:pt x="1997697" y="260350"/>
                </a:lnTo>
                <a:lnTo>
                  <a:pt x="1990864" y="256540"/>
                </a:lnTo>
                <a:lnTo>
                  <a:pt x="1983867" y="254000"/>
                </a:lnTo>
                <a:lnTo>
                  <a:pt x="1991880" y="246380"/>
                </a:lnTo>
                <a:lnTo>
                  <a:pt x="2002904" y="246380"/>
                </a:lnTo>
                <a:lnTo>
                  <a:pt x="2012569" y="251460"/>
                </a:lnTo>
                <a:lnTo>
                  <a:pt x="2016518" y="262890"/>
                </a:lnTo>
                <a:lnTo>
                  <a:pt x="2016518" y="227495"/>
                </a:lnTo>
                <a:lnTo>
                  <a:pt x="1999691" y="228600"/>
                </a:lnTo>
                <a:lnTo>
                  <a:pt x="1981898" y="223520"/>
                </a:lnTo>
                <a:lnTo>
                  <a:pt x="1976145" y="218440"/>
                </a:lnTo>
                <a:lnTo>
                  <a:pt x="1967534" y="210820"/>
                </a:lnTo>
                <a:lnTo>
                  <a:pt x="2037524" y="224790"/>
                </a:lnTo>
                <a:lnTo>
                  <a:pt x="2037524" y="177800"/>
                </a:lnTo>
                <a:lnTo>
                  <a:pt x="2033092" y="177800"/>
                </a:lnTo>
                <a:lnTo>
                  <a:pt x="2026424" y="176530"/>
                </a:lnTo>
                <a:lnTo>
                  <a:pt x="2021370" y="175577"/>
                </a:lnTo>
                <a:lnTo>
                  <a:pt x="2021370" y="185420"/>
                </a:lnTo>
                <a:lnTo>
                  <a:pt x="2021370" y="191770"/>
                </a:lnTo>
                <a:lnTo>
                  <a:pt x="2020849" y="191770"/>
                </a:lnTo>
                <a:lnTo>
                  <a:pt x="2019134" y="196850"/>
                </a:lnTo>
                <a:lnTo>
                  <a:pt x="2013343" y="195580"/>
                </a:lnTo>
                <a:lnTo>
                  <a:pt x="2009660" y="191770"/>
                </a:lnTo>
                <a:lnTo>
                  <a:pt x="2004695" y="191770"/>
                </a:lnTo>
                <a:lnTo>
                  <a:pt x="2004695" y="185420"/>
                </a:lnTo>
                <a:lnTo>
                  <a:pt x="2006650" y="185420"/>
                </a:lnTo>
                <a:lnTo>
                  <a:pt x="2006600" y="182880"/>
                </a:lnTo>
                <a:lnTo>
                  <a:pt x="2007196" y="181610"/>
                </a:lnTo>
                <a:lnTo>
                  <a:pt x="2009978" y="182880"/>
                </a:lnTo>
                <a:lnTo>
                  <a:pt x="2013432" y="185420"/>
                </a:lnTo>
                <a:lnTo>
                  <a:pt x="2021370" y="185420"/>
                </a:lnTo>
                <a:lnTo>
                  <a:pt x="2021370" y="175577"/>
                </a:lnTo>
                <a:lnTo>
                  <a:pt x="2019757" y="175260"/>
                </a:lnTo>
                <a:lnTo>
                  <a:pt x="2013038" y="167640"/>
                </a:lnTo>
                <a:lnTo>
                  <a:pt x="2026666" y="167640"/>
                </a:lnTo>
                <a:lnTo>
                  <a:pt x="2036318" y="166370"/>
                </a:lnTo>
                <a:lnTo>
                  <a:pt x="2046554" y="163830"/>
                </a:lnTo>
                <a:lnTo>
                  <a:pt x="2051685" y="162560"/>
                </a:lnTo>
                <a:lnTo>
                  <a:pt x="2050846" y="161290"/>
                </a:lnTo>
                <a:lnTo>
                  <a:pt x="2049856" y="160020"/>
                </a:lnTo>
                <a:lnTo>
                  <a:pt x="2049170" y="158750"/>
                </a:lnTo>
                <a:lnTo>
                  <a:pt x="2051532" y="154940"/>
                </a:lnTo>
                <a:lnTo>
                  <a:pt x="2057984" y="153670"/>
                </a:lnTo>
                <a:lnTo>
                  <a:pt x="2065870" y="154940"/>
                </a:lnTo>
                <a:lnTo>
                  <a:pt x="2072487" y="154940"/>
                </a:lnTo>
                <a:lnTo>
                  <a:pt x="2071674" y="157480"/>
                </a:lnTo>
                <a:lnTo>
                  <a:pt x="2071598" y="160020"/>
                </a:lnTo>
                <a:lnTo>
                  <a:pt x="2071801" y="161290"/>
                </a:lnTo>
                <a:lnTo>
                  <a:pt x="2079891" y="161290"/>
                </a:lnTo>
                <a:lnTo>
                  <a:pt x="2079891" y="52120"/>
                </a:lnTo>
                <a:lnTo>
                  <a:pt x="2068436" y="46151"/>
                </a:lnTo>
                <a:lnTo>
                  <a:pt x="2068436" y="67310"/>
                </a:lnTo>
                <a:lnTo>
                  <a:pt x="2068195" y="69850"/>
                </a:lnTo>
                <a:lnTo>
                  <a:pt x="2068068" y="71120"/>
                </a:lnTo>
                <a:lnTo>
                  <a:pt x="2067941" y="72390"/>
                </a:lnTo>
                <a:lnTo>
                  <a:pt x="2067826" y="73660"/>
                </a:lnTo>
                <a:lnTo>
                  <a:pt x="2064042" y="73660"/>
                </a:lnTo>
                <a:lnTo>
                  <a:pt x="2064042" y="90170"/>
                </a:lnTo>
                <a:lnTo>
                  <a:pt x="2061489" y="96520"/>
                </a:lnTo>
                <a:lnTo>
                  <a:pt x="2053831" y="96520"/>
                </a:lnTo>
                <a:lnTo>
                  <a:pt x="2053831" y="88900"/>
                </a:lnTo>
                <a:lnTo>
                  <a:pt x="2053831" y="87630"/>
                </a:lnTo>
                <a:lnTo>
                  <a:pt x="2053831" y="86360"/>
                </a:lnTo>
                <a:lnTo>
                  <a:pt x="2053831" y="82550"/>
                </a:lnTo>
                <a:lnTo>
                  <a:pt x="2061489" y="83820"/>
                </a:lnTo>
                <a:lnTo>
                  <a:pt x="2064042" y="90170"/>
                </a:lnTo>
                <a:lnTo>
                  <a:pt x="2064042" y="73660"/>
                </a:lnTo>
                <a:lnTo>
                  <a:pt x="2058517" y="73660"/>
                </a:lnTo>
                <a:lnTo>
                  <a:pt x="2059355" y="69850"/>
                </a:lnTo>
                <a:lnTo>
                  <a:pt x="2053831" y="69850"/>
                </a:lnTo>
                <a:lnTo>
                  <a:pt x="2055647" y="66040"/>
                </a:lnTo>
                <a:lnTo>
                  <a:pt x="2056257" y="64770"/>
                </a:lnTo>
                <a:lnTo>
                  <a:pt x="2062861" y="64770"/>
                </a:lnTo>
                <a:lnTo>
                  <a:pt x="2068436" y="67310"/>
                </a:lnTo>
                <a:lnTo>
                  <a:pt x="2068436" y="46151"/>
                </a:lnTo>
                <a:lnTo>
                  <a:pt x="2049170" y="36118"/>
                </a:lnTo>
                <a:lnTo>
                  <a:pt x="2049170" y="96520"/>
                </a:lnTo>
                <a:lnTo>
                  <a:pt x="2045766" y="104140"/>
                </a:lnTo>
                <a:lnTo>
                  <a:pt x="2040699" y="96520"/>
                </a:lnTo>
                <a:lnTo>
                  <a:pt x="2035175" y="96520"/>
                </a:lnTo>
                <a:lnTo>
                  <a:pt x="2035746" y="95250"/>
                </a:lnTo>
                <a:lnTo>
                  <a:pt x="2038604" y="88900"/>
                </a:lnTo>
                <a:lnTo>
                  <a:pt x="2043671" y="95250"/>
                </a:lnTo>
                <a:lnTo>
                  <a:pt x="2049170" y="96520"/>
                </a:lnTo>
                <a:lnTo>
                  <a:pt x="2049170" y="36118"/>
                </a:lnTo>
                <a:lnTo>
                  <a:pt x="2045677" y="34290"/>
                </a:lnTo>
                <a:lnTo>
                  <a:pt x="2043239" y="33020"/>
                </a:lnTo>
                <a:lnTo>
                  <a:pt x="2029752" y="27863"/>
                </a:lnTo>
                <a:lnTo>
                  <a:pt x="2029752" y="66040"/>
                </a:lnTo>
                <a:lnTo>
                  <a:pt x="2024646" y="72390"/>
                </a:lnTo>
                <a:lnTo>
                  <a:pt x="2021789" y="78740"/>
                </a:lnTo>
                <a:lnTo>
                  <a:pt x="2016544" y="83350"/>
                </a:lnTo>
                <a:lnTo>
                  <a:pt x="2016544" y="97790"/>
                </a:lnTo>
                <a:lnTo>
                  <a:pt x="2016518" y="105410"/>
                </a:lnTo>
                <a:lnTo>
                  <a:pt x="2012454" y="105410"/>
                </a:lnTo>
                <a:lnTo>
                  <a:pt x="2012454" y="144780"/>
                </a:lnTo>
                <a:lnTo>
                  <a:pt x="2006142" y="146050"/>
                </a:lnTo>
                <a:lnTo>
                  <a:pt x="2007196" y="154940"/>
                </a:lnTo>
                <a:lnTo>
                  <a:pt x="2005393" y="152400"/>
                </a:lnTo>
                <a:lnTo>
                  <a:pt x="2002701" y="148590"/>
                </a:lnTo>
                <a:lnTo>
                  <a:pt x="2001494" y="146050"/>
                </a:lnTo>
                <a:lnTo>
                  <a:pt x="1999678" y="142240"/>
                </a:lnTo>
                <a:lnTo>
                  <a:pt x="1996528" y="137160"/>
                </a:lnTo>
                <a:lnTo>
                  <a:pt x="1995741" y="135890"/>
                </a:lnTo>
                <a:lnTo>
                  <a:pt x="1988527" y="132080"/>
                </a:lnTo>
                <a:lnTo>
                  <a:pt x="1992477" y="128270"/>
                </a:lnTo>
                <a:lnTo>
                  <a:pt x="1993798" y="127000"/>
                </a:lnTo>
                <a:lnTo>
                  <a:pt x="2000262" y="129540"/>
                </a:lnTo>
                <a:lnTo>
                  <a:pt x="2006688" y="133350"/>
                </a:lnTo>
                <a:lnTo>
                  <a:pt x="2011870" y="137160"/>
                </a:lnTo>
                <a:lnTo>
                  <a:pt x="2011959" y="138430"/>
                </a:lnTo>
                <a:lnTo>
                  <a:pt x="2012061" y="139700"/>
                </a:lnTo>
                <a:lnTo>
                  <a:pt x="2012162" y="140970"/>
                </a:lnTo>
                <a:lnTo>
                  <a:pt x="2012251" y="142240"/>
                </a:lnTo>
                <a:lnTo>
                  <a:pt x="2012353" y="143510"/>
                </a:lnTo>
                <a:lnTo>
                  <a:pt x="2012454" y="144780"/>
                </a:lnTo>
                <a:lnTo>
                  <a:pt x="2012454" y="105410"/>
                </a:lnTo>
                <a:lnTo>
                  <a:pt x="2008162" y="105410"/>
                </a:lnTo>
                <a:lnTo>
                  <a:pt x="2006701" y="100330"/>
                </a:lnTo>
                <a:lnTo>
                  <a:pt x="1997875" y="100330"/>
                </a:lnTo>
                <a:lnTo>
                  <a:pt x="2001202" y="96520"/>
                </a:lnTo>
                <a:lnTo>
                  <a:pt x="2009432" y="95250"/>
                </a:lnTo>
                <a:lnTo>
                  <a:pt x="2016544" y="97790"/>
                </a:lnTo>
                <a:lnTo>
                  <a:pt x="2016544" y="83350"/>
                </a:lnTo>
                <a:lnTo>
                  <a:pt x="2014550" y="85090"/>
                </a:lnTo>
                <a:lnTo>
                  <a:pt x="1996325" y="86360"/>
                </a:lnTo>
                <a:lnTo>
                  <a:pt x="1997303" y="81280"/>
                </a:lnTo>
                <a:lnTo>
                  <a:pt x="1997786" y="78740"/>
                </a:lnTo>
                <a:lnTo>
                  <a:pt x="2000694" y="71120"/>
                </a:lnTo>
                <a:lnTo>
                  <a:pt x="2009775" y="66040"/>
                </a:lnTo>
                <a:lnTo>
                  <a:pt x="2029752" y="66040"/>
                </a:lnTo>
                <a:lnTo>
                  <a:pt x="2029752" y="27863"/>
                </a:lnTo>
                <a:lnTo>
                  <a:pt x="2010041" y="20320"/>
                </a:lnTo>
                <a:lnTo>
                  <a:pt x="2011743" y="21590"/>
                </a:lnTo>
                <a:lnTo>
                  <a:pt x="2015337" y="24130"/>
                </a:lnTo>
                <a:lnTo>
                  <a:pt x="2021179" y="29210"/>
                </a:lnTo>
                <a:lnTo>
                  <a:pt x="2013178" y="33020"/>
                </a:lnTo>
                <a:lnTo>
                  <a:pt x="2002891" y="30480"/>
                </a:lnTo>
                <a:lnTo>
                  <a:pt x="1996681" y="25400"/>
                </a:lnTo>
                <a:lnTo>
                  <a:pt x="1993582" y="22860"/>
                </a:lnTo>
                <a:lnTo>
                  <a:pt x="1988527" y="15240"/>
                </a:lnTo>
                <a:lnTo>
                  <a:pt x="1999322" y="16510"/>
                </a:lnTo>
                <a:lnTo>
                  <a:pt x="2002370" y="17386"/>
                </a:lnTo>
                <a:lnTo>
                  <a:pt x="1996757" y="15240"/>
                </a:lnTo>
                <a:lnTo>
                  <a:pt x="1987003" y="12941"/>
                </a:lnTo>
                <a:lnTo>
                  <a:pt x="1987003" y="167640"/>
                </a:lnTo>
                <a:lnTo>
                  <a:pt x="1985162" y="173990"/>
                </a:lnTo>
                <a:lnTo>
                  <a:pt x="1978025" y="176530"/>
                </a:lnTo>
                <a:lnTo>
                  <a:pt x="1969897" y="172720"/>
                </a:lnTo>
                <a:lnTo>
                  <a:pt x="1970760" y="167640"/>
                </a:lnTo>
                <a:lnTo>
                  <a:pt x="1974570" y="170180"/>
                </a:lnTo>
                <a:lnTo>
                  <a:pt x="1974545" y="172720"/>
                </a:lnTo>
                <a:lnTo>
                  <a:pt x="1979079" y="172720"/>
                </a:lnTo>
                <a:lnTo>
                  <a:pt x="1978164" y="167640"/>
                </a:lnTo>
                <a:lnTo>
                  <a:pt x="1979180" y="163830"/>
                </a:lnTo>
                <a:lnTo>
                  <a:pt x="1987003" y="167640"/>
                </a:lnTo>
                <a:lnTo>
                  <a:pt x="1987003" y="12941"/>
                </a:lnTo>
                <a:lnTo>
                  <a:pt x="1986026" y="12700"/>
                </a:lnTo>
                <a:lnTo>
                  <a:pt x="1979295" y="11112"/>
                </a:lnTo>
                <a:lnTo>
                  <a:pt x="1979295" y="71120"/>
                </a:lnTo>
                <a:lnTo>
                  <a:pt x="1979180" y="78740"/>
                </a:lnTo>
                <a:lnTo>
                  <a:pt x="1971509" y="80010"/>
                </a:lnTo>
                <a:lnTo>
                  <a:pt x="1967534" y="81280"/>
                </a:lnTo>
                <a:lnTo>
                  <a:pt x="1963559" y="80010"/>
                </a:lnTo>
                <a:lnTo>
                  <a:pt x="1955888" y="78740"/>
                </a:lnTo>
                <a:lnTo>
                  <a:pt x="1957844" y="73660"/>
                </a:lnTo>
                <a:lnTo>
                  <a:pt x="1959838" y="72390"/>
                </a:lnTo>
                <a:lnTo>
                  <a:pt x="1961845" y="71120"/>
                </a:lnTo>
                <a:lnTo>
                  <a:pt x="1965198" y="67310"/>
                </a:lnTo>
                <a:lnTo>
                  <a:pt x="1965210" y="60960"/>
                </a:lnTo>
                <a:lnTo>
                  <a:pt x="1972767" y="60960"/>
                </a:lnTo>
                <a:lnTo>
                  <a:pt x="1977301" y="64770"/>
                </a:lnTo>
                <a:lnTo>
                  <a:pt x="1979295" y="71120"/>
                </a:lnTo>
                <a:lnTo>
                  <a:pt x="1979295" y="11112"/>
                </a:lnTo>
                <a:lnTo>
                  <a:pt x="1948459" y="3810"/>
                </a:lnTo>
                <a:lnTo>
                  <a:pt x="1937245" y="2946"/>
                </a:lnTo>
                <a:lnTo>
                  <a:pt x="1937245" y="87630"/>
                </a:lnTo>
                <a:lnTo>
                  <a:pt x="1932000" y="87630"/>
                </a:lnTo>
                <a:lnTo>
                  <a:pt x="1929485" y="86360"/>
                </a:lnTo>
                <a:lnTo>
                  <a:pt x="1928215" y="83820"/>
                </a:lnTo>
                <a:lnTo>
                  <a:pt x="1926158" y="77470"/>
                </a:lnTo>
                <a:lnTo>
                  <a:pt x="1924392" y="72390"/>
                </a:lnTo>
                <a:lnTo>
                  <a:pt x="1937245" y="87630"/>
                </a:lnTo>
                <a:lnTo>
                  <a:pt x="1937245" y="2946"/>
                </a:lnTo>
                <a:lnTo>
                  <a:pt x="1921103" y="1701"/>
                </a:lnTo>
                <a:lnTo>
                  <a:pt x="1921103" y="147320"/>
                </a:lnTo>
                <a:lnTo>
                  <a:pt x="1915744" y="149860"/>
                </a:lnTo>
                <a:lnTo>
                  <a:pt x="1908162" y="151130"/>
                </a:lnTo>
                <a:lnTo>
                  <a:pt x="1898688" y="152400"/>
                </a:lnTo>
                <a:lnTo>
                  <a:pt x="1887664" y="152400"/>
                </a:lnTo>
                <a:lnTo>
                  <a:pt x="1891068" y="149860"/>
                </a:lnTo>
                <a:lnTo>
                  <a:pt x="1898002" y="147320"/>
                </a:lnTo>
                <a:lnTo>
                  <a:pt x="1908124" y="146050"/>
                </a:lnTo>
                <a:lnTo>
                  <a:pt x="1921103" y="147320"/>
                </a:lnTo>
                <a:lnTo>
                  <a:pt x="1921103" y="1701"/>
                </a:lnTo>
                <a:lnTo>
                  <a:pt x="1899094" y="0"/>
                </a:lnTo>
                <a:lnTo>
                  <a:pt x="1900809" y="2540"/>
                </a:lnTo>
                <a:lnTo>
                  <a:pt x="1901431" y="6350"/>
                </a:lnTo>
                <a:lnTo>
                  <a:pt x="1899907" y="11430"/>
                </a:lnTo>
                <a:lnTo>
                  <a:pt x="1896897" y="11836"/>
                </a:lnTo>
                <a:lnTo>
                  <a:pt x="1896897" y="35560"/>
                </a:lnTo>
                <a:lnTo>
                  <a:pt x="1894433" y="44450"/>
                </a:lnTo>
                <a:lnTo>
                  <a:pt x="1895246" y="52070"/>
                </a:lnTo>
                <a:lnTo>
                  <a:pt x="1891499" y="49530"/>
                </a:lnTo>
                <a:lnTo>
                  <a:pt x="1887664" y="46990"/>
                </a:lnTo>
                <a:lnTo>
                  <a:pt x="1881238" y="46990"/>
                </a:lnTo>
                <a:lnTo>
                  <a:pt x="1881238" y="38100"/>
                </a:lnTo>
                <a:lnTo>
                  <a:pt x="1886661" y="39370"/>
                </a:lnTo>
                <a:lnTo>
                  <a:pt x="1888096" y="38100"/>
                </a:lnTo>
                <a:lnTo>
                  <a:pt x="1889544" y="36830"/>
                </a:lnTo>
                <a:lnTo>
                  <a:pt x="1890572" y="34290"/>
                </a:lnTo>
                <a:lnTo>
                  <a:pt x="1896897" y="35560"/>
                </a:lnTo>
                <a:lnTo>
                  <a:pt x="1896897" y="11836"/>
                </a:lnTo>
                <a:lnTo>
                  <a:pt x="1890344" y="12700"/>
                </a:lnTo>
                <a:lnTo>
                  <a:pt x="1886432" y="7620"/>
                </a:lnTo>
                <a:lnTo>
                  <a:pt x="1885759" y="0"/>
                </a:lnTo>
                <a:lnTo>
                  <a:pt x="1845881" y="3746"/>
                </a:lnTo>
                <a:lnTo>
                  <a:pt x="1845881" y="123190"/>
                </a:lnTo>
                <a:lnTo>
                  <a:pt x="1845881" y="128270"/>
                </a:lnTo>
                <a:lnTo>
                  <a:pt x="1829181" y="128270"/>
                </a:lnTo>
                <a:lnTo>
                  <a:pt x="1829181" y="123190"/>
                </a:lnTo>
                <a:lnTo>
                  <a:pt x="1845881" y="123190"/>
                </a:lnTo>
                <a:lnTo>
                  <a:pt x="1845881" y="3746"/>
                </a:lnTo>
                <a:lnTo>
                  <a:pt x="1845119" y="3810"/>
                </a:lnTo>
                <a:lnTo>
                  <a:pt x="1839252" y="4927"/>
                </a:lnTo>
                <a:lnTo>
                  <a:pt x="1839252" y="20320"/>
                </a:lnTo>
                <a:lnTo>
                  <a:pt x="1833003" y="25400"/>
                </a:lnTo>
                <a:lnTo>
                  <a:pt x="1824443" y="24206"/>
                </a:lnTo>
                <a:lnTo>
                  <a:pt x="1824443" y="52070"/>
                </a:lnTo>
                <a:lnTo>
                  <a:pt x="1822551" y="58420"/>
                </a:lnTo>
                <a:lnTo>
                  <a:pt x="1817370" y="58420"/>
                </a:lnTo>
                <a:lnTo>
                  <a:pt x="1816900" y="54610"/>
                </a:lnTo>
                <a:lnTo>
                  <a:pt x="1815960" y="46990"/>
                </a:lnTo>
                <a:lnTo>
                  <a:pt x="1824443" y="52070"/>
                </a:lnTo>
                <a:lnTo>
                  <a:pt x="1824443" y="24206"/>
                </a:lnTo>
                <a:lnTo>
                  <a:pt x="1823986" y="24130"/>
                </a:lnTo>
                <a:lnTo>
                  <a:pt x="1814449" y="21590"/>
                </a:lnTo>
                <a:lnTo>
                  <a:pt x="1806613" y="20320"/>
                </a:lnTo>
                <a:lnTo>
                  <a:pt x="1812391" y="15240"/>
                </a:lnTo>
                <a:lnTo>
                  <a:pt x="1822551" y="15240"/>
                </a:lnTo>
                <a:lnTo>
                  <a:pt x="1832902" y="16510"/>
                </a:lnTo>
                <a:lnTo>
                  <a:pt x="1839252" y="20320"/>
                </a:lnTo>
                <a:lnTo>
                  <a:pt x="1839252" y="4927"/>
                </a:lnTo>
                <a:lnTo>
                  <a:pt x="1804860" y="11430"/>
                </a:lnTo>
                <a:lnTo>
                  <a:pt x="1799615" y="13119"/>
                </a:lnTo>
                <a:lnTo>
                  <a:pt x="1799615" y="266700"/>
                </a:lnTo>
                <a:lnTo>
                  <a:pt x="1792478" y="266700"/>
                </a:lnTo>
                <a:lnTo>
                  <a:pt x="1790293" y="264160"/>
                </a:lnTo>
                <a:lnTo>
                  <a:pt x="1799615" y="266700"/>
                </a:lnTo>
                <a:lnTo>
                  <a:pt x="1799615" y="13119"/>
                </a:lnTo>
                <a:lnTo>
                  <a:pt x="1775993" y="20726"/>
                </a:lnTo>
                <a:lnTo>
                  <a:pt x="1775993" y="142240"/>
                </a:lnTo>
                <a:lnTo>
                  <a:pt x="1773974" y="144094"/>
                </a:lnTo>
                <a:lnTo>
                  <a:pt x="1773974" y="213360"/>
                </a:lnTo>
                <a:lnTo>
                  <a:pt x="1768182" y="217170"/>
                </a:lnTo>
                <a:lnTo>
                  <a:pt x="1758010" y="218440"/>
                </a:lnTo>
                <a:lnTo>
                  <a:pt x="1747659" y="215900"/>
                </a:lnTo>
                <a:lnTo>
                  <a:pt x="1741322" y="213360"/>
                </a:lnTo>
                <a:lnTo>
                  <a:pt x="1748193" y="209550"/>
                </a:lnTo>
                <a:lnTo>
                  <a:pt x="1755368" y="209550"/>
                </a:lnTo>
                <a:lnTo>
                  <a:pt x="1763687" y="210820"/>
                </a:lnTo>
                <a:lnTo>
                  <a:pt x="1773974" y="213360"/>
                </a:lnTo>
                <a:lnTo>
                  <a:pt x="1773974" y="144094"/>
                </a:lnTo>
                <a:lnTo>
                  <a:pt x="1773212" y="144780"/>
                </a:lnTo>
                <a:lnTo>
                  <a:pt x="1770659" y="149860"/>
                </a:lnTo>
                <a:lnTo>
                  <a:pt x="1769300" y="149720"/>
                </a:lnTo>
                <a:lnTo>
                  <a:pt x="1769300" y="195580"/>
                </a:lnTo>
                <a:lnTo>
                  <a:pt x="1766938" y="199390"/>
                </a:lnTo>
                <a:lnTo>
                  <a:pt x="1760474" y="200660"/>
                </a:lnTo>
                <a:lnTo>
                  <a:pt x="1752587" y="199390"/>
                </a:lnTo>
                <a:lnTo>
                  <a:pt x="1745970" y="199390"/>
                </a:lnTo>
                <a:lnTo>
                  <a:pt x="1743989" y="190500"/>
                </a:lnTo>
                <a:lnTo>
                  <a:pt x="1749158" y="187960"/>
                </a:lnTo>
                <a:lnTo>
                  <a:pt x="1750618" y="181610"/>
                </a:lnTo>
                <a:lnTo>
                  <a:pt x="1760131" y="182880"/>
                </a:lnTo>
                <a:lnTo>
                  <a:pt x="1760080" y="184150"/>
                </a:lnTo>
                <a:lnTo>
                  <a:pt x="1759966" y="187960"/>
                </a:lnTo>
                <a:lnTo>
                  <a:pt x="1759889" y="190500"/>
                </a:lnTo>
                <a:lnTo>
                  <a:pt x="1759775" y="194310"/>
                </a:lnTo>
                <a:lnTo>
                  <a:pt x="1769300" y="195580"/>
                </a:lnTo>
                <a:lnTo>
                  <a:pt x="1769300" y="149720"/>
                </a:lnTo>
                <a:lnTo>
                  <a:pt x="1759331" y="148590"/>
                </a:lnTo>
                <a:lnTo>
                  <a:pt x="1763750" y="142240"/>
                </a:lnTo>
                <a:lnTo>
                  <a:pt x="1762315" y="137160"/>
                </a:lnTo>
                <a:lnTo>
                  <a:pt x="1774024" y="139700"/>
                </a:lnTo>
                <a:lnTo>
                  <a:pt x="1775993" y="142240"/>
                </a:lnTo>
                <a:lnTo>
                  <a:pt x="1775993" y="20726"/>
                </a:lnTo>
                <a:lnTo>
                  <a:pt x="1765376" y="24130"/>
                </a:lnTo>
                <a:lnTo>
                  <a:pt x="1727085" y="41910"/>
                </a:lnTo>
                <a:lnTo>
                  <a:pt x="1731873" y="43180"/>
                </a:lnTo>
                <a:lnTo>
                  <a:pt x="1741322" y="43180"/>
                </a:lnTo>
                <a:lnTo>
                  <a:pt x="1737258" y="50800"/>
                </a:lnTo>
                <a:lnTo>
                  <a:pt x="1728292" y="53340"/>
                </a:lnTo>
                <a:lnTo>
                  <a:pt x="1717992" y="54610"/>
                </a:lnTo>
                <a:lnTo>
                  <a:pt x="1709940" y="52070"/>
                </a:lnTo>
                <a:lnTo>
                  <a:pt x="1703819" y="56108"/>
                </a:lnTo>
                <a:lnTo>
                  <a:pt x="1703819" y="246380"/>
                </a:lnTo>
                <a:lnTo>
                  <a:pt x="1688541" y="248920"/>
                </a:lnTo>
                <a:lnTo>
                  <a:pt x="1676857" y="247650"/>
                </a:lnTo>
                <a:lnTo>
                  <a:pt x="1678647" y="246380"/>
                </a:lnTo>
                <a:lnTo>
                  <a:pt x="1703819" y="246380"/>
                </a:lnTo>
                <a:lnTo>
                  <a:pt x="1703819" y="56108"/>
                </a:lnTo>
                <a:lnTo>
                  <a:pt x="1698358" y="59690"/>
                </a:lnTo>
                <a:lnTo>
                  <a:pt x="1336344" y="311150"/>
                </a:lnTo>
                <a:lnTo>
                  <a:pt x="1336344" y="581660"/>
                </a:lnTo>
                <a:lnTo>
                  <a:pt x="1336255" y="584200"/>
                </a:lnTo>
                <a:lnTo>
                  <a:pt x="1336167" y="586740"/>
                </a:lnTo>
                <a:lnTo>
                  <a:pt x="1336078" y="589280"/>
                </a:lnTo>
                <a:lnTo>
                  <a:pt x="1330325" y="588010"/>
                </a:lnTo>
                <a:lnTo>
                  <a:pt x="1326502" y="584200"/>
                </a:lnTo>
                <a:lnTo>
                  <a:pt x="1326705" y="577850"/>
                </a:lnTo>
                <a:lnTo>
                  <a:pt x="1326756" y="576580"/>
                </a:lnTo>
                <a:lnTo>
                  <a:pt x="1332484" y="577850"/>
                </a:lnTo>
                <a:lnTo>
                  <a:pt x="1336344" y="581660"/>
                </a:lnTo>
                <a:lnTo>
                  <a:pt x="1336344" y="311150"/>
                </a:lnTo>
                <a:lnTo>
                  <a:pt x="1297051" y="338442"/>
                </a:lnTo>
                <a:lnTo>
                  <a:pt x="1297051" y="586740"/>
                </a:lnTo>
                <a:lnTo>
                  <a:pt x="1297000" y="591820"/>
                </a:lnTo>
                <a:lnTo>
                  <a:pt x="1286002" y="591820"/>
                </a:lnTo>
                <a:lnTo>
                  <a:pt x="1277975" y="590550"/>
                </a:lnTo>
                <a:lnTo>
                  <a:pt x="1271117" y="589280"/>
                </a:lnTo>
                <a:lnTo>
                  <a:pt x="1267066" y="588606"/>
                </a:lnTo>
                <a:lnTo>
                  <a:pt x="1267066" y="762000"/>
                </a:lnTo>
                <a:lnTo>
                  <a:pt x="1264132" y="769620"/>
                </a:lnTo>
                <a:lnTo>
                  <a:pt x="1256779" y="768350"/>
                </a:lnTo>
                <a:lnTo>
                  <a:pt x="1254798" y="759460"/>
                </a:lnTo>
                <a:lnTo>
                  <a:pt x="1259967" y="756920"/>
                </a:lnTo>
                <a:lnTo>
                  <a:pt x="1261452" y="750570"/>
                </a:lnTo>
                <a:lnTo>
                  <a:pt x="1266012" y="754380"/>
                </a:lnTo>
                <a:lnTo>
                  <a:pt x="1267066" y="762000"/>
                </a:lnTo>
                <a:lnTo>
                  <a:pt x="1267066" y="588606"/>
                </a:lnTo>
                <a:lnTo>
                  <a:pt x="1263586" y="588010"/>
                </a:lnTo>
                <a:lnTo>
                  <a:pt x="1269555" y="585470"/>
                </a:lnTo>
                <a:lnTo>
                  <a:pt x="1284312" y="584200"/>
                </a:lnTo>
                <a:lnTo>
                  <a:pt x="1297051" y="586740"/>
                </a:lnTo>
                <a:lnTo>
                  <a:pt x="1297051" y="338442"/>
                </a:lnTo>
                <a:lnTo>
                  <a:pt x="1257719" y="365760"/>
                </a:lnTo>
                <a:lnTo>
                  <a:pt x="1219200" y="396240"/>
                </a:lnTo>
                <a:lnTo>
                  <a:pt x="1213459" y="402412"/>
                </a:lnTo>
                <a:lnTo>
                  <a:pt x="1213459" y="591820"/>
                </a:lnTo>
                <a:lnTo>
                  <a:pt x="1210005" y="594360"/>
                </a:lnTo>
                <a:lnTo>
                  <a:pt x="1204912" y="595630"/>
                </a:lnTo>
                <a:lnTo>
                  <a:pt x="1197825" y="596900"/>
                </a:lnTo>
                <a:lnTo>
                  <a:pt x="1188377" y="596900"/>
                </a:lnTo>
                <a:lnTo>
                  <a:pt x="1191806" y="594360"/>
                </a:lnTo>
                <a:lnTo>
                  <a:pt x="1196886" y="593090"/>
                </a:lnTo>
                <a:lnTo>
                  <a:pt x="1203985" y="591820"/>
                </a:lnTo>
                <a:lnTo>
                  <a:pt x="1213459" y="591820"/>
                </a:lnTo>
                <a:lnTo>
                  <a:pt x="1213459" y="402412"/>
                </a:lnTo>
                <a:lnTo>
                  <a:pt x="1186103" y="431800"/>
                </a:lnTo>
                <a:lnTo>
                  <a:pt x="1158506" y="469900"/>
                </a:lnTo>
                <a:lnTo>
                  <a:pt x="1154938" y="476719"/>
                </a:lnTo>
                <a:lnTo>
                  <a:pt x="1154938" y="720090"/>
                </a:lnTo>
                <a:lnTo>
                  <a:pt x="1143927" y="721360"/>
                </a:lnTo>
                <a:lnTo>
                  <a:pt x="1135900" y="720090"/>
                </a:lnTo>
                <a:lnTo>
                  <a:pt x="1129030" y="718820"/>
                </a:lnTo>
                <a:lnTo>
                  <a:pt x="1121498" y="717550"/>
                </a:lnTo>
                <a:lnTo>
                  <a:pt x="1128242" y="712470"/>
                </a:lnTo>
                <a:lnTo>
                  <a:pt x="1141145" y="712470"/>
                </a:lnTo>
                <a:lnTo>
                  <a:pt x="1152575" y="715010"/>
                </a:lnTo>
                <a:lnTo>
                  <a:pt x="1154938" y="720090"/>
                </a:lnTo>
                <a:lnTo>
                  <a:pt x="1154938" y="476719"/>
                </a:lnTo>
                <a:lnTo>
                  <a:pt x="1136548" y="511810"/>
                </a:lnTo>
                <a:lnTo>
                  <a:pt x="1120343" y="554990"/>
                </a:lnTo>
                <a:lnTo>
                  <a:pt x="1109980" y="600710"/>
                </a:lnTo>
                <a:lnTo>
                  <a:pt x="1115225" y="605790"/>
                </a:lnTo>
                <a:lnTo>
                  <a:pt x="1112189" y="609600"/>
                </a:lnTo>
                <a:lnTo>
                  <a:pt x="1108760" y="609600"/>
                </a:lnTo>
                <a:lnTo>
                  <a:pt x="1105928" y="638810"/>
                </a:lnTo>
                <a:lnTo>
                  <a:pt x="1106030" y="674370"/>
                </a:lnTo>
                <a:lnTo>
                  <a:pt x="1107948" y="699770"/>
                </a:lnTo>
                <a:lnTo>
                  <a:pt x="1112862" y="730250"/>
                </a:lnTo>
                <a:lnTo>
                  <a:pt x="1113167" y="728980"/>
                </a:lnTo>
                <a:lnTo>
                  <a:pt x="1120787" y="725170"/>
                </a:lnTo>
                <a:lnTo>
                  <a:pt x="1128890" y="725170"/>
                </a:lnTo>
                <a:lnTo>
                  <a:pt x="1137488" y="726440"/>
                </a:lnTo>
                <a:lnTo>
                  <a:pt x="1142034" y="725170"/>
                </a:lnTo>
                <a:lnTo>
                  <a:pt x="1146581" y="723900"/>
                </a:lnTo>
                <a:lnTo>
                  <a:pt x="1156068" y="723900"/>
                </a:lnTo>
                <a:lnTo>
                  <a:pt x="1151229" y="726440"/>
                </a:lnTo>
                <a:lnTo>
                  <a:pt x="1146581" y="726440"/>
                </a:lnTo>
                <a:lnTo>
                  <a:pt x="1166063" y="746760"/>
                </a:lnTo>
                <a:lnTo>
                  <a:pt x="1186395" y="767080"/>
                </a:lnTo>
                <a:lnTo>
                  <a:pt x="1193076" y="784860"/>
                </a:lnTo>
                <a:lnTo>
                  <a:pt x="1171638" y="801370"/>
                </a:lnTo>
                <a:lnTo>
                  <a:pt x="1143850" y="801370"/>
                </a:lnTo>
                <a:lnTo>
                  <a:pt x="1135481" y="800100"/>
                </a:lnTo>
                <a:lnTo>
                  <a:pt x="1138186" y="806450"/>
                </a:lnTo>
                <a:lnTo>
                  <a:pt x="1141006" y="812800"/>
                </a:lnTo>
                <a:lnTo>
                  <a:pt x="1144143" y="819264"/>
                </a:lnTo>
                <a:lnTo>
                  <a:pt x="1143914" y="819264"/>
                </a:lnTo>
                <a:lnTo>
                  <a:pt x="1110551" y="842010"/>
                </a:lnTo>
                <a:lnTo>
                  <a:pt x="1114056" y="889000"/>
                </a:lnTo>
                <a:lnTo>
                  <a:pt x="1114158" y="890270"/>
                </a:lnTo>
                <a:lnTo>
                  <a:pt x="1242872" y="801370"/>
                </a:lnTo>
                <a:lnTo>
                  <a:pt x="1288846" y="769620"/>
                </a:lnTo>
                <a:lnTo>
                  <a:pt x="1316431" y="750570"/>
                </a:lnTo>
                <a:lnTo>
                  <a:pt x="1355051" y="723900"/>
                </a:lnTo>
                <a:lnTo>
                  <a:pt x="1358722" y="721360"/>
                </a:lnTo>
                <a:lnTo>
                  <a:pt x="1371600" y="712470"/>
                </a:lnTo>
                <a:lnTo>
                  <a:pt x="1419415" y="679450"/>
                </a:lnTo>
                <a:lnTo>
                  <a:pt x="1428191" y="674370"/>
                </a:lnTo>
                <a:lnTo>
                  <a:pt x="1432585" y="671830"/>
                </a:lnTo>
                <a:lnTo>
                  <a:pt x="1446530" y="666750"/>
                </a:lnTo>
                <a:lnTo>
                  <a:pt x="1460842" y="665480"/>
                </a:lnTo>
                <a:lnTo>
                  <a:pt x="1475092" y="666750"/>
                </a:lnTo>
                <a:lnTo>
                  <a:pt x="1513230" y="685800"/>
                </a:lnTo>
                <a:lnTo>
                  <a:pt x="1534731" y="725170"/>
                </a:lnTo>
                <a:lnTo>
                  <a:pt x="1535010" y="745490"/>
                </a:lnTo>
                <a:lnTo>
                  <a:pt x="1535125" y="753110"/>
                </a:lnTo>
                <a:lnTo>
                  <a:pt x="1524787" y="779780"/>
                </a:lnTo>
                <a:lnTo>
                  <a:pt x="1504365" y="801370"/>
                </a:lnTo>
                <a:lnTo>
                  <a:pt x="1477289" y="820127"/>
                </a:lnTo>
                <a:lnTo>
                  <a:pt x="1477289" y="1090930"/>
                </a:lnTo>
                <a:lnTo>
                  <a:pt x="1471345" y="1083310"/>
                </a:lnTo>
                <a:lnTo>
                  <a:pt x="1471244" y="1082040"/>
                </a:lnTo>
                <a:lnTo>
                  <a:pt x="1466672" y="1083310"/>
                </a:lnTo>
                <a:lnTo>
                  <a:pt x="1470609" y="1079500"/>
                </a:lnTo>
                <a:lnTo>
                  <a:pt x="1475600" y="1085850"/>
                </a:lnTo>
                <a:lnTo>
                  <a:pt x="1477289" y="1090930"/>
                </a:lnTo>
                <a:lnTo>
                  <a:pt x="1477289" y="820127"/>
                </a:lnTo>
                <a:lnTo>
                  <a:pt x="1297152" y="944880"/>
                </a:lnTo>
                <a:lnTo>
                  <a:pt x="1297774" y="947178"/>
                </a:lnTo>
                <a:lnTo>
                  <a:pt x="1297838" y="947420"/>
                </a:lnTo>
                <a:lnTo>
                  <a:pt x="1297178" y="949960"/>
                </a:lnTo>
                <a:lnTo>
                  <a:pt x="1294104" y="952500"/>
                </a:lnTo>
                <a:lnTo>
                  <a:pt x="1291971" y="952500"/>
                </a:lnTo>
                <a:lnTo>
                  <a:pt x="1290269" y="951230"/>
                </a:lnTo>
                <a:lnTo>
                  <a:pt x="1288872" y="951230"/>
                </a:lnTo>
                <a:lnTo>
                  <a:pt x="1275346" y="960120"/>
                </a:lnTo>
                <a:lnTo>
                  <a:pt x="1276553" y="963930"/>
                </a:lnTo>
                <a:lnTo>
                  <a:pt x="1277937" y="966470"/>
                </a:lnTo>
                <a:lnTo>
                  <a:pt x="1280096" y="966470"/>
                </a:lnTo>
                <a:lnTo>
                  <a:pt x="1277061" y="975360"/>
                </a:lnTo>
                <a:lnTo>
                  <a:pt x="1274711" y="969010"/>
                </a:lnTo>
                <a:lnTo>
                  <a:pt x="1271714" y="962660"/>
                </a:lnTo>
                <a:lnTo>
                  <a:pt x="1196695" y="1014730"/>
                </a:lnTo>
                <a:lnTo>
                  <a:pt x="1208252" y="1062990"/>
                </a:lnTo>
                <a:lnTo>
                  <a:pt x="1281493" y="1012190"/>
                </a:lnTo>
                <a:lnTo>
                  <a:pt x="1293241" y="1022350"/>
                </a:lnTo>
                <a:lnTo>
                  <a:pt x="1305496" y="1033780"/>
                </a:lnTo>
                <a:lnTo>
                  <a:pt x="1318183" y="1043940"/>
                </a:lnTo>
                <a:lnTo>
                  <a:pt x="1331290" y="1052830"/>
                </a:lnTo>
                <a:lnTo>
                  <a:pt x="1331442" y="1051560"/>
                </a:lnTo>
                <a:lnTo>
                  <a:pt x="1338326" y="1057910"/>
                </a:lnTo>
                <a:lnTo>
                  <a:pt x="1346555" y="1057910"/>
                </a:lnTo>
                <a:lnTo>
                  <a:pt x="1347914" y="1064260"/>
                </a:lnTo>
                <a:lnTo>
                  <a:pt x="1376197" y="1079500"/>
                </a:lnTo>
                <a:lnTo>
                  <a:pt x="1405928" y="1092200"/>
                </a:lnTo>
                <a:lnTo>
                  <a:pt x="1436954" y="1102360"/>
                </a:lnTo>
                <a:lnTo>
                  <a:pt x="1469186" y="1109980"/>
                </a:lnTo>
                <a:lnTo>
                  <a:pt x="1510144" y="1115060"/>
                </a:lnTo>
                <a:lnTo>
                  <a:pt x="1550885" y="1115060"/>
                </a:lnTo>
                <a:lnTo>
                  <a:pt x="1553235" y="1108710"/>
                </a:lnTo>
                <a:lnTo>
                  <a:pt x="1560144" y="1106170"/>
                </a:lnTo>
                <a:lnTo>
                  <a:pt x="1569300" y="1104900"/>
                </a:lnTo>
                <a:lnTo>
                  <a:pt x="1568462" y="1108710"/>
                </a:lnTo>
                <a:lnTo>
                  <a:pt x="1567548" y="1111250"/>
                </a:lnTo>
                <a:lnTo>
                  <a:pt x="1566430" y="1113790"/>
                </a:lnTo>
                <a:lnTo>
                  <a:pt x="1580908" y="1112520"/>
                </a:lnTo>
                <a:lnTo>
                  <a:pt x="1609534" y="1107440"/>
                </a:lnTo>
                <a:lnTo>
                  <a:pt x="1618957" y="1104900"/>
                </a:lnTo>
                <a:lnTo>
                  <a:pt x="1623669" y="1103630"/>
                </a:lnTo>
                <a:lnTo>
                  <a:pt x="1626616" y="1112520"/>
                </a:lnTo>
                <a:lnTo>
                  <a:pt x="1630667" y="1120140"/>
                </a:lnTo>
                <a:lnTo>
                  <a:pt x="1635975" y="1127760"/>
                </a:lnTo>
                <a:lnTo>
                  <a:pt x="1642706" y="1134110"/>
                </a:lnTo>
                <a:lnTo>
                  <a:pt x="1623936" y="1103630"/>
                </a:lnTo>
                <a:lnTo>
                  <a:pt x="1633969" y="1101090"/>
                </a:lnTo>
                <a:lnTo>
                  <a:pt x="1638985" y="1099820"/>
                </a:lnTo>
                <a:lnTo>
                  <a:pt x="1635417" y="1098550"/>
                </a:lnTo>
                <a:lnTo>
                  <a:pt x="1632534" y="1097280"/>
                </a:lnTo>
                <a:lnTo>
                  <a:pt x="1631302" y="1096010"/>
                </a:lnTo>
                <a:lnTo>
                  <a:pt x="1631937" y="1090930"/>
                </a:lnTo>
                <a:lnTo>
                  <a:pt x="1636750" y="1087120"/>
                </a:lnTo>
                <a:lnTo>
                  <a:pt x="1638363" y="1085850"/>
                </a:lnTo>
                <a:lnTo>
                  <a:pt x="1639163" y="1080770"/>
                </a:lnTo>
                <a:lnTo>
                  <a:pt x="1622958" y="1078230"/>
                </a:lnTo>
                <a:lnTo>
                  <a:pt x="1629143" y="1075690"/>
                </a:lnTo>
                <a:lnTo>
                  <a:pt x="1673072" y="1075690"/>
                </a:lnTo>
                <a:lnTo>
                  <a:pt x="1677873" y="1078230"/>
                </a:lnTo>
                <a:lnTo>
                  <a:pt x="1677809" y="1079500"/>
                </a:lnTo>
                <a:lnTo>
                  <a:pt x="1677695" y="1082040"/>
                </a:lnTo>
                <a:lnTo>
                  <a:pt x="1678101" y="1084580"/>
                </a:lnTo>
                <a:lnTo>
                  <a:pt x="1692059" y="1076960"/>
                </a:lnTo>
                <a:lnTo>
                  <a:pt x="1695488" y="1075690"/>
                </a:lnTo>
                <a:lnTo>
                  <a:pt x="1698917" y="1074420"/>
                </a:lnTo>
                <a:lnTo>
                  <a:pt x="1699742" y="1080770"/>
                </a:lnTo>
                <a:lnTo>
                  <a:pt x="1704174" y="1083310"/>
                </a:lnTo>
                <a:lnTo>
                  <a:pt x="1712658" y="1083310"/>
                </a:lnTo>
                <a:lnTo>
                  <a:pt x="1712658" y="1074420"/>
                </a:lnTo>
                <a:lnTo>
                  <a:pt x="1712658" y="1071880"/>
                </a:lnTo>
                <a:lnTo>
                  <a:pt x="1712658" y="1069340"/>
                </a:lnTo>
                <a:lnTo>
                  <a:pt x="1706549" y="1069340"/>
                </a:lnTo>
                <a:lnTo>
                  <a:pt x="1708632" y="1068070"/>
                </a:lnTo>
                <a:lnTo>
                  <a:pt x="1710753" y="1068070"/>
                </a:lnTo>
                <a:lnTo>
                  <a:pt x="1712810" y="1066800"/>
                </a:lnTo>
                <a:lnTo>
                  <a:pt x="1712379" y="1060450"/>
                </a:lnTo>
                <a:lnTo>
                  <a:pt x="1722755" y="1060450"/>
                </a:lnTo>
                <a:lnTo>
                  <a:pt x="1725968" y="1057910"/>
                </a:lnTo>
                <a:lnTo>
                  <a:pt x="1727568" y="1056640"/>
                </a:lnTo>
                <a:lnTo>
                  <a:pt x="1727847" y="1057910"/>
                </a:lnTo>
                <a:lnTo>
                  <a:pt x="1728368" y="1057910"/>
                </a:lnTo>
                <a:lnTo>
                  <a:pt x="1727784" y="1056640"/>
                </a:lnTo>
                <a:lnTo>
                  <a:pt x="1729587" y="1055370"/>
                </a:lnTo>
                <a:lnTo>
                  <a:pt x="1726679" y="1054100"/>
                </a:lnTo>
                <a:lnTo>
                  <a:pt x="1725523" y="1051788"/>
                </a:lnTo>
                <a:lnTo>
                  <a:pt x="1725523" y="1054100"/>
                </a:lnTo>
                <a:lnTo>
                  <a:pt x="1711579" y="1049020"/>
                </a:lnTo>
                <a:lnTo>
                  <a:pt x="1715820" y="1049020"/>
                </a:lnTo>
                <a:lnTo>
                  <a:pt x="1723796" y="1051560"/>
                </a:lnTo>
                <a:lnTo>
                  <a:pt x="1724317" y="1052830"/>
                </a:lnTo>
                <a:lnTo>
                  <a:pt x="1725523" y="1054100"/>
                </a:lnTo>
                <a:lnTo>
                  <a:pt x="1725523" y="1051788"/>
                </a:lnTo>
                <a:lnTo>
                  <a:pt x="1725409" y="1051560"/>
                </a:lnTo>
                <a:lnTo>
                  <a:pt x="1727593" y="1052830"/>
                </a:lnTo>
                <a:lnTo>
                  <a:pt x="1729790" y="1052830"/>
                </a:lnTo>
                <a:lnTo>
                  <a:pt x="1731899" y="1054100"/>
                </a:lnTo>
                <a:lnTo>
                  <a:pt x="1732813" y="1054100"/>
                </a:lnTo>
                <a:lnTo>
                  <a:pt x="1733765" y="1052830"/>
                </a:lnTo>
                <a:lnTo>
                  <a:pt x="1735645" y="1051560"/>
                </a:lnTo>
                <a:lnTo>
                  <a:pt x="1739430" y="1049020"/>
                </a:lnTo>
                <a:lnTo>
                  <a:pt x="1743202" y="1046480"/>
                </a:lnTo>
                <a:lnTo>
                  <a:pt x="1745094" y="1045210"/>
                </a:lnTo>
                <a:lnTo>
                  <a:pt x="1740014" y="1040130"/>
                </a:lnTo>
                <a:lnTo>
                  <a:pt x="1738744" y="1038860"/>
                </a:lnTo>
                <a:lnTo>
                  <a:pt x="1731365" y="1033780"/>
                </a:lnTo>
                <a:lnTo>
                  <a:pt x="1721942" y="1029970"/>
                </a:lnTo>
                <a:lnTo>
                  <a:pt x="1709483" y="1028700"/>
                </a:lnTo>
                <a:lnTo>
                  <a:pt x="1713509" y="1029970"/>
                </a:lnTo>
                <a:lnTo>
                  <a:pt x="1715884" y="1033780"/>
                </a:lnTo>
                <a:lnTo>
                  <a:pt x="1713331" y="1037590"/>
                </a:lnTo>
                <a:lnTo>
                  <a:pt x="1705127" y="1039520"/>
                </a:lnTo>
                <a:lnTo>
                  <a:pt x="1705127" y="1055370"/>
                </a:lnTo>
                <a:lnTo>
                  <a:pt x="1701914" y="1056640"/>
                </a:lnTo>
                <a:lnTo>
                  <a:pt x="1688465" y="1057910"/>
                </a:lnTo>
                <a:lnTo>
                  <a:pt x="1673072" y="1057910"/>
                </a:lnTo>
                <a:lnTo>
                  <a:pt x="1665973" y="1056640"/>
                </a:lnTo>
                <a:lnTo>
                  <a:pt x="1665185" y="1059180"/>
                </a:lnTo>
                <a:lnTo>
                  <a:pt x="1664728" y="1060450"/>
                </a:lnTo>
                <a:lnTo>
                  <a:pt x="1661947" y="1060450"/>
                </a:lnTo>
                <a:lnTo>
                  <a:pt x="1659966" y="1059180"/>
                </a:lnTo>
                <a:lnTo>
                  <a:pt x="1658264" y="1059180"/>
                </a:lnTo>
                <a:lnTo>
                  <a:pt x="1658162" y="1060450"/>
                </a:lnTo>
                <a:lnTo>
                  <a:pt x="1657959" y="1060450"/>
                </a:lnTo>
                <a:lnTo>
                  <a:pt x="1652193" y="1057910"/>
                </a:lnTo>
                <a:lnTo>
                  <a:pt x="1647304" y="1055370"/>
                </a:lnTo>
                <a:lnTo>
                  <a:pt x="1641906" y="1052830"/>
                </a:lnTo>
                <a:lnTo>
                  <a:pt x="1634617" y="1051560"/>
                </a:lnTo>
                <a:lnTo>
                  <a:pt x="1639506" y="1046480"/>
                </a:lnTo>
                <a:lnTo>
                  <a:pt x="1648333" y="1046480"/>
                </a:lnTo>
                <a:lnTo>
                  <a:pt x="1656549" y="1049020"/>
                </a:lnTo>
                <a:lnTo>
                  <a:pt x="1659623" y="1055370"/>
                </a:lnTo>
                <a:lnTo>
                  <a:pt x="1666100" y="1054100"/>
                </a:lnTo>
                <a:lnTo>
                  <a:pt x="1689798" y="1054100"/>
                </a:lnTo>
                <a:lnTo>
                  <a:pt x="1705127" y="1055370"/>
                </a:lnTo>
                <a:lnTo>
                  <a:pt x="1705127" y="1039520"/>
                </a:lnTo>
                <a:lnTo>
                  <a:pt x="1702485" y="1040130"/>
                </a:lnTo>
                <a:lnTo>
                  <a:pt x="1695411" y="1037590"/>
                </a:lnTo>
                <a:lnTo>
                  <a:pt x="1689976" y="1033780"/>
                </a:lnTo>
                <a:lnTo>
                  <a:pt x="1689722" y="1031240"/>
                </a:lnTo>
                <a:lnTo>
                  <a:pt x="1689595" y="1029970"/>
                </a:lnTo>
                <a:lnTo>
                  <a:pt x="1689468" y="1028700"/>
                </a:lnTo>
                <a:lnTo>
                  <a:pt x="1701990" y="1026160"/>
                </a:lnTo>
                <a:lnTo>
                  <a:pt x="1709280" y="1028700"/>
                </a:lnTo>
                <a:lnTo>
                  <a:pt x="1710067" y="1026160"/>
                </a:lnTo>
                <a:lnTo>
                  <a:pt x="1711261" y="1022350"/>
                </a:lnTo>
                <a:lnTo>
                  <a:pt x="1711591" y="1021283"/>
                </a:lnTo>
                <a:lnTo>
                  <a:pt x="1712061" y="1019810"/>
                </a:lnTo>
                <a:lnTo>
                  <a:pt x="1711109" y="1016000"/>
                </a:lnTo>
                <a:lnTo>
                  <a:pt x="1710474" y="1013460"/>
                </a:lnTo>
                <a:lnTo>
                  <a:pt x="1709813" y="1012190"/>
                </a:lnTo>
                <a:lnTo>
                  <a:pt x="1707134" y="1007110"/>
                </a:lnTo>
                <a:lnTo>
                  <a:pt x="1704594" y="998220"/>
                </a:lnTo>
                <a:lnTo>
                  <a:pt x="1712937" y="999490"/>
                </a:lnTo>
                <a:lnTo>
                  <a:pt x="1712074" y="998220"/>
                </a:lnTo>
                <a:lnTo>
                  <a:pt x="1706930" y="990600"/>
                </a:lnTo>
                <a:lnTo>
                  <a:pt x="1711617" y="996950"/>
                </a:lnTo>
                <a:lnTo>
                  <a:pt x="1712937" y="999490"/>
                </a:lnTo>
                <a:lnTo>
                  <a:pt x="1718589" y="993140"/>
                </a:lnTo>
                <a:lnTo>
                  <a:pt x="1724418" y="998220"/>
                </a:lnTo>
                <a:lnTo>
                  <a:pt x="1731467" y="1003300"/>
                </a:lnTo>
                <a:lnTo>
                  <a:pt x="1739442" y="1007110"/>
                </a:lnTo>
                <a:lnTo>
                  <a:pt x="1748028" y="1009650"/>
                </a:lnTo>
                <a:lnTo>
                  <a:pt x="1745576" y="1016000"/>
                </a:lnTo>
                <a:lnTo>
                  <a:pt x="1751596" y="1019810"/>
                </a:lnTo>
                <a:lnTo>
                  <a:pt x="1753882" y="1021283"/>
                </a:lnTo>
                <a:lnTo>
                  <a:pt x="1760359" y="1026160"/>
                </a:lnTo>
                <a:lnTo>
                  <a:pt x="1759546" y="1029970"/>
                </a:lnTo>
                <a:lnTo>
                  <a:pt x="1760461" y="1031240"/>
                </a:lnTo>
                <a:lnTo>
                  <a:pt x="1762074" y="1033780"/>
                </a:lnTo>
                <a:lnTo>
                  <a:pt x="1774698" y="1024890"/>
                </a:lnTo>
                <a:lnTo>
                  <a:pt x="1776514" y="1023620"/>
                </a:lnTo>
                <a:lnTo>
                  <a:pt x="1773682" y="1024890"/>
                </a:lnTo>
                <a:lnTo>
                  <a:pt x="1764906" y="1024890"/>
                </a:lnTo>
                <a:lnTo>
                  <a:pt x="1764957" y="1019810"/>
                </a:lnTo>
                <a:lnTo>
                  <a:pt x="1763737" y="1016000"/>
                </a:lnTo>
                <a:lnTo>
                  <a:pt x="1761731" y="1013460"/>
                </a:lnTo>
                <a:lnTo>
                  <a:pt x="1767814" y="1016000"/>
                </a:lnTo>
                <a:lnTo>
                  <a:pt x="1773783" y="1017270"/>
                </a:lnTo>
                <a:lnTo>
                  <a:pt x="1779219" y="1019810"/>
                </a:lnTo>
                <a:lnTo>
                  <a:pt x="1778889" y="1021283"/>
                </a:lnTo>
                <a:lnTo>
                  <a:pt x="1790052" y="1013460"/>
                </a:lnTo>
                <a:lnTo>
                  <a:pt x="1800923" y="1005840"/>
                </a:lnTo>
                <a:lnTo>
                  <a:pt x="1799564" y="1012190"/>
                </a:lnTo>
                <a:lnTo>
                  <a:pt x="1800885" y="1010920"/>
                </a:lnTo>
                <a:lnTo>
                  <a:pt x="1801317" y="1008380"/>
                </a:lnTo>
                <a:lnTo>
                  <a:pt x="1801431" y="1007110"/>
                </a:lnTo>
                <a:lnTo>
                  <a:pt x="1801558" y="1005840"/>
                </a:lnTo>
                <a:lnTo>
                  <a:pt x="1819719" y="993140"/>
                </a:lnTo>
                <a:lnTo>
                  <a:pt x="1823351" y="990600"/>
                </a:lnTo>
                <a:lnTo>
                  <a:pt x="1834248" y="982980"/>
                </a:lnTo>
                <a:lnTo>
                  <a:pt x="1844167" y="985520"/>
                </a:lnTo>
                <a:lnTo>
                  <a:pt x="1847240" y="989330"/>
                </a:lnTo>
                <a:lnTo>
                  <a:pt x="1851240" y="990600"/>
                </a:lnTo>
                <a:lnTo>
                  <a:pt x="1855838" y="989330"/>
                </a:lnTo>
                <a:lnTo>
                  <a:pt x="1860257" y="989330"/>
                </a:lnTo>
                <a:lnTo>
                  <a:pt x="1865198" y="984250"/>
                </a:lnTo>
                <a:lnTo>
                  <a:pt x="1865198" y="982980"/>
                </a:lnTo>
                <a:lnTo>
                  <a:pt x="1865223" y="980440"/>
                </a:lnTo>
                <a:lnTo>
                  <a:pt x="1864677" y="979170"/>
                </a:lnTo>
                <a:lnTo>
                  <a:pt x="1862582" y="974191"/>
                </a:lnTo>
                <a:lnTo>
                  <a:pt x="1862035" y="974191"/>
                </a:lnTo>
                <a:lnTo>
                  <a:pt x="1836140" y="979170"/>
                </a:lnTo>
                <a:lnTo>
                  <a:pt x="1834603" y="979170"/>
                </a:lnTo>
                <a:lnTo>
                  <a:pt x="1832025" y="970280"/>
                </a:lnTo>
                <a:lnTo>
                  <a:pt x="1843519" y="972820"/>
                </a:lnTo>
                <a:lnTo>
                  <a:pt x="1843671" y="970280"/>
                </a:lnTo>
                <a:lnTo>
                  <a:pt x="1843760" y="969010"/>
                </a:lnTo>
                <a:lnTo>
                  <a:pt x="1843836" y="967740"/>
                </a:lnTo>
                <a:lnTo>
                  <a:pt x="1843925" y="966470"/>
                </a:lnTo>
                <a:lnTo>
                  <a:pt x="1847176" y="966470"/>
                </a:lnTo>
                <a:lnTo>
                  <a:pt x="1847583" y="970280"/>
                </a:lnTo>
                <a:lnTo>
                  <a:pt x="1849056" y="972820"/>
                </a:lnTo>
                <a:lnTo>
                  <a:pt x="1858060" y="966470"/>
                </a:lnTo>
                <a:lnTo>
                  <a:pt x="1879701" y="951230"/>
                </a:lnTo>
                <a:lnTo>
                  <a:pt x="1881505" y="949960"/>
                </a:lnTo>
                <a:lnTo>
                  <a:pt x="1881073" y="951230"/>
                </a:lnTo>
                <a:lnTo>
                  <a:pt x="1880768" y="951230"/>
                </a:lnTo>
                <a:lnTo>
                  <a:pt x="1880679" y="952500"/>
                </a:lnTo>
                <a:lnTo>
                  <a:pt x="1880603" y="953770"/>
                </a:lnTo>
                <a:lnTo>
                  <a:pt x="1885492" y="955040"/>
                </a:lnTo>
                <a:lnTo>
                  <a:pt x="1890534" y="960120"/>
                </a:lnTo>
                <a:lnTo>
                  <a:pt x="1895284" y="962660"/>
                </a:lnTo>
                <a:lnTo>
                  <a:pt x="1899259" y="957580"/>
                </a:lnTo>
                <a:lnTo>
                  <a:pt x="1893887" y="957580"/>
                </a:lnTo>
                <a:lnTo>
                  <a:pt x="1885645" y="947178"/>
                </a:lnTo>
                <a:lnTo>
                  <a:pt x="1887131" y="946150"/>
                </a:lnTo>
                <a:lnTo>
                  <a:pt x="1899945" y="937260"/>
                </a:lnTo>
                <a:lnTo>
                  <a:pt x="1907273" y="932180"/>
                </a:lnTo>
                <a:lnTo>
                  <a:pt x="1916430" y="925830"/>
                </a:lnTo>
                <a:lnTo>
                  <a:pt x="1923745" y="920750"/>
                </a:lnTo>
                <a:lnTo>
                  <a:pt x="1925586" y="919480"/>
                </a:lnTo>
                <a:lnTo>
                  <a:pt x="1918322" y="920750"/>
                </a:lnTo>
                <a:lnTo>
                  <a:pt x="1908251" y="913130"/>
                </a:lnTo>
                <a:lnTo>
                  <a:pt x="1908746" y="908050"/>
                </a:lnTo>
                <a:lnTo>
                  <a:pt x="1909114" y="904240"/>
                </a:lnTo>
                <a:lnTo>
                  <a:pt x="1909241" y="902970"/>
                </a:lnTo>
                <a:lnTo>
                  <a:pt x="1916531" y="904240"/>
                </a:lnTo>
                <a:lnTo>
                  <a:pt x="1921916" y="906780"/>
                </a:lnTo>
                <a:lnTo>
                  <a:pt x="1926793" y="910590"/>
                </a:lnTo>
                <a:lnTo>
                  <a:pt x="1932546" y="913130"/>
                </a:lnTo>
                <a:lnTo>
                  <a:pt x="1932393" y="914400"/>
                </a:lnTo>
                <a:lnTo>
                  <a:pt x="1931911" y="914400"/>
                </a:lnTo>
                <a:lnTo>
                  <a:pt x="1931466" y="915670"/>
                </a:lnTo>
                <a:lnTo>
                  <a:pt x="1941982" y="908050"/>
                </a:lnTo>
                <a:lnTo>
                  <a:pt x="1946922" y="910590"/>
                </a:lnTo>
                <a:lnTo>
                  <a:pt x="1952040" y="911860"/>
                </a:lnTo>
                <a:lnTo>
                  <a:pt x="1957044" y="914400"/>
                </a:lnTo>
                <a:lnTo>
                  <a:pt x="1947062" y="908050"/>
                </a:lnTo>
                <a:lnTo>
                  <a:pt x="1945068" y="906780"/>
                </a:lnTo>
                <a:lnTo>
                  <a:pt x="1950516" y="902970"/>
                </a:lnTo>
                <a:lnTo>
                  <a:pt x="1966874" y="891540"/>
                </a:lnTo>
                <a:lnTo>
                  <a:pt x="1983219" y="880110"/>
                </a:lnTo>
                <a:lnTo>
                  <a:pt x="1990496" y="875030"/>
                </a:lnTo>
                <a:lnTo>
                  <a:pt x="2006841" y="863600"/>
                </a:lnTo>
                <a:lnTo>
                  <a:pt x="2012302" y="859790"/>
                </a:lnTo>
                <a:lnTo>
                  <a:pt x="1987956" y="847090"/>
                </a:lnTo>
                <a:lnTo>
                  <a:pt x="1998954" y="847090"/>
                </a:lnTo>
                <a:lnTo>
                  <a:pt x="2006473" y="849630"/>
                </a:lnTo>
                <a:lnTo>
                  <a:pt x="2013927" y="850900"/>
                </a:lnTo>
                <a:lnTo>
                  <a:pt x="2024773" y="850900"/>
                </a:lnTo>
                <a:lnTo>
                  <a:pt x="2030082" y="847090"/>
                </a:lnTo>
                <a:lnTo>
                  <a:pt x="2037168" y="842010"/>
                </a:lnTo>
                <a:lnTo>
                  <a:pt x="2042477" y="838200"/>
                </a:lnTo>
                <a:lnTo>
                  <a:pt x="2044242" y="836930"/>
                </a:lnTo>
                <a:lnTo>
                  <a:pt x="2051329" y="831850"/>
                </a:lnTo>
                <a:lnTo>
                  <a:pt x="2053107" y="830580"/>
                </a:lnTo>
                <a:lnTo>
                  <a:pt x="2050656" y="831850"/>
                </a:lnTo>
                <a:lnTo>
                  <a:pt x="2049170" y="831850"/>
                </a:lnTo>
                <a:lnTo>
                  <a:pt x="2052078" y="829310"/>
                </a:lnTo>
                <a:lnTo>
                  <a:pt x="2057234" y="825500"/>
                </a:lnTo>
                <a:lnTo>
                  <a:pt x="2062772" y="824230"/>
                </a:lnTo>
                <a:lnTo>
                  <a:pt x="2084692" y="808990"/>
                </a:lnTo>
                <a:lnTo>
                  <a:pt x="2086521" y="807720"/>
                </a:lnTo>
                <a:lnTo>
                  <a:pt x="2090178" y="805180"/>
                </a:lnTo>
                <a:lnTo>
                  <a:pt x="2123071" y="782320"/>
                </a:lnTo>
                <a:lnTo>
                  <a:pt x="2143175" y="768350"/>
                </a:lnTo>
                <a:lnTo>
                  <a:pt x="2152307" y="762000"/>
                </a:lnTo>
                <a:lnTo>
                  <a:pt x="2154136" y="760730"/>
                </a:lnTo>
                <a:lnTo>
                  <a:pt x="2157793" y="758190"/>
                </a:lnTo>
                <a:lnTo>
                  <a:pt x="2151507" y="758190"/>
                </a:lnTo>
                <a:lnTo>
                  <a:pt x="2147138" y="755650"/>
                </a:lnTo>
                <a:lnTo>
                  <a:pt x="2157996" y="748030"/>
                </a:lnTo>
                <a:lnTo>
                  <a:pt x="2164232" y="750570"/>
                </a:lnTo>
                <a:lnTo>
                  <a:pt x="2165362" y="753110"/>
                </a:lnTo>
                <a:lnTo>
                  <a:pt x="2169617" y="750570"/>
                </a:lnTo>
                <a:lnTo>
                  <a:pt x="2172716" y="748030"/>
                </a:lnTo>
                <a:lnTo>
                  <a:pt x="2175814" y="745490"/>
                </a:lnTo>
                <a:lnTo>
                  <a:pt x="2194395" y="730250"/>
                </a:lnTo>
                <a:lnTo>
                  <a:pt x="2197493" y="727710"/>
                </a:lnTo>
                <a:lnTo>
                  <a:pt x="2206790" y="720090"/>
                </a:lnTo>
                <a:lnTo>
                  <a:pt x="2215540" y="711200"/>
                </a:lnTo>
                <a:lnTo>
                  <a:pt x="2238032" y="688340"/>
                </a:lnTo>
                <a:lnTo>
                  <a:pt x="2239289" y="687070"/>
                </a:lnTo>
                <a:lnTo>
                  <a:pt x="2251214" y="670560"/>
                </a:lnTo>
                <a:lnTo>
                  <a:pt x="2257641" y="661670"/>
                </a:lnTo>
                <a:lnTo>
                  <a:pt x="2266810" y="648970"/>
                </a:lnTo>
                <a:lnTo>
                  <a:pt x="2272385" y="638810"/>
                </a:lnTo>
                <a:lnTo>
                  <a:pt x="2277262" y="629920"/>
                </a:lnTo>
                <a:lnTo>
                  <a:pt x="2282837" y="619760"/>
                </a:lnTo>
                <a:lnTo>
                  <a:pt x="2289098" y="608330"/>
                </a:lnTo>
                <a:lnTo>
                  <a:pt x="2291499" y="601980"/>
                </a:lnTo>
                <a:lnTo>
                  <a:pt x="2292464" y="599440"/>
                </a:lnTo>
                <a:lnTo>
                  <a:pt x="2298217" y="584200"/>
                </a:lnTo>
                <a:lnTo>
                  <a:pt x="2303018" y="571500"/>
                </a:lnTo>
                <a:lnTo>
                  <a:pt x="2304453" y="567690"/>
                </a:lnTo>
                <a:lnTo>
                  <a:pt x="2305901" y="563880"/>
                </a:lnTo>
                <a:lnTo>
                  <a:pt x="2303602" y="566420"/>
                </a:lnTo>
                <a:lnTo>
                  <a:pt x="2300440" y="567690"/>
                </a:lnTo>
                <a:lnTo>
                  <a:pt x="2296401" y="567690"/>
                </a:lnTo>
                <a:lnTo>
                  <a:pt x="2296490" y="566420"/>
                </a:lnTo>
                <a:lnTo>
                  <a:pt x="2296579" y="565150"/>
                </a:lnTo>
                <a:lnTo>
                  <a:pt x="2296680" y="563880"/>
                </a:lnTo>
                <a:lnTo>
                  <a:pt x="2296769" y="562610"/>
                </a:lnTo>
                <a:lnTo>
                  <a:pt x="2296858" y="561340"/>
                </a:lnTo>
                <a:lnTo>
                  <a:pt x="2299462" y="556260"/>
                </a:lnTo>
                <a:lnTo>
                  <a:pt x="2300948" y="553720"/>
                </a:lnTo>
                <a:lnTo>
                  <a:pt x="2301697" y="552450"/>
                </a:lnTo>
                <a:lnTo>
                  <a:pt x="2301075" y="544830"/>
                </a:lnTo>
                <a:lnTo>
                  <a:pt x="2306002" y="544830"/>
                </a:lnTo>
                <a:lnTo>
                  <a:pt x="2308555" y="548640"/>
                </a:lnTo>
                <a:lnTo>
                  <a:pt x="2309380" y="551180"/>
                </a:lnTo>
                <a:lnTo>
                  <a:pt x="2311323" y="544830"/>
                </a:lnTo>
                <a:lnTo>
                  <a:pt x="2312517" y="539750"/>
                </a:lnTo>
                <a:lnTo>
                  <a:pt x="2313127" y="537210"/>
                </a:lnTo>
                <a:lnTo>
                  <a:pt x="2314498" y="530860"/>
                </a:lnTo>
                <a:lnTo>
                  <a:pt x="2314778" y="529590"/>
                </a:lnTo>
                <a:lnTo>
                  <a:pt x="2316251" y="521970"/>
                </a:lnTo>
                <a:lnTo>
                  <a:pt x="2316797" y="518160"/>
                </a:lnTo>
                <a:lnTo>
                  <a:pt x="2319540" y="499110"/>
                </a:lnTo>
                <a:lnTo>
                  <a:pt x="2321344" y="478790"/>
                </a:lnTo>
                <a:lnTo>
                  <a:pt x="2321445" y="477520"/>
                </a:lnTo>
                <a:lnTo>
                  <a:pt x="2321991" y="455930"/>
                </a:lnTo>
                <a:close/>
              </a:path>
            </a:pathLst>
          </a:custGeom>
          <a:solidFill>
            <a:srgbClr val="293D8C"/>
          </a:solidFill>
        </p:spPr>
        <p:txBody>
          <a:bodyPr wrap="square" lIns="0" tIns="0" rIns="0" bIns="0" rtlCol="0"/>
          <a:lstStyle/>
          <a:p>
            <a:endParaRPr/>
          </a:p>
        </p:txBody>
      </p:sp>
      <p:sp>
        <p:nvSpPr>
          <p:cNvPr id="5" name="object 5"/>
          <p:cNvSpPr txBox="1"/>
          <p:nvPr/>
        </p:nvSpPr>
        <p:spPr>
          <a:xfrm>
            <a:off x="275300" y="237205"/>
            <a:ext cx="882650" cy="391160"/>
          </a:xfrm>
          <a:prstGeom prst="rect">
            <a:avLst/>
          </a:prstGeom>
        </p:spPr>
        <p:txBody>
          <a:bodyPr vert="horz" wrap="square" lIns="0" tIns="12700" rIns="0" bIns="0" rtlCol="0">
            <a:spAutoFit/>
          </a:bodyPr>
          <a:lstStyle/>
          <a:p>
            <a:pPr marL="12700">
              <a:lnSpc>
                <a:spcPct val="100000"/>
              </a:lnSpc>
              <a:spcBef>
                <a:spcPts val="100"/>
              </a:spcBef>
            </a:pPr>
            <a:r>
              <a:rPr sz="1200" dirty="0" err="1">
                <a:solidFill>
                  <a:srgbClr val="293D8C"/>
                </a:solidFill>
                <a:latin typeface="KBH Tekst"/>
                <a:cs typeface="KBH Tekst"/>
              </a:rPr>
              <a:t>Scenarie</a:t>
            </a:r>
            <a:endParaRPr sz="1200" dirty="0">
              <a:solidFill>
                <a:srgbClr val="293D8C"/>
              </a:solidFill>
              <a:latin typeface="KBH Tekst"/>
              <a:cs typeface="KBH Tekst"/>
            </a:endParaRPr>
          </a:p>
          <a:p>
            <a:pPr marL="12700">
              <a:lnSpc>
                <a:spcPct val="100000"/>
              </a:lnSpc>
            </a:pPr>
            <a:r>
              <a:rPr sz="1200" b="1" spc="-10" dirty="0" err="1">
                <a:solidFill>
                  <a:srgbClr val="293D8C"/>
                </a:solidFill>
                <a:latin typeface="KBH"/>
                <a:cs typeface="KBH"/>
              </a:rPr>
              <a:t>Strømsvigt</a:t>
            </a:r>
            <a:endParaRPr sz="1200" dirty="0">
              <a:solidFill>
                <a:srgbClr val="293D8C"/>
              </a:solidFill>
              <a:latin typeface="KBH"/>
              <a:cs typeface="KBH"/>
            </a:endParaRPr>
          </a:p>
        </p:txBody>
      </p:sp>
      <p:sp>
        <p:nvSpPr>
          <p:cNvPr id="6" name="object 6"/>
          <p:cNvSpPr txBox="1">
            <a:spLocks noGrp="1"/>
          </p:cNvSpPr>
          <p:nvPr>
            <p:ph type="ftr" sz="quarter" idx="5"/>
          </p:nvPr>
        </p:nvSpPr>
        <p:spPr>
          <a:prstGeom prst="rect">
            <a:avLst/>
          </a:prstGeom>
        </p:spPr>
        <p:txBody>
          <a:bodyPr vert="horz" wrap="square" lIns="0" tIns="20320" rIns="0" bIns="0" rtlCol="0">
            <a:spAutoFit/>
          </a:bodyPr>
          <a:lstStyle/>
          <a:p>
            <a:pPr marL="12700">
              <a:lnSpc>
                <a:spcPct val="100000"/>
              </a:lnSpc>
              <a:spcBef>
                <a:spcPts val="160"/>
              </a:spcBef>
            </a:pPr>
            <a:r>
              <a:rPr b="1" spc="-10">
                <a:latin typeface="KBH"/>
                <a:cs typeface="KBH"/>
              </a:rPr>
              <a:t>SOF</a:t>
            </a:r>
            <a:r>
              <a:rPr b="1" spc="-55">
                <a:latin typeface="KBH"/>
                <a:cs typeface="KBH"/>
              </a:rPr>
              <a:t> </a:t>
            </a:r>
            <a:r>
              <a:rPr sz="1800" b="0" baseline="4629">
                <a:latin typeface="KBH Medium"/>
                <a:cs typeface="KBH Medium"/>
              </a:rPr>
              <a:t>|</a:t>
            </a:r>
            <a:r>
              <a:rPr sz="1800" b="0" spc="-67" baseline="4629">
                <a:latin typeface="KBH Medium"/>
                <a:cs typeface="KBH Medium"/>
              </a:rPr>
              <a:t> </a:t>
            </a:r>
            <a:r>
              <a:rPr sz="1200" spc="-35"/>
              <a:t>Socialforvaltningen</a:t>
            </a:r>
            <a:endParaRPr sz="1200">
              <a:latin typeface="KBH Medium"/>
              <a:cs typeface="KBH Medium"/>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ea16811d-7149-4adb-b066-49f75b5c0a15">
      <Terms xmlns="http://schemas.microsoft.com/office/infopath/2007/PartnerControls"/>
    </lcf76f155ced4ddcb4097134ff3c332f>
    <eDoc xmlns="ea16811d-7149-4adb-b066-49f75b5c0a1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73DD54E6316DC24EB4187E7FD8736594" ma:contentTypeVersion="21" ma:contentTypeDescription="Opret et nyt dokument." ma:contentTypeScope="" ma:versionID="3012b92af2be17487066d51e2b3520a5">
  <xsd:schema xmlns:xsd="http://www.w3.org/2001/XMLSchema" xmlns:xs="http://www.w3.org/2001/XMLSchema" xmlns:p="http://schemas.microsoft.com/office/2006/metadata/properties" xmlns:ns2="ea16811d-7149-4adb-b066-49f75b5c0a15" xmlns:ns3="ab00e77a-f078-4951-89f2-89e714f37660" targetNamespace="http://schemas.microsoft.com/office/2006/metadata/properties" ma:root="true" ma:fieldsID="92933f635071b05fc667f191a72e79a1" ns2:_="" ns3:_="">
    <xsd:import namespace="ea16811d-7149-4adb-b066-49f75b5c0a15"/>
    <xsd:import namespace="ab00e77a-f078-4951-89f2-89e714f3766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Location"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2:eDoc"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a16811d-7149-4adb-b066-49f75b5c0a1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ledmærker" ma:readOnly="false" ma:fieldId="{5cf76f15-5ced-4ddc-b409-7134ff3c332f}" ma:taxonomyMulti="true" ma:sspId="e6a412d2-aea5-45d9-add9-4615ec186553" ma:termSetId="09814cd3-568e-fe90-9814-8d621ff8fb84" ma:anchorId="fba54fb3-c3e1-fe81-a776-ca4b69148c4d" ma:open="true" ma:isKeyword="false">
      <xsd:complexType>
        <xsd:sequence>
          <xsd:element ref="pc:Terms" minOccurs="0" maxOccurs="1"/>
        </xsd:sequence>
      </xsd:complexType>
    </xsd:element>
    <xsd:element name="eDoc" ma:index="23" nillable="true" ma:displayName="eDoc" ma:internalName="eDoc">
      <xsd:simpleType>
        <xsd:restriction base="dms:Text"/>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b00e77a-f078-4951-89f2-89e714f37660" elementFormDefault="qualified">
    <xsd:import namespace="http://schemas.microsoft.com/office/2006/documentManagement/types"/>
    <xsd:import namespace="http://schemas.microsoft.com/office/infopath/2007/PartnerControls"/>
    <xsd:element name="SharedWithUsers" ma:index="14"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Delt med detaljer"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F8FFE7C-66AA-4080-A0DD-83331E1991CD}">
  <ds:schemaRefs>
    <ds:schemaRef ds:uri="ab00e77a-f078-4951-89f2-89e714f37660"/>
    <ds:schemaRef ds:uri="http://schemas.microsoft.com/office/infopath/2007/PartnerControls"/>
    <ds:schemaRef ds:uri="http://purl.org/dc/terms/"/>
    <ds:schemaRef ds:uri="http://schemas.microsoft.com/office/2006/documentManagement/types"/>
    <ds:schemaRef ds:uri="http://purl.org/dc/elements/1.1/"/>
    <ds:schemaRef ds:uri="ea16811d-7149-4adb-b066-49f75b5c0a15"/>
    <ds:schemaRef ds:uri="http://purl.org/dc/dcmitype/"/>
    <ds:schemaRef ds:uri="http://schemas.openxmlformats.org/package/2006/metadata/core-properties"/>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75103DA3-573D-40D6-B6DD-1E2F32EC8993}">
  <ds:schemaRefs>
    <ds:schemaRef ds:uri="http://schemas.microsoft.com/sharepoint/v3/contenttype/forms"/>
  </ds:schemaRefs>
</ds:datastoreItem>
</file>

<file path=customXml/itemProps3.xml><?xml version="1.0" encoding="utf-8"?>
<ds:datastoreItem xmlns:ds="http://schemas.openxmlformats.org/officeDocument/2006/customXml" ds:itemID="{3AB05C7D-8615-4314-A644-21FD61960D3E}">
  <ds:schemaRefs>
    <ds:schemaRef ds:uri="ab00e77a-f078-4951-89f2-89e714f37660"/>
    <ds:schemaRef ds:uri="ea16811d-7149-4adb-b066-49f75b5c0a1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298</TotalTime>
  <Words>1345</Words>
  <Application>Microsoft Office PowerPoint</Application>
  <PresentationFormat>Brugerdefineret</PresentationFormat>
  <Paragraphs>133</Paragraphs>
  <Slides>14</Slides>
  <Notes>0</Notes>
  <HiddenSlides>0</HiddenSlides>
  <MMClips>0</MMClips>
  <ScaleCrop>false</ScaleCrop>
  <HeadingPairs>
    <vt:vector size="6" baseType="variant">
      <vt:variant>
        <vt:lpstr>Benyttede skrifttyper</vt:lpstr>
      </vt:variant>
      <vt:variant>
        <vt:i4>5</vt:i4>
      </vt:variant>
      <vt:variant>
        <vt:lpstr>Tema</vt:lpstr>
      </vt:variant>
      <vt:variant>
        <vt:i4>1</vt:i4>
      </vt:variant>
      <vt:variant>
        <vt:lpstr>Slidetitler</vt:lpstr>
      </vt:variant>
      <vt:variant>
        <vt:i4>14</vt:i4>
      </vt:variant>
    </vt:vector>
  </HeadingPairs>
  <TitlesOfParts>
    <vt:vector size="20" baseType="lpstr">
      <vt:lpstr>Calibri</vt:lpstr>
      <vt:lpstr>Courier New</vt:lpstr>
      <vt:lpstr>KBH</vt:lpstr>
      <vt:lpstr>KBH Medium</vt:lpstr>
      <vt:lpstr>KBH Tekst</vt:lpstr>
      <vt:lpstr>Office Theme</vt:lpstr>
      <vt:lpstr>KRISEKLAR Et dialogspil om, hvordan vi håndterer krisesituationer    </vt:lpstr>
      <vt:lpstr>PowerPoint-præsentation</vt:lpstr>
      <vt:lpstr>Strømsvigt</vt:lpstr>
      <vt:lpstr>PowerPoint-præsentation</vt:lpstr>
      <vt:lpstr>Bonus-info</vt:lpstr>
      <vt:lpstr>PowerPoint-præsentation</vt:lpstr>
      <vt:lpstr>Hjælpe-spørgsmål</vt:lpstr>
      <vt:lpstr>PowerPoint-præsentation</vt:lpstr>
      <vt:lpstr>Sårbarheder og opmærksomhedspunkter</vt:lpstr>
      <vt:lpstr>PowerPoint-præsentation</vt:lpstr>
      <vt:lpstr>Opgaver og funktioner</vt:lpstr>
      <vt:lpstr>PowerPoint-præsentation</vt:lpstr>
      <vt:lpstr>Dialogkort</vt:lpstr>
      <vt:lpstr>PowerPoint-præsentation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Stine Skipper</dc:creator>
  <cp:lastModifiedBy>Stine Mandrup Lund</cp:lastModifiedBy>
  <cp:revision>2</cp:revision>
  <cp:lastPrinted>2025-11-19T13:09:13Z</cp:lastPrinted>
  <dcterms:created xsi:type="dcterms:W3CDTF">2025-11-18T11:58:54Z</dcterms:created>
  <dcterms:modified xsi:type="dcterms:W3CDTF">2026-04-22T08:12:34Z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2025-11-18T00:00:00Z</vt:filetime>
  </property>
  <property fmtid="{D5CDD505-2E9C-101B-9397-08002B2CF9AE}" pid="3" name="Creator">
    <vt:lpwstr>Adobe InDesign 20.5 (Windows)</vt:lpwstr>
  </property>
  <property fmtid="{D5CDD505-2E9C-101B-9397-08002B2CF9AE}" pid="4" name="LastSaved">
    <vt:filetime>2025-11-18T00:00:00Z</vt:filetime>
  </property>
  <property fmtid="{D5CDD505-2E9C-101B-9397-08002B2CF9AE}" pid="5" name="Producer">
    <vt:lpwstr>Adobe PDF Library 17.0</vt:lpwstr>
  </property>
  <property fmtid="{D5CDD505-2E9C-101B-9397-08002B2CF9AE}" pid="6" name="ContentTypeId">
    <vt:lpwstr>0x01010073DD54E6316DC24EB4187E7FD8736594</vt:lpwstr>
  </property>
  <property fmtid="{D5CDD505-2E9C-101B-9397-08002B2CF9AE}" pid="7" name="MediaServiceImageTags">
    <vt:lpwstr/>
  </property>
  <property fmtid="{D5CDD505-2E9C-101B-9397-08002B2CF9AE}" pid="8" name="j2c2601e249f4d2993f2fcc4fe83f7c1">
    <vt:lpwstr/>
  </property>
  <property fmtid="{D5CDD505-2E9C-101B-9397-08002B2CF9AE}" pid="9" name="Sensitivity">
    <vt:lpwstr/>
  </property>
  <property fmtid="{D5CDD505-2E9C-101B-9397-08002B2CF9AE}" pid="10" name="TaxCatchAll">
    <vt:lpwstr/>
  </property>
</Properties>
</file>