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63" r:id="rId8"/>
    <p:sldId id="264" r:id="rId9"/>
    <p:sldId id="265" r:id="rId10"/>
    <p:sldId id="266" r:id="rId11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EFDBEC-0E3F-C3D5-E43C-894E45C72F8B}" v="121" dt="2026-04-14T16:01:00.949"/>
    <p1510:client id="{D68BDA5C-F984-D429-F5B0-F3271B99FF5A}" v="227" dt="2026-04-14T14:31:36.62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48" y="62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ne Mandrup Lund" userId="S::e650@kk.dk::f77c7f5e-684f-49f7-a1ff-8c22344f71a5" providerId="AD" clId="Web-{D68BDA5C-F984-D429-F5B0-F3271B99FF5A}"/>
    <pc:docChg chg="addSld delSld modSld sldOrd">
      <pc:chgData name="Stine Mandrup Lund" userId="S::e650@kk.dk::f77c7f5e-684f-49f7-a1ff-8c22344f71a5" providerId="AD" clId="Web-{D68BDA5C-F984-D429-F5B0-F3271B99FF5A}" dt="2026-04-14T14:31:36.621" v="138" actId="20577"/>
      <pc:docMkLst>
        <pc:docMk/>
      </pc:docMkLst>
      <pc:sldChg chg="modSp">
        <pc:chgData name="Stine Mandrup Lund" userId="S::e650@kk.dk::f77c7f5e-684f-49f7-a1ff-8c22344f71a5" providerId="AD" clId="Web-{D68BDA5C-F984-D429-F5B0-F3271B99FF5A}" dt="2026-04-14T14:31:36.621" v="138" actId="20577"/>
        <pc:sldMkLst>
          <pc:docMk/>
          <pc:sldMk cId="0" sldId="256"/>
        </pc:sldMkLst>
        <pc:spChg chg="mod">
          <ac:chgData name="Stine Mandrup Lund" userId="S::e650@kk.dk::f77c7f5e-684f-49f7-a1ff-8c22344f71a5" providerId="AD" clId="Web-{D68BDA5C-F984-D429-F5B0-F3271B99FF5A}" dt="2026-04-14T14:31:36.621" v="138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Stine Mandrup Lund" userId="S::e650@kk.dk::f77c7f5e-684f-49f7-a1ff-8c22344f71a5" providerId="AD" clId="Web-{D68BDA5C-F984-D429-F5B0-F3271B99FF5A}" dt="2026-04-14T14:18:25.694" v="9" actId="20577"/>
          <ac:spMkLst>
            <pc:docMk/>
            <pc:sldMk cId="0" sldId="256"/>
            <ac:spMk id="8" creationId="{00000000-0000-0000-0000-000000000000}"/>
          </ac:spMkLst>
        </pc:spChg>
      </pc:sldChg>
      <pc:sldChg chg="delSp modSp">
        <pc:chgData name="Stine Mandrup Lund" userId="S::e650@kk.dk::f77c7f5e-684f-49f7-a1ff-8c22344f71a5" providerId="AD" clId="Web-{D68BDA5C-F984-D429-F5B0-F3271B99FF5A}" dt="2026-04-14T14:31:21.090" v="136"/>
        <pc:sldMkLst>
          <pc:docMk/>
          <pc:sldMk cId="0" sldId="257"/>
        </pc:sldMkLst>
        <pc:spChg chg="mod">
          <ac:chgData name="Stine Mandrup Lund" userId="S::e650@kk.dk::f77c7f5e-684f-49f7-a1ff-8c22344f71a5" providerId="AD" clId="Web-{D68BDA5C-F984-D429-F5B0-F3271B99FF5A}" dt="2026-04-14T14:18:47.304" v="25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Stine Mandrup Lund" userId="S::e650@kk.dk::f77c7f5e-684f-49f7-a1ff-8c22344f71a5" providerId="AD" clId="Web-{D68BDA5C-F984-D429-F5B0-F3271B99FF5A}" dt="2026-04-14T14:18:51.836" v="30" actId="20577"/>
          <ac:spMkLst>
            <pc:docMk/>
            <pc:sldMk cId="0" sldId="257"/>
            <ac:spMk id="11" creationId="{00000000-0000-0000-0000-000000000000}"/>
          </ac:spMkLst>
        </pc:spChg>
        <pc:spChg chg="del">
          <ac:chgData name="Stine Mandrup Lund" userId="S::e650@kk.dk::f77c7f5e-684f-49f7-a1ff-8c22344f71a5" providerId="AD" clId="Web-{D68BDA5C-F984-D429-F5B0-F3271B99FF5A}" dt="2026-04-14T14:31:21.090" v="136"/>
          <ac:spMkLst>
            <pc:docMk/>
            <pc:sldMk cId="0" sldId="257"/>
            <ac:spMk id="12" creationId="{00000000-0000-0000-0000-000000000000}"/>
          </ac:spMkLst>
        </pc:spChg>
      </pc:sldChg>
      <pc:sldChg chg="delSp modSp">
        <pc:chgData name="Stine Mandrup Lund" userId="S::e650@kk.dk::f77c7f5e-684f-49f7-a1ff-8c22344f71a5" providerId="AD" clId="Web-{D68BDA5C-F984-D429-F5B0-F3271B99FF5A}" dt="2026-04-14T14:31:17.715" v="135" actId="20577"/>
        <pc:sldMkLst>
          <pc:docMk/>
          <pc:sldMk cId="0" sldId="258"/>
        </pc:sldMkLst>
        <pc:spChg chg="mod">
          <ac:chgData name="Stine Mandrup Lund" userId="S::e650@kk.dk::f77c7f5e-684f-49f7-a1ff-8c22344f71a5" providerId="AD" clId="Web-{D68BDA5C-F984-D429-F5B0-F3271B99FF5A}" dt="2026-04-14T14:23:58.819" v="49" actId="20577"/>
          <ac:spMkLst>
            <pc:docMk/>
            <pc:sldMk cId="0" sldId="258"/>
            <ac:spMk id="3" creationId="{00000000-0000-0000-0000-000000000000}"/>
          </ac:spMkLst>
        </pc:spChg>
        <pc:spChg chg="mod">
          <ac:chgData name="Stine Mandrup Lund" userId="S::e650@kk.dk::f77c7f5e-684f-49f7-a1ff-8c22344f71a5" providerId="AD" clId="Web-{D68BDA5C-F984-D429-F5B0-F3271B99FF5A}" dt="2026-04-14T14:24:12.882" v="51" actId="20577"/>
          <ac:spMkLst>
            <pc:docMk/>
            <pc:sldMk cId="0" sldId="258"/>
            <ac:spMk id="4" creationId="{00000000-0000-0000-0000-000000000000}"/>
          </ac:spMkLst>
        </pc:spChg>
        <pc:spChg chg="mod">
          <ac:chgData name="Stine Mandrup Lund" userId="S::e650@kk.dk::f77c7f5e-684f-49f7-a1ff-8c22344f71a5" providerId="AD" clId="Web-{D68BDA5C-F984-D429-F5B0-F3271B99FF5A}" dt="2026-04-14T14:31:17.715" v="135" actId="20577"/>
          <ac:spMkLst>
            <pc:docMk/>
            <pc:sldMk cId="0" sldId="258"/>
            <ac:spMk id="5" creationId="{00000000-0000-0000-0000-000000000000}"/>
          </ac:spMkLst>
        </pc:spChg>
        <pc:spChg chg="del mod">
          <ac:chgData name="Stine Mandrup Lund" userId="S::e650@kk.dk::f77c7f5e-684f-49f7-a1ff-8c22344f71a5" providerId="AD" clId="Web-{D68BDA5C-F984-D429-F5B0-F3271B99FF5A}" dt="2026-04-14T14:31:01.652" v="132"/>
          <ac:spMkLst>
            <pc:docMk/>
            <pc:sldMk cId="0" sldId="258"/>
            <ac:spMk id="6" creationId="{00000000-0000-0000-0000-000000000000}"/>
          </ac:spMkLst>
        </pc:spChg>
      </pc:sldChg>
      <pc:sldChg chg="modSp del">
        <pc:chgData name="Stine Mandrup Lund" userId="S::e650@kk.dk::f77c7f5e-684f-49f7-a1ff-8c22344f71a5" providerId="AD" clId="Web-{D68BDA5C-F984-D429-F5B0-F3271B99FF5A}" dt="2026-04-14T14:28:05.708" v="86"/>
        <pc:sldMkLst>
          <pc:docMk/>
          <pc:sldMk cId="0" sldId="259"/>
        </pc:sldMkLst>
        <pc:spChg chg="mod">
          <ac:chgData name="Stine Mandrup Lund" userId="S::e650@kk.dk::f77c7f5e-684f-49f7-a1ff-8c22344f71a5" providerId="AD" clId="Web-{D68BDA5C-F984-D429-F5B0-F3271B99FF5A}" dt="2026-04-14T14:25:01.744" v="56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del">
        <pc:chgData name="Stine Mandrup Lund" userId="S::e650@kk.dk::f77c7f5e-684f-49f7-a1ff-8c22344f71a5" providerId="AD" clId="Web-{D68BDA5C-F984-D429-F5B0-F3271B99FF5A}" dt="2026-04-14T14:28:29.850" v="88"/>
        <pc:sldMkLst>
          <pc:docMk/>
          <pc:sldMk cId="0" sldId="260"/>
        </pc:sldMkLst>
        <pc:spChg chg="mod">
          <ac:chgData name="Stine Mandrup Lund" userId="S::e650@kk.dk::f77c7f5e-684f-49f7-a1ff-8c22344f71a5" providerId="AD" clId="Web-{D68BDA5C-F984-D429-F5B0-F3271B99FF5A}" dt="2026-04-14T14:26:41.858" v="81" actId="20577"/>
          <ac:spMkLst>
            <pc:docMk/>
            <pc:sldMk cId="0" sldId="260"/>
            <ac:spMk id="3" creationId="{00000000-0000-0000-0000-000000000000}"/>
          </ac:spMkLst>
        </pc:spChg>
        <pc:spChg chg="mod">
          <ac:chgData name="Stine Mandrup Lund" userId="S::e650@kk.dk::f77c7f5e-684f-49f7-a1ff-8c22344f71a5" providerId="AD" clId="Web-{D68BDA5C-F984-D429-F5B0-F3271B99FF5A}" dt="2026-04-14T14:26:48.171" v="83" actId="20577"/>
          <ac:spMkLst>
            <pc:docMk/>
            <pc:sldMk cId="0" sldId="260"/>
            <ac:spMk id="4" creationId="{00000000-0000-0000-0000-000000000000}"/>
          </ac:spMkLst>
        </pc:spChg>
      </pc:sldChg>
      <pc:sldChg chg="del">
        <pc:chgData name="Stine Mandrup Lund" userId="S::e650@kk.dk::f77c7f5e-684f-49f7-a1ff-8c22344f71a5" providerId="AD" clId="Web-{D68BDA5C-F984-D429-F5B0-F3271B99FF5A}" dt="2026-04-14T14:29:04.445" v="91"/>
        <pc:sldMkLst>
          <pc:docMk/>
          <pc:sldMk cId="0" sldId="261"/>
        </pc:sldMkLst>
      </pc:sldChg>
      <pc:sldChg chg="del">
        <pc:chgData name="Stine Mandrup Lund" userId="S::e650@kk.dk::f77c7f5e-684f-49f7-a1ff-8c22344f71a5" providerId="AD" clId="Web-{D68BDA5C-F984-D429-F5B0-F3271B99FF5A}" dt="2026-04-14T14:29:06.414" v="92"/>
        <pc:sldMkLst>
          <pc:docMk/>
          <pc:sldMk cId="0" sldId="262"/>
        </pc:sldMkLst>
      </pc:sldChg>
      <pc:sldChg chg="delSp modSp add ord">
        <pc:chgData name="Stine Mandrup Lund" userId="S::e650@kk.dk::f77c7f5e-684f-49f7-a1ff-8c22344f71a5" providerId="AD" clId="Web-{D68BDA5C-F984-D429-F5B0-F3271B99FF5A}" dt="2026-04-14T14:30:56.605" v="130" actId="20577"/>
        <pc:sldMkLst>
          <pc:docMk/>
          <pc:sldMk cId="1767344684" sldId="263"/>
        </pc:sldMkLst>
        <pc:spChg chg="mod">
          <ac:chgData name="Stine Mandrup Lund" userId="S::e650@kk.dk::f77c7f5e-684f-49f7-a1ff-8c22344f71a5" providerId="AD" clId="Web-{D68BDA5C-F984-D429-F5B0-F3271B99FF5A}" dt="2026-04-14T14:30:56.605" v="130" actId="20577"/>
          <ac:spMkLst>
            <pc:docMk/>
            <pc:sldMk cId="1767344684" sldId="263"/>
            <ac:spMk id="5" creationId="{00000000-0000-0000-0000-000000000000}"/>
          </ac:spMkLst>
        </pc:spChg>
        <pc:spChg chg="del">
          <ac:chgData name="Stine Mandrup Lund" userId="S::e650@kk.dk::f77c7f5e-684f-49f7-a1ff-8c22344f71a5" providerId="AD" clId="Web-{D68BDA5C-F984-D429-F5B0-F3271B99FF5A}" dt="2026-04-14T14:30:46.620" v="122"/>
          <ac:spMkLst>
            <pc:docMk/>
            <pc:sldMk cId="1767344684" sldId="263"/>
            <ac:spMk id="6" creationId="{00000000-0000-0000-0000-000000000000}"/>
          </ac:spMkLst>
        </pc:spChg>
      </pc:sldChg>
      <pc:sldChg chg="delSp modSp add">
        <pc:chgData name="Stine Mandrup Lund" userId="S::e650@kk.dk::f77c7f5e-684f-49f7-a1ff-8c22344f71a5" providerId="AD" clId="Web-{D68BDA5C-F984-D429-F5B0-F3271B99FF5A}" dt="2026-04-14T14:30:43.761" v="121" actId="20577"/>
        <pc:sldMkLst>
          <pc:docMk/>
          <pc:sldMk cId="4025472178" sldId="264"/>
        </pc:sldMkLst>
        <pc:spChg chg="mod">
          <ac:chgData name="Stine Mandrup Lund" userId="S::e650@kk.dk::f77c7f5e-684f-49f7-a1ff-8c22344f71a5" providerId="AD" clId="Web-{D68BDA5C-F984-D429-F5B0-F3271B99FF5A}" dt="2026-04-14T14:30:43.761" v="121" actId="20577"/>
          <ac:spMkLst>
            <pc:docMk/>
            <pc:sldMk cId="4025472178" sldId="264"/>
            <ac:spMk id="5" creationId="{00000000-0000-0000-0000-000000000000}"/>
          </ac:spMkLst>
        </pc:spChg>
        <pc:spChg chg="del">
          <ac:chgData name="Stine Mandrup Lund" userId="S::e650@kk.dk::f77c7f5e-684f-49f7-a1ff-8c22344f71a5" providerId="AD" clId="Web-{D68BDA5C-F984-D429-F5B0-F3271B99FF5A}" dt="2026-04-14T14:30:29.979" v="116"/>
          <ac:spMkLst>
            <pc:docMk/>
            <pc:sldMk cId="4025472178" sldId="264"/>
            <ac:spMk id="6" creationId="{00000000-0000-0000-0000-000000000000}"/>
          </ac:spMkLst>
        </pc:spChg>
      </pc:sldChg>
      <pc:sldChg chg="delSp modSp add">
        <pc:chgData name="Stine Mandrup Lund" userId="S::e650@kk.dk::f77c7f5e-684f-49f7-a1ff-8c22344f71a5" providerId="AD" clId="Web-{D68BDA5C-F984-D429-F5B0-F3271B99FF5A}" dt="2026-04-14T14:30:26.886" v="115" actId="20577"/>
        <pc:sldMkLst>
          <pc:docMk/>
          <pc:sldMk cId="1341564734" sldId="265"/>
        </pc:sldMkLst>
        <pc:spChg chg="mod">
          <ac:chgData name="Stine Mandrup Lund" userId="S::e650@kk.dk::f77c7f5e-684f-49f7-a1ff-8c22344f71a5" providerId="AD" clId="Web-{D68BDA5C-F984-D429-F5B0-F3271B99FF5A}" dt="2026-04-14T14:30:26.886" v="115" actId="20577"/>
          <ac:spMkLst>
            <pc:docMk/>
            <pc:sldMk cId="1341564734" sldId="265"/>
            <ac:spMk id="5" creationId="{00000000-0000-0000-0000-000000000000}"/>
          </ac:spMkLst>
        </pc:spChg>
        <pc:spChg chg="del">
          <ac:chgData name="Stine Mandrup Lund" userId="S::e650@kk.dk::f77c7f5e-684f-49f7-a1ff-8c22344f71a5" providerId="AD" clId="Web-{D68BDA5C-F984-D429-F5B0-F3271B99FF5A}" dt="2026-04-14T14:30:15.588" v="107"/>
          <ac:spMkLst>
            <pc:docMk/>
            <pc:sldMk cId="1341564734" sldId="265"/>
            <ac:spMk id="6" creationId="{00000000-0000-0000-0000-000000000000}"/>
          </ac:spMkLst>
        </pc:spChg>
      </pc:sldChg>
      <pc:sldChg chg="delSp modSp add">
        <pc:chgData name="Stine Mandrup Lund" userId="S::e650@kk.dk::f77c7f5e-684f-49f7-a1ff-8c22344f71a5" providerId="AD" clId="Web-{D68BDA5C-F984-D429-F5B0-F3271B99FF5A}" dt="2026-04-14T14:30:09.494" v="106"/>
        <pc:sldMkLst>
          <pc:docMk/>
          <pc:sldMk cId="3908879095" sldId="266"/>
        </pc:sldMkLst>
        <pc:spChg chg="mod">
          <ac:chgData name="Stine Mandrup Lund" userId="S::e650@kk.dk::f77c7f5e-684f-49f7-a1ff-8c22344f71a5" providerId="AD" clId="Web-{D68BDA5C-F984-D429-F5B0-F3271B99FF5A}" dt="2026-04-14T14:29:43.431" v="97" actId="20577"/>
          <ac:spMkLst>
            <pc:docMk/>
            <pc:sldMk cId="3908879095" sldId="266"/>
            <ac:spMk id="4" creationId="{00000000-0000-0000-0000-000000000000}"/>
          </ac:spMkLst>
        </pc:spChg>
        <pc:spChg chg="mod">
          <ac:chgData name="Stine Mandrup Lund" userId="S::e650@kk.dk::f77c7f5e-684f-49f7-a1ff-8c22344f71a5" providerId="AD" clId="Web-{D68BDA5C-F984-D429-F5B0-F3271B99FF5A}" dt="2026-04-14T14:30:04.276" v="104" actId="20577"/>
          <ac:spMkLst>
            <pc:docMk/>
            <pc:sldMk cId="3908879095" sldId="266"/>
            <ac:spMk id="5" creationId="{00000000-0000-0000-0000-000000000000}"/>
          </ac:spMkLst>
        </pc:spChg>
        <pc:spChg chg="del mod">
          <ac:chgData name="Stine Mandrup Lund" userId="S::e650@kk.dk::f77c7f5e-684f-49f7-a1ff-8c22344f71a5" providerId="AD" clId="Web-{D68BDA5C-F984-D429-F5B0-F3271B99FF5A}" dt="2026-04-14T14:30:09.494" v="106"/>
          <ac:spMkLst>
            <pc:docMk/>
            <pc:sldMk cId="3908879095" sldId="266"/>
            <ac:spMk id="6" creationId="{00000000-0000-0000-0000-000000000000}"/>
          </ac:spMkLst>
        </pc:spChg>
      </pc:sldChg>
    </pc:docChg>
  </pc:docChgLst>
  <pc:docChgLst>
    <pc:chgData name="Stine Mandrup Lund" userId="S::e650@kk.dk::f77c7f5e-684f-49f7-a1ff-8c22344f71a5" providerId="AD" clId="Web-{B6EFDBEC-0E3F-C3D5-E43C-894E45C72F8B}"/>
    <pc:docChg chg="modSld">
      <pc:chgData name="Stine Mandrup Lund" userId="S::e650@kk.dk::f77c7f5e-684f-49f7-a1ff-8c22344f71a5" providerId="AD" clId="Web-{B6EFDBEC-0E3F-C3D5-E43C-894E45C72F8B}" dt="2026-04-14T16:01:00.949" v="81" actId="20577"/>
      <pc:docMkLst>
        <pc:docMk/>
      </pc:docMkLst>
      <pc:sldChg chg="delSp modSp">
        <pc:chgData name="Stine Mandrup Lund" userId="S::e650@kk.dk::f77c7f5e-684f-49f7-a1ff-8c22344f71a5" providerId="AD" clId="Web-{B6EFDBEC-0E3F-C3D5-E43C-894E45C72F8B}" dt="2026-04-14T15:56:24.345" v="42" actId="20577"/>
        <pc:sldMkLst>
          <pc:docMk/>
          <pc:sldMk cId="1341564734" sldId="265"/>
        </pc:sldMkLst>
        <pc:spChg chg="mod">
          <ac:chgData name="Stine Mandrup Lund" userId="S::e650@kk.dk::f77c7f5e-684f-49f7-a1ff-8c22344f71a5" providerId="AD" clId="Web-{B6EFDBEC-0E3F-C3D5-E43C-894E45C72F8B}" dt="2026-04-14T15:56:10.220" v="34" actId="20577"/>
          <ac:spMkLst>
            <pc:docMk/>
            <pc:sldMk cId="1341564734" sldId="265"/>
            <ac:spMk id="2" creationId="{00000000-0000-0000-0000-000000000000}"/>
          </ac:spMkLst>
        </pc:spChg>
        <pc:spChg chg="del mod">
          <ac:chgData name="Stine Mandrup Lund" userId="S::e650@kk.dk::f77c7f5e-684f-49f7-a1ff-8c22344f71a5" providerId="AD" clId="Web-{B6EFDBEC-0E3F-C3D5-E43C-894E45C72F8B}" dt="2026-04-14T15:54:57.360" v="15"/>
          <ac:spMkLst>
            <pc:docMk/>
            <pc:sldMk cId="1341564734" sldId="265"/>
            <ac:spMk id="3" creationId="{00000000-0000-0000-0000-000000000000}"/>
          </ac:spMkLst>
        </pc:spChg>
        <pc:spChg chg="mod">
          <ac:chgData name="Stine Mandrup Lund" userId="S::e650@kk.dk::f77c7f5e-684f-49f7-a1ff-8c22344f71a5" providerId="AD" clId="Web-{B6EFDBEC-0E3F-C3D5-E43C-894E45C72F8B}" dt="2026-04-14T15:56:24.345" v="42" actId="20577"/>
          <ac:spMkLst>
            <pc:docMk/>
            <pc:sldMk cId="1341564734" sldId="265"/>
            <ac:spMk id="4" creationId="{00000000-0000-0000-0000-000000000000}"/>
          </ac:spMkLst>
        </pc:spChg>
      </pc:sldChg>
      <pc:sldChg chg="modSp">
        <pc:chgData name="Stine Mandrup Lund" userId="S::e650@kk.dk::f77c7f5e-684f-49f7-a1ff-8c22344f71a5" providerId="AD" clId="Web-{B6EFDBEC-0E3F-C3D5-E43C-894E45C72F8B}" dt="2026-04-14T16:01:00.949" v="81" actId="20577"/>
        <pc:sldMkLst>
          <pc:docMk/>
          <pc:sldMk cId="3908879095" sldId="266"/>
        </pc:sldMkLst>
        <pc:spChg chg="mod">
          <ac:chgData name="Stine Mandrup Lund" userId="S::e650@kk.dk::f77c7f5e-684f-49f7-a1ff-8c22344f71a5" providerId="AD" clId="Web-{B6EFDBEC-0E3F-C3D5-E43C-894E45C72F8B}" dt="2026-04-14T16:00:41.465" v="72" actId="1076"/>
          <ac:spMkLst>
            <pc:docMk/>
            <pc:sldMk cId="3908879095" sldId="266"/>
            <ac:spMk id="2" creationId="{00000000-0000-0000-0000-000000000000}"/>
          </ac:spMkLst>
        </pc:spChg>
        <pc:spChg chg="mod">
          <ac:chgData name="Stine Mandrup Lund" userId="S::e650@kk.dk::f77c7f5e-684f-49f7-a1ff-8c22344f71a5" providerId="AD" clId="Web-{B6EFDBEC-0E3F-C3D5-E43C-894E45C72F8B}" dt="2026-04-14T16:00:44.324" v="73" actId="1076"/>
          <ac:spMkLst>
            <pc:docMk/>
            <pc:sldMk cId="3908879095" sldId="266"/>
            <ac:spMk id="3" creationId="{00000000-0000-0000-0000-000000000000}"/>
          </ac:spMkLst>
        </pc:spChg>
        <pc:spChg chg="mod">
          <ac:chgData name="Stine Mandrup Lund" userId="S::e650@kk.dk::f77c7f5e-684f-49f7-a1ff-8c22344f71a5" providerId="AD" clId="Web-{B6EFDBEC-0E3F-C3D5-E43C-894E45C72F8B}" dt="2026-04-14T16:01:00.949" v="81" actId="20577"/>
          <ac:spMkLst>
            <pc:docMk/>
            <pc:sldMk cId="3908879095" sldId="266"/>
            <ac:spMk id="4" creationId="{00000000-0000-0000-0000-000000000000}"/>
          </ac:spMkLst>
        </pc:spChg>
      </pc:sldChg>
    </pc:docChg>
  </pc:docChgLst>
  <pc:docChgLst>
    <pc:chgData name="Stine Skipper" userId="S::sd98@kk.dk::95a434c9-b021-4255-9fe3-98debffeba9d" providerId="AD" clId="Web-{196FE88E-F2F8-7BF5-97A8-D80592070F0F}"/>
    <pc:docChg chg="modSld">
      <pc:chgData name="Stine Skipper" userId="S::sd98@kk.dk::95a434c9-b021-4255-9fe3-98debffeba9d" providerId="AD" clId="Web-{196FE88E-F2F8-7BF5-97A8-D80592070F0F}" dt="2026-03-20T11:54:02.423" v="9" actId="20577"/>
      <pc:docMkLst>
        <pc:docMk/>
      </pc:docMkLst>
      <pc:sldChg chg="modSp">
        <pc:chgData name="Stine Skipper" userId="S::sd98@kk.dk::95a434c9-b021-4255-9fe3-98debffeba9d" providerId="AD" clId="Web-{196FE88E-F2F8-7BF5-97A8-D80592070F0F}" dt="2026-03-20T11:54:02.423" v="9" actId="20577"/>
        <pc:sldMkLst>
          <pc:docMk/>
          <pc:sldMk cId="0" sldId="257"/>
        </pc:sldMkLst>
        <pc:spChg chg="mod">
          <ac:chgData name="Stine Skipper" userId="S::sd98@kk.dk::95a434c9-b021-4255-9fe3-98debffeba9d" providerId="AD" clId="Web-{196FE88E-F2F8-7BF5-97A8-D80592070F0F}" dt="2026-03-20T11:54:02.423" v="9" actId="20577"/>
          <ac:spMkLst>
            <pc:docMk/>
            <pc:sldMk cId="0" sldId="257"/>
            <ac:spMk id="10" creationId="{00000000-0000-0000-0000-000000000000}"/>
          </ac:spMkLst>
        </pc:spChg>
      </pc:sldChg>
    </pc:docChg>
  </pc:docChgLst>
  <pc:docChgLst>
    <pc:chgData name="Stine Skipper" userId="95a434c9-b021-4255-9fe3-98debffeba9d" providerId="ADAL" clId="{20ECB374-13EC-4118-8E09-868260858A62}"/>
    <pc:docChg chg="undo custSel modSld">
      <pc:chgData name="Stine Skipper" userId="95a434c9-b021-4255-9fe3-98debffeba9d" providerId="ADAL" clId="{20ECB374-13EC-4118-8E09-868260858A62}" dt="2026-03-20T12:13:20.739" v="67" actId="6549"/>
      <pc:docMkLst>
        <pc:docMk/>
      </pc:docMkLst>
      <pc:sldChg chg="modSp mod">
        <pc:chgData name="Stine Skipper" userId="95a434c9-b021-4255-9fe3-98debffeba9d" providerId="ADAL" clId="{20ECB374-13EC-4118-8E09-868260858A62}" dt="2026-03-20T12:13:20.739" v="67" actId="6549"/>
        <pc:sldMkLst>
          <pc:docMk/>
          <pc:sldMk cId="0" sldId="258"/>
        </pc:sldMkLst>
        <pc:spChg chg="mod">
          <ac:chgData name="Stine Skipper" userId="95a434c9-b021-4255-9fe3-98debffeba9d" providerId="ADAL" clId="{20ECB374-13EC-4118-8E09-868260858A62}" dt="2026-03-20T12:13:20.739" v="67" actId="6549"/>
          <ac:spMkLst>
            <pc:docMk/>
            <pc:sldMk cId="0" sldId="258"/>
            <ac:spMk id="3" creationId="{00000000-0000-0000-0000-000000000000}"/>
          </ac:spMkLst>
        </pc:spChg>
      </pc:sldChg>
    </pc:docChg>
  </pc:docChgLst>
  <pc:docChgLst>
    <pc:chgData name="Morten From Thesbøl" userId="0daa647c-f61b-4cde-ab95-9955bd7126bf" providerId="ADAL" clId="{FEB16073-E00F-4984-B2DC-390411869963}"/>
    <pc:docChg chg="modSld">
      <pc:chgData name="Morten From Thesbøl" userId="0daa647c-f61b-4cde-ab95-9955bd7126bf" providerId="ADAL" clId="{FEB16073-E00F-4984-B2DC-390411869963}" dt="2026-03-19T09:58:58.748" v="1" actId="207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0"/>
                </a:moveTo>
                <a:lnTo>
                  <a:pt x="0" y="0"/>
                </a:lnTo>
                <a:lnTo>
                  <a:pt x="0" y="7559992"/>
                </a:lnTo>
                <a:lnTo>
                  <a:pt x="10692003" y="7559992"/>
                </a:lnTo>
                <a:lnTo>
                  <a:pt x="10692003" y="0"/>
                </a:lnTo>
                <a:close/>
              </a:path>
            </a:pathLst>
          </a:custGeom>
          <a:solidFill>
            <a:srgbClr val="B7D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807055"/>
            <a:ext cx="8291830" cy="3753485"/>
          </a:xfrm>
          <a:custGeom>
            <a:avLst/>
            <a:gdLst/>
            <a:ahLst/>
            <a:cxnLst/>
            <a:rect l="l" t="t" r="r" b="b"/>
            <a:pathLst>
              <a:path w="8291830" h="3753484">
                <a:moveTo>
                  <a:pt x="2255105" y="0"/>
                </a:moveTo>
                <a:lnTo>
                  <a:pt x="2208004" y="0"/>
                </a:lnTo>
                <a:lnTo>
                  <a:pt x="2159580" y="342"/>
                </a:lnTo>
                <a:lnTo>
                  <a:pt x="2161754" y="342"/>
                </a:lnTo>
                <a:lnTo>
                  <a:pt x="2114958" y="1017"/>
                </a:lnTo>
                <a:lnTo>
                  <a:pt x="2116075" y="1017"/>
                </a:lnTo>
                <a:lnTo>
                  <a:pt x="2069907" y="2022"/>
                </a:lnTo>
                <a:lnTo>
                  <a:pt x="2070615" y="2022"/>
                </a:lnTo>
                <a:lnTo>
                  <a:pt x="2024833" y="3358"/>
                </a:lnTo>
                <a:lnTo>
                  <a:pt x="2025307" y="3358"/>
                </a:lnTo>
                <a:lnTo>
                  <a:pt x="1979818" y="5022"/>
                </a:lnTo>
                <a:lnTo>
                  <a:pt x="1980131" y="5022"/>
                </a:lnTo>
                <a:lnTo>
                  <a:pt x="1934888" y="7015"/>
                </a:lnTo>
                <a:lnTo>
                  <a:pt x="1935081" y="7015"/>
                </a:lnTo>
                <a:lnTo>
                  <a:pt x="1890153" y="9336"/>
                </a:lnTo>
                <a:lnTo>
                  <a:pt x="1800095" y="14998"/>
                </a:lnTo>
                <a:lnTo>
                  <a:pt x="1709601" y="22063"/>
                </a:lnTo>
                <a:lnTo>
                  <a:pt x="1619339" y="30497"/>
                </a:lnTo>
                <a:lnTo>
                  <a:pt x="1529336" y="40309"/>
                </a:lnTo>
                <a:lnTo>
                  <a:pt x="1439616" y="51505"/>
                </a:lnTo>
                <a:lnTo>
                  <a:pt x="1350208" y="64091"/>
                </a:lnTo>
                <a:lnTo>
                  <a:pt x="1261138" y="78075"/>
                </a:lnTo>
                <a:lnTo>
                  <a:pt x="1172432" y="93462"/>
                </a:lnTo>
                <a:lnTo>
                  <a:pt x="1084117" y="110261"/>
                </a:lnTo>
                <a:lnTo>
                  <a:pt x="996220" y="128477"/>
                </a:lnTo>
                <a:lnTo>
                  <a:pt x="908766" y="148118"/>
                </a:lnTo>
                <a:lnTo>
                  <a:pt x="821783" y="169189"/>
                </a:lnTo>
                <a:lnTo>
                  <a:pt x="735297" y="191698"/>
                </a:lnTo>
                <a:lnTo>
                  <a:pt x="649335" y="215652"/>
                </a:lnTo>
                <a:lnTo>
                  <a:pt x="563924" y="241056"/>
                </a:lnTo>
                <a:lnTo>
                  <a:pt x="479089" y="267919"/>
                </a:lnTo>
                <a:lnTo>
                  <a:pt x="394857" y="296246"/>
                </a:lnTo>
                <a:lnTo>
                  <a:pt x="352976" y="310961"/>
                </a:lnTo>
                <a:lnTo>
                  <a:pt x="311256" y="326045"/>
                </a:lnTo>
                <a:lnTo>
                  <a:pt x="269700" y="341498"/>
                </a:lnTo>
                <a:lnTo>
                  <a:pt x="228311" y="357321"/>
                </a:lnTo>
                <a:lnTo>
                  <a:pt x="187093" y="373516"/>
                </a:lnTo>
                <a:lnTo>
                  <a:pt x="146049" y="390082"/>
                </a:lnTo>
                <a:lnTo>
                  <a:pt x="105183" y="407022"/>
                </a:lnTo>
                <a:lnTo>
                  <a:pt x="64497" y="424335"/>
                </a:lnTo>
                <a:lnTo>
                  <a:pt x="23996" y="442023"/>
                </a:lnTo>
                <a:lnTo>
                  <a:pt x="0" y="452775"/>
                </a:lnTo>
                <a:lnTo>
                  <a:pt x="0" y="3752949"/>
                </a:lnTo>
                <a:lnTo>
                  <a:pt x="8291729" y="3752949"/>
                </a:lnTo>
                <a:lnTo>
                  <a:pt x="8272484" y="3725355"/>
                </a:lnTo>
                <a:lnTo>
                  <a:pt x="8231661" y="3667410"/>
                </a:lnTo>
                <a:lnTo>
                  <a:pt x="8190686" y="3609837"/>
                </a:lnTo>
                <a:lnTo>
                  <a:pt x="8149561" y="3552638"/>
                </a:lnTo>
                <a:lnTo>
                  <a:pt x="8108287" y="3495817"/>
                </a:lnTo>
                <a:lnTo>
                  <a:pt x="8066867" y="3439376"/>
                </a:lnTo>
                <a:lnTo>
                  <a:pt x="8025302" y="3383318"/>
                </a:lnTo>
                <a:lnTo>
                  <a:pt x="7983593" y="3327644"/>
                </a:lnTo>
                <a:lnTo>
                  <a:pt x="7941742" y="3272358"/>
                </a:lnTo>
                <a:lnTo>
                  <a:pt x="7899750" y="3217462"/>
                </a:lnTo>
                <a:lnTo>
                  <a:pt x="7857619" y="3162959"/>
                </a:lnTo>
                <a:lnTo>
                  <a:pt x="7815351" y="3108851"/>
                </a:lnTo>
                <a:lnTo>
                  <a:pt x="7772947" y="3055140"/>
                </a:lnTo>
                <a:lnTo>
                  <a:pt x="7730409" y="3001830"/>
                </a:lnTo>
                <a:lnTo>
                  <a:pt x="7687738" y="2948922"/>
                </a:lnTo>
                <a:lnTo>
                  <a:pt x="7644936" y="2896420"/>
                </a:lnTo>
                <a:lnTo>
                  <a:pt x="7602005" y="2844326"/>
                </a:lnTo>
                <a:lnTo>
                  <a:pt x="7558945" y="2792642"/>
                </a:lnTo>
                <a:lnTo>
                  <a:pt x="7515759" y="2741371"/>
                </a:lnTo>
                <a:lnTo>
                  <a:pt x="7472448" y="2690516"/>
                </a:lnTo>
                <a:lnTo>
                  <a:pt x="7429014" y="2640078"/>
                </a:lnTo>
                <a:lnTo>
                  <a:pt x="7385458" y="2590062"/>
                </a:lnTo>
                <a:lnTo>
                  <a:pt x="7341782" y="2540468"/>
                </a:lnTo>
                <a:lnTo>
                  <a:pt x="7297987" y="2491300"/>
                </a:lnTo>
                <a:lnTo>
                  <a:pt x="7254075" y="2442560"/>
                </a:lnTo>
                <a:lnTo>
                  <a:pt x="7210048" y="2394251"/>
                </a:lnTo>
                <a:lnTo>
                  <a:pt x="7165906" y="2346376"/>
                </a:lnTo>
                <a:lnTo>
                  <a:pt x="7121653" y="2298936"/>
                </a:lnTo>
                <a:lnTo>
                  <a:pt x="7077288" y="2251935"/>
                </a:lnTo>
                <a:lnTo>
                  <a:pt x="7032815" y="2205374"/>
                </a:lnTo>
                <a:lnTo>
                  <a:pt x="6988234" y="2159257"/>
                </a:lnTo>
                <a:lnTo>
                  <a:pt x="6943546" y="2113586"/>
                </a:lnTo>
                <a:lnTo>
                  <a:pt x="6898754" y="2068364"/>
                </a:lnTo>
                <a:lnTo>
                  <a:pt x="6853859" y="2023592"/>
                </a:lnTo>
                <a:lnTo>
                  <a:pt x="6808863" y="1979275"/>
                </a:lnTo>
                <a:lnTo>
                  <a:pt x="6763767" y="1935413"/>
                </a:lnTo>
                <a:lnTo>
                  <a:pt x="6718573" y="1892010"/>
                </a:lnTo>
                <a:lnTo>
                  <a:pt x="6673282" y="1849069"/>
                </a:lnTo>
                <a:lnTo>
                  <a:pt x="6627896" y="1806591"/>
                </a:lnTo>
                <a:lnTo>
                  <a:pt x="6582416" y="1764580"/>
                </a:lnTo>
                <a:lnTo>
                  <a:pt x="6536844" y="1723037"/>
                </a:lnTo>
                <a:lnTo>
                  <a:pt x="6491182" y="1681966"/>
                </a:lnTo>
                <a:lnTo>
                  <a:pt x="6445431" y="1641369"/>
                </a:lnTo>
                <a:lnTo>
                  <a:pt x="6399593" y="1601249"/>
                </a:lnTo>
                <a:lnTo>
                  <a:pt x="6353669" y="1561608"/>
                </a:lnTo>
                <a:lnTo>
                  <a:pt x="6307660" y="1522448"/>
                </a:lnTo>
                <a:lnTo>
                  <a:pt x="6261569" y="1483772"/>
                </a:lnTo>
                <a:lnTo>
                  <a:pt x="6215398" y="1445583"/>
                </a:lnTo>
                <a:lnTo>
                  <a:pt x="6169146" y="1407884"/>
                </a:lnTo>
                <a:lnTo>
                  <a:pt x="6122817" y="1370676"/>
                </a:lnTo>
                <a:lnTo>
                  <a:pt x="6076411" y="1333962"/>
                </a:lnTo>
                <a:lnTo>
                  <a:pt x="6029931" y="1297745"/>
                </a:lnTo>
                <a:lnTo>
                  <a:pt x="5983377" y="1262028"/>
                </a:lnTo>
                <a:lnTo>
                  <a:pt x="5936752" y="1226813"/>
                </a:lnTo>
                <a:lnTo>
                  <a:pt x="5890057" y="1192102"/>
                </a:lnTo>
                <a:lnTo>
                  <a:pt x="5843293" y="1157898"/>
                </a:lnTo>
                <a:lnTo>
                  <a:pt x="5796462" y="1124204"/>
                </a:lnTo>
                <a:lnTo>
                  <a:pt x="5749566" y="1091022"/>
                </a:lnTo>
                <a:lnTo>
                  <a:pt x="5702606" y="1058355"/>
                </a:lnTo>
                <a:lnTo>
                  <a:pt x="5655584" y="1026205"/>
                </a:lnTo>
                <a:lnTo>
                  <a:pt x="5608501" y="994574"/>
                </a:lnTo>
                <a:lnTo>
                  <a:pt x="5561358" y="963466"/>
                </a:lnTo>
                <a:lnTo>
                  <a:pt x="5514159" y="932883"/>
                </a:lnTo>
                <a:lnTo>
                  <a:pt x="5466903" y="902827"/>
                </a:lnTo>
                <a:lnTo>
                  <a:pt x="5419593" y="873301"/>
                </a:lnTo>
                <a:lnTo>
                  <a:pt x="5372230" y="844308"/>
                </a:lnTo>
                <a:lnTo>
                  <a:pt x="5324816" y="815849"/>
                </a:lnTo>
                <a:lnTo>
                  <a:pt x="5277352" y="787928"/>
                </a:lnTo>
                <a:lnTo>
                  <a:pt x="5229840" y="760547"/>
                </a:lnTo>
                <a:lnTo>
                  <a:pt x="5182281" y="733709"/>
                </a:lnTo>
                <a:lnTo>
                  <a:pt x="5134678" y="707416"/>
                </a:lnTo>
                <a:lnTo>
                  <a:pt x="5087030" y="681671"/>
                </a:lnTo>
                <a:lnTo>
                  <a:pt x="5039341" y="656476"/>
                </a:lnTo>
                <a:lnTo>
                  <a:pt x="4991612" y="631834"/>
                </a:lnTo>
                <a:lnTo>
                  <a:pt x="4943844" y="607747"/>
                </a:lnTo>
                <a:lnTo>
                  <a:pt x="4896038" y="584218"/>
                </a:lnTo>
                <a:lnTo>
                  <a:pt x="4848197" y="561250"/>
                </a:lnTo>
                <a:lnTo>
                  <a:pt x="4800322" y="538844"/>
                </a:lnTo>
                <a:lnTo>
                  <a:pt x="4752415" y="517004"/>
                </a:lnTo>
                <a:lnTo>
                  <a:pt x="4704476" y="495733"/>
                </a:lnTo>
                <a:lnTo>
                  <a:pt x="4656508" y="475031"/>
                </a:lnTo>
                <a:lnTo>
                  <a:pt x="4608512" y="454903"/>
                </a:lnTo>
                <a:lnTo>
                  <a:pt x="4560490" y="435351"/>
                </a:lnTo>
                <a:lnTo>
                  <a:pt x="4512444" y="416377"/>
                </a:lnTo>
                <a:lnTo>
                  <a:pt x="4464374" y="397983"/>
                </a:lnTo>
                <a:lnTo>
                  <a:pt x="4416283" y="380173"/>
                </a:lnTo>
                <a:lnTo>
                  <a:pt x="4368171" y="362949"/>
                </a:lnTo>
                <a:lnTo>
                  <a:pt x="4320042" y="346313"/>
                </a:lnTo>
                <a:lnTo>
                  <a:pt x="4233852" y="317734"/>
                </a:lnTo>
                <a:lnTo>
                  <a:pt x="4147150" y="290337"/>
                </a:lnTo>
                <a:lnTo>
                  <a:pt x="4059962" y="264130"/>
                </a:lnTo>
                <a:lnTo>
                  <a:pt x="3972316" y="239117"/>
                </a:lnTo>
                <a:lnTo>
                  <a:pt x="3884236" y="215307"/>
                </a:lnTo>
                <a:lnTo>
                  <a:pt x="3795750" y="192707"/>
                </a:lnTo>
                <a:lnTo>
                  <a:pt x="3706885" y="171322"/>
                </a:lnTo>
                <a:lnTo>
                  <a:pt x="3617667" y="151159"/>
                </a:lnTo>
                <a:lnTo>
                  <a:pt x="3528122" y="132226"/>
                </a:lnTo>
                <a:lnTo>
                  <a:pt x="3438278" y="114529"/>
                </a:lnTo>
                <a:lnTo>
                  <a:pt x="3348160" y="98074"/>
                </a:lnTo>
                <a:lnTo>
                  <a:pt x="3257796" y="82869"/>
                </a:lnTo>
                <a:lnTo>
                  <a:pt x="3167212" y="68920"/>
                </a:lnTo>
                <a:lnTo>
                  <a:pt x="3076434" y="56234"/>
                </a:lnTo>
                <a:lnTo>
                  <a:pt x="2985489" y="44818"/>
                </a:lnTo>
                <a:lnTo>
                  <a:pt x="2894403" y="34678"/>
                </a:lnTo>
                <a:lnTo>
                  <a:pt x="2803204" y="25821"/>
                </a:lnTo>
                <a:lnTo>
                  <a:pt x="2713252" y="18360"/>
                </a:lnTo>
                <a:lnTo>
                  <a:pt x="2713384" y="18360"/>
                </a:lnTo>
                <a:lnTo>
                  <a:pt x="2620570" y="11983"/>
                </a:lnTo>
                <a:lnTo>
                  <a:pt x="2529188" y="7015"/>
                </a:lnTo>
                <a:lnTo>
                  <a:pt x="2437799" y="3358"/>
                </a:lnTo>
                <a:lnTo>
                  <a:pt x="2346429" y="1017"/>
                </a:lnTo>
                <a:lnTo>
                  <a:pt x="2255105" y="0"/>
                </a:lnTo>
                <a:close/>
              </a:path>
            </a:pathLst>
          </a:custGeom>
          <a:solidFill>
            <a:srgbClr val="007E8B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32395" y="3914192"/>
            <a:ext cx="1659608" cy="364581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21299" y="694105"/>
            <a:ext cx="6988809" cy="1664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231F20"/>
                </a:solidFill>
                <a:latin typeface="KBH"/>
                <a:cs typeface="KBH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231F20"/>
                </a:solidFill>
                <a:latin typeface="KBH Tekst"/>
                <a:cs typeface="KBH Teks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632"/>
                </a:solidFill>
                <a:latin typeface="KBH Tekst"/>
                <a:cs typeface="KBH Tekst"/>
              </a:defRPr>
            </a:lvl1pPr>
          </a:lstStyle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b="1" spc="-10" dirty="0">
                <a:latin typeface="KBH"/>
                <a:cs typeface="KBH"/>
              </a:rPr>
              <a:t>SOF</a:t>
            </a:r>
            <a:r>
              <a:rPr b="1" spc="-55" dirty="0">
                <a:latin typeface="KBH"/>
                <a:cs typeface="KBH"/>
              </a:rPr>
              <a:t> </a:t>
            </a:r>
            <a:r>
              <a:rPr sz="1800" b="0" baseline="4629" dirty="0">
                <a:latin typeface="KBH Medium"/>
                <a:cs typeface="KBH Medium"/>
              </a:rPr>
              <a:t>|</a:t>
            </a:r>
            <a:r>
              <a:rPr sz="1800" b="0" spc="-67" baseline="4629" dirty="0">
                <a:latin typeface="KBH Medium"/>
                <a:cs typeface="KBH Medium"/>
              </a:rPr>
              <a:t> </a:t>
            </a:r>
            <a:r>
              <a:rPr sz="1200" spc="-35" dirty="0"/>
              <a:t>Socialforvaltningen</a:t>
            </a:r>
            <a:endParaRPr sz="1200">
              <a:latin typeface="KBH Medium"/>
              <a:cs typeface="KBH Medium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364055"/>
            <a:ext cx="7023734" cy="2196465"/>
          </a:xfrm>
          <a:custGeom>
            <a:avLst/>
            <a:gdLst/>
            <a:ahLst/>
            <a:cxnLst/>
            <a:rect l="l" t="t" r="r" b="b"/>
            <a:pathLst>
              <a:path w="7023734" h="2196465">
                <a:moveTo>
                  <a:pt x="2255105" y="0"/>
                </a:moveTo>
                <a:lnTo>
                  <a:pt x="2208004" y="0"/>
                </a:lnTo>
                <a:lnTo>
                  <a:pt x="2159580" y="342"/>
                </a:lnTo>
                <a:lnTo>
                  <a:pt x="2161754" y="342"/>
                </a:lnTo>
                <a:lnTo>
                  <a:pt x="2114958" y="1017"/>
                </a:lnTo>
                <a:lnTo>
                  <a:pt x="2116075" y="1017"/>
                </a:lnTo>
                <a:lnTo>
                  <a:pt x="2069907" y="2022"/>
                </a:lnTo>
                <a:lnTo>
                  <a:pt x="2070615" y="2022"/>
                </a:lnTo>
                <a:lnTo>
                  <a:pt x="2024833" y="3358"/>
                </a:lnTo>
                <a:lnTo>
                  <a:pt x="2025307" y="3358"/>
                </a:lnTo>
                <a:lnTo>
                  <a:pt x="1979818" y="5022"/>
                </a:lnTo>
                <a:lnTo>
                  <a:pt x="1980131" y="5022"/>
                </a:lnTo>
                <a:lnTo>
                  <a:pt x="1934888" y="7015"/>
                </a:lnTo>
                <a:lnTo>
                  <a:pt x="1935081" y="7015"/>
                </a:lnTo>
                <a:lnTo>
                  <a:pt x="1890153" y="9336"/>
                </a:lnTo>
                <a:lnTo>
                  <a:pt x="1800095" y="14998"/>
                </a:lnTo>
                <a:lnTo>
                  <a:pt x="1709601" y="22063"/>
                </a:lnTo>
                <a:lnTo>
                  <a:pt x="1619339" y="30497"/>
                </a:lnTo>
                <a:lnTo>
                  <a:pt x="1529336" y="40309"/>
                </a:lnTo>
                <a:lnTo>
                  <a:pt x="1439616" y="51505"/>
                </a:lnTo>
                <a:lnTo>
                  <a:pt x="1350208" y="64091"/>
                </a:lnTo>
                <a:lnTo>
                  <a:pt x="1261138" y="78075"/>
                </a:lnTo>
                <a:lnTo>
                  <a:pt x="1172432" y="93462"/>
                </a:lnTo>
                <a:lnTo>
                  <a:pt x="1084117" y="110261"/>
                </a:lnTo>
                <a:lnTo>
                  <a:pt x="996220" y="128477"/>
                </a:lnTo>
                <a:lnTo>
                  <a:pt x="908766" y="148118"/>
                </a:lnTo>
                <a:lnTo>
                  <a:pt x="821783" y="169189"/>
                </a:lnTo>
                <a:lnTo>
                  <a:pt x="735297" y="191698"/>
                </a:lnTo>
                <a:lnTo>
                  <a:pt x="649335" y="215652"/>
                </a:lnTo>
                <a:lnTo>
                  <a:pt x="563924" y="241056"/>
                </a:lnTo>
                <a:lnTo>
                  <a:pt x="479089" y="267919"/>
                </a:lnTo>
                <a:lnTo>
                  <a:pt x="394857" y="296246"/>
                </a:lnTo>
                <a:lnTo>
                  <a:pt x="352976" y="310961"/>
                </a:lnTo>
                <a:lnTo>
                  <a:pt x="311256" y="326045"/>
                </a:lnTo>
                <a:lnTo>
                  <a:pt x="269700" y="341498"/>
                </a:lnTo>
                <a:lnTo>
                  <a:pt x="228311" y="357321"/>
                </a:lnTo>
                <a:lnTo>
                  <a:pt x="187093" y="373516"/>
                </a:lnTo>
                <a:lnTo>
                  <a:pt x="146049" y="390082"/>
                </a:lnTo>
                <a:lnTo>
                  <a:pt x="105183" y="407022"/>
                </a:lnTo>
                <a:lnTo>
                  <a:pt x="64497" y="424335"/>
                </a:lnTo>
                <a:lnTo>
                  <a:pt x="23996" y="442023"/>
                </a:lnTo>
                <a:lnTo>
                  <a:pt x="0" y="452775"/>
                </a:lnTo>
                <a:lnTo>
                  <a:pt x="0" y="2195949"/>
                </a:lnTo>
                <a:lnTo>
                  <a:pt x="7023704" y="2195949"/>
                </a:lnTo>
                <a:lnTo>
                  <a:pt x="6988234" y="2159257"/>
                </a:lnTo>
                <a:lnTo>
                  <a:pt x="6943546" y="2113586"/>
                </a:lnTo>
                <a:lnTo>
                  <a:pt x="6898754" y="2068364"/>
                </a:lnTo>
                <a:lnTo>
                  <a:pt x="6853859" y="2023592"/>
                </a:lnTo>
                <a:lnTo>
                  <a:pt x="6808863" y="1979275"/>
                </a:lnTo>
                <a:lnTo>
                  <a:pt x="6763767" y="1935413"/>
                </a:lnTo>
                <a:lnTo>
                  <a:pt x="6718573" y="1892010"/>
                </a:lnTo>
                <a:lnTo>
                  <a:pt x="6673282" y="1849069"/>
                </a:lnTo>
                <a:lnTo>
                  <a:pt x="6627896" y="1806591"/>
                </a:lnTo>
                <a:lnTo>
                  <a:pt x="6582416" y="1764580"/>
                </a:lnTo>
                <a:lnTo>
                  <a:pt x="6536844" y="1723037"/>
                </a:lnTo>
                <a:lnTo>
                  <a:pt x="6491182" y="1681966"/>
                </a:lnTo>
                <a:lnTo>
                  <a:pt x="6445431" y="1641369"/>
                </a:lnTo>
                <a:lnTo>
                  <a:pt x="6399593" y="1601249"/>
                </a:lnTo>
                <a:lnTo>
                  <a:pt x="6353669" y="1561608"/>
                </a:lnTo>
                <a:lnTo>
                  <a:pt x="6307660" y="1522448"/>
                </a:lnTo>
                <a:lnTo>
                  <a:pt x="6261569" y="1483772"/>
                </a:lnTo>
                <a:lnTo>
                  <a:pt x="6215398" y="1445583"/>
                </a:lnTo>
                <a:lnTo>
                  <a:pt x="6169146" y="1407884"/>
                </a:lnTo>
                <a:lnTo>
                  <a:pt x="6122817" y="1370676"/>
                </a:lnTo>
                <a:lnTo>
                  <a:pt x="6076411" y="1333962"/>
                </a:lnTo>
                <a:lnTo>
                  <a:pt x="6029931" y="1297745"/>
                </a:lnTo>
                <a:lnTo>
                  <a:pt x="5983377" y="1262028"/>
                </a:lnTo>
                <a:lnTo>
                  <a:pt x="5936752" y="1226813"/>
                </a:lnTo>
                <a:lnTo>
                  <a:pt x="5890057" y="1192102"/>
                </a:lnTo>
                <a:lnTo>
                  <a:pt x="5843293" y="1157898"/>
                </a:lnTo>
                <a:lnTo>
                  <a:pt x="5796462" y="1124204"/>
                </a:lnTo>
                <a:lnTo>
                  <a:pt x="5749566" y="1091022"/>
                </a:lnTo>
                <a:lnTo>
                  <a:pt x="5702606" y="1058355"/>
                </a:lnTo>
                <a:lnTo>
                  <a:pt x="5655584" y="1026205"/>
                </a:lnTo>
                <a:lnTo>
                  <a:pt x="5608501" y="994574"/>
                </a:lnTo>
                <a:lnTo>
                  <a:pt x="5561358" y="963466"/>
                </a:lnTo>
                <a:lnTo>
                  <a:pt x="5514159" y="932883"/>
                </a:lnTo>
                <a:lnTo>
                  <a:pt x="5466903" y="902827"/>
                </a:lnTo>
                <a:lnTo>
                  <a:pt x="5419593" y="873301"/>
                </a:lnTo>
                <a:lnTo>
                  <a:pt x="5372230" y="844308"/>
                </a:lnTo>
                <a:lnTo>
                  <a:pt x="5324816" y="815849"/>
                </a:lnTo>
                <a:lnTo>
                  <a:pt x="5277352" y="787928"/>
                </a:lnTo>
                <a:lnTo>
                  <a:pt x="5229840" y="760547"/>
                </a:lnTo>
                <a:lnTo>
                  <a:pt x="5182281" y="733709"/>
                </a:lnTo>
                <a:lnTo>
                  <a:pt x="5134678" y="707416"/>
                </a:lnTo>
                <a:lnTo>
                  <a:pt x="5087030" y="681671"/>
                </a:lnTo>
                <a:lnTo>
                  <a:pt x="5039341" y="656476"/>
                </a:lnTo>
                <a:lnTo>
                  <a:pt x="4991612" y="631834"/>
                </a:lnTo>
                <a:lnTo>
                  <a:pt x="4943844" y="607747"/>
                </a:lnTo>
                <a:lnTo>
                  <a:pt x="4896038" y="584218"/>
                </a:lnTo>
                <a:lnTo>
                  <a:pt x="4848197" y="561250"/>
                </a:lnTo>
                <a:lnTo>
                  <a:pt x="4800322" y="538844"/>
                </a:lnTo>
                <a:lnTo>
                  <a:pt x="4752415" y="517004"/>
                </a:lnTo>
                <a:lnTo>
                  <a:pt x="4704476" y="495733"/>
                </a:lnTo>
                <a:lnTo>
                  <a:pt x="4656508" y="475031"/>
                </a:lnTo>
                <a:lnTo>
                  <a:pt x="4608512" y="454903"/>
                </a:lnTo>
                <a:lnTo>
                  <a:pt x="4560490" y="435351"/>
                </a:lnTo>
                <a:lnTo>
                  <a:pt x="4512444" y="416377"/>
                </a:lnTo>
                <a:lnTo>
                  <a:pt x="4464374" y="397983"/>
                </a:lnTo>
                <a:lnTo>
                  <a:pt x="4416283" y="380173"/>
                </a:lnTo>
                <a:lnTo>
                  <a:pt x="4368171" y="362949"/>
                </a:lnTo>
                <a:lnTo>
                  <a:pt x="4320042" y="346313"/>
                </a:lnTo>
                <a:lnTo>
                  <a:pt x="4233852" y="317734"/>
                </a:lnTo>
                <a:lnTo>
                  <a:pt x="4147150" y="290337"/>
                </a:lnTo>
                <a:lnTo>
                  <a:pt x="4059962" y="264130"/>
                </a:lnTo>
                <a:lnTo>
                  <a:pt x="3972316" y="239117"/>
                </a:lnTo>
                <a:lnTo>
                  <a:pt x="3884236" y="215307"/>
                </a:lnTo>
                <a:lnTo>
                  <a:pt x="3795750" y="192707"/>
                </a:lnTo>
                <a:lnTo>
                  <a:pt x="3706885" y="171322"/>
                </a:lnTo>
                <a:lnTo>
                  <a:pt x="3617667" y="151159"/>
                </a:lnTo>
                <a:lnTo>
                  <a:pt x="3528122" y="132226"/>
                </a:lnTo>
                <a:lnTo>
                  <a:pt x="3438278" y="114529"/>
                </a:lnTo>
                <a:lnTo>
                  <a:pt x="3348160" y="98074"/>
                </a:lnTo>
                <a:lnTo>
                  <a:pt x="3257796" y="82869"/>
                </a:lnTo>
                <a:lnTo>
                  <a:pt x="3167212" y="68920"/>
                </a:lnTo>
                <a:lnTo>
                  <a:pt x="3076434" y="56234"/>
                </a:lnTo>
                <a:lnTo>
                  <a:pt x="2985489" y="44818"/>
                </a:lnTo>
                <a:lnTo>
                  <a:pt x="2894403" y="34678"/>
                </a:lnTo>
                <a:lnTo>
                  <a:pt x="2803204" y="25821"/>
                </a:lnTo>
                <a:lnTo>
                  <a:pt x="2713252" y="18360"/>
                </a:lnTo>
                <a:lnTo>
                  <a:pt x="2713384" y="18360"/>
                </a:lnTo>
                <a:lnTo>
                  <a:pt x="2620570" y="11983"/>
                </a:lnTo>
                <a:lnTo>
                  <a:pt x="2529188" y="7015"/>
                </a:lnTo>
                <a:lnTo>
                  <a:pt x="2437799" y="3358"/>
                </a:lnTo>
                <a:lnTo>
                  <a:pt x="2346429" y="1017"/>
                </a:lnTo>
                <a:lnTo>
                  <a:pt x="2255105" y="0"/>
                </a:lnTo>
                <a:close/>
              </a:path>
            </a:pathLst>
          </a:custGeom>
          <a:solidFill>
            <a:srgbClr val="B7D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31F20"/>
                </a:solidFill>
                <a:latin typeface="KBH"/>
                <a:cs typeface="KBH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231F20"/>
                </a:solidFill>
                <a:latin typeface="KBH Tekst"/>
                <a:cs typeface="KBH Teks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632"/>
                </a:solidFill>
                <a:latin typeface="KBH Tekst"/>
                <a:cs typeface="KBH Tekst"/>
              </a:defRPr>
            </a:lvl1pPr>
          </a:lstStyle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b="1" spc="-10" dirty="0">
                <a:latin typeface="KBH"/>
                <a:cs typeface="KBH"/>
              </a:rPr>
              <a:t>SOF</a:t>
            </a:r>
            <a:r>
              <a:rPr b="1" spc="-55" dirty="0">
                <a:latin typeface="KBH"/>
                <a:cs typeface="KBH"/>
              </a:rPr>
              <a:t> </a:t>
            </a:r>
            <a:r>
              <a:rPr sz="1800" b="0" baseline="4629" dirty="0">
                <a:latin typeface="KBH Medium"/>
                <a:cs typeface="KBH Medium"/>
              </a:rPr>
              <a:t>|</a:t>
            </a:r>
            <a:r>
              <a:rPr sz="1800" b="0" spc="-67" baseline="4629" dirty="0">
                <a:latin typeface="KBH Medium"/>
                <a:cs typeface="KBH Medium"/>
              </a:rPr>
              <a:t> </a:t>
            </a:r>
            <a:r>
              <a:rPr sz="1200" spc="-35" dirty="0"/>
              <a:t>Socialforvaltningen</a:t>
            </a:r>
            <a:endParaRPr sz="1200">
              <a:latin typeface="KBH Medium"/>
              <a:cs typeface="KBH Medium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31F20"/>
                </a:solidFill>
                <a:latin typeface="KBH"/>
                <a:cs typeface="KBH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121299" y="1873954"/>
            <a:ext cx="4032885" cy="4083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31F20"/>
                </a:solidFill>
                <a:latin typeface="KBH Tekst"/>
                <a:cs typeface="KBH Teks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632"/>
                </a:solidFill>
                <a:latin typeface="KBH Tekst"/>
                <a:cs typeface="KBH Tekst"/>
              </a:defRPr>
            </a:lvl1pPr>
          </a:lstStyle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b="1" spc="-10" dirty="0">
                <a:latin typeface="KBH"/>
                <a:cs typeface="KBH"/>
              </a:rPr>
              <a:t>SOF</a:t>
            </a:r>
            <a:r>
              <a:rPr b="1" spc="-55" dirty="0">
                <a:latin typeface="KBH"/>
                <a:cs typeface="KBH"/>
              </a:rPr>
              <a:t> </a:t>
            </a:r>
            <a:r>
              <a:rPr sz="1800" b="0" baseline="4629" dirty="0">
                <a:latin typeface="KBH Medium"/>
                <a:cs typeface="KBH Medium"/>
              </a:rPr>
              <a:t>|</a:t>
            </a:r>
            <a:r>
              <a:rPr sz="1800" b="0" spc="-67" baseline="4629" dirty="0">
                <a:latin typeface="KBH Medium"/>
                <a:cs typeface="KBH Medium"/>
              </a:rPr>
              <a:t> </a:t>
            </a:r>
            <a:r>
              <a:rPr sz="1200" spc="-35" dirty="0"/>
              <a:t>Socialforvaltningen</a:t>
            </a:r>
            <a:endParaRPr sz="1200">
              <a:latin typeface="KBH Medium"/>
              <a:cs typeface="KBH Medium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31F20"/>
                </a:solidFill>
                <a:latin typeface="KBH"/>
                <a:cs typeface="KBH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632"/>
                </a:solidFill>
                <a:latin typeface="KBH Tekst"/>
                <a:cs typeface="KBH Tekst"/>
              </a:defRPr>
            </a:lvl1pPr>
          </a:lstStyle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b="1" spc="-10" dirty="0">
                <a:latin typeface="KBH"/>
                <a:cs typeface="KBH"/>
              </a:rPr>
              <a:t>SOF</a:t>
            </a:r>
            <a:r>
              <a:rPr b="1" spc="-55" dirty="0">
                <a:latin typeface="KBH"/>
                <a:cs typeface="KBH"/>
              </a:rPr>
              <a:t> </a:t>
            </a:r>
            <a:r>
              <a:rPr sz="1800" b="0" baseline="4629" dirty="0">
                <a:latin typeface="KBH Medium"/>
                <a:cs typeface="KBH Medium"/>
              </a:rPr>
              <a:t>|</a:t>
            </a:r>
            <a:r>
              <a:rPr sz="1800" b="0" spc="-67" baseline="4629" dirty="0">
                <a:latin typeface="KBH Medium"/>
                <a:cs typeface="KBH Medium"/>
              </a:rPr>
              <a:t> </a:t>
            </a:r>
            <a:r>
              <a:rPr sz="1200" spc="-35" dirty="0"/>
              <a:t>Socialforvaltningen</a:t>
            </a:r>
            <a:endParaRPr sz="1200">
              <a:latin typeface="KBH Medium"/>
              <a:cs typeface="KBH Medium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632"/>
                </a:solidFill>
                <a:latin typeface="KBH Tekst"/>
                <a:cs typeface="KBH Tekst"/>
              </a:defRPr>
            </a:lvl1pPr>
          </a:lstStyle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b="1" spc="-10" dirty="0">
                <a:latin typeface="KBH"/>
                <a:cs typeface="KBH"/>
              </a:rPr>
              <a:t>SOF</a:t>
            </a:r>
            <a:r>
              <a:rPr b="1" spc="-55" dirty="0">
                <a:latin typeface="KBH"/>
                <a:cs typeface="KBH"/>
              </a:rPr>
              <a:t> </a:t>
            </a:r>
            <a:r>
              <a:rPr sz="1800" b="0" baseline="4629" dirty="0">
                <a:latin typeface="KBH Medium"/>
                <a:cs typeface="KBH Medium"/>
              </a:rPr>
              <a:t>|</a:t>
            </a:r>
            <a:r>
              <a:rPr sz="1800" b="0" spc="-67" baseline="4629" dirty="0">
                <a:latin typeface="KBH Medium"/>
                <a:cs typeface="KBH Medium"/>
              </a:rPr>
              <a:t> </a:t>
            </a:r>
            <a:r>
              <a:rPr sz="1200" spc="-35" dirty="0"/>
              <a:t>Socialforvaltningen</a:t>
            </a:r>
            <a:endParaRPr sz="1200">
              <a:latin typeface="KBH Medium"/>
              <a:cs typeface="KBH Medium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345056"/>
            <a:ext cx="5921375" cy="1215390"/>
          </a:xfrm>
          <a:custGeom>
            <a:avLst/>
            <a:gdLst/>
            <a:ahLst/>
            <a:cxnLst/>
            <a:rect l="l" t="t" r="r" b="b"/>
            <a:pathLst>
              <a:path w="5921375" h="1215390">
                <a:moveTo>
                  <a:pt x="2255105" y="0"/>
                </a:moveTo>
                <a:lnTo>
                  <a:pt x="2208004" y="0"/>
                </a:lnTo>
                <a:lnTo>
                  <a:pt x="2159580" y="342"/>
                </a:lnTo>
                <a:lnTo>
                  <a:pt x="2161754" y="342"/>
                </a:lnTo>
                <a:lnTo>
                  <a:pt x="2114958" y="1017"/>
                </a:lnTo>
                <a:lnTo>
                  <a:pt x="2116075" y="1017"/>
                </a:lnTo>
                <a:lnTo>
                  <a:pt x="2069907" y="2022"/>
                </a:lnTo>
                <a:lnTo>
                  <a:pt x="2070615" y="2022"/>
                </a:lnTo>
                <a:lnTo>
                  <a:pt x="2024833" y="3358"/>
                </a:lnTo>
                <a:lnTo>
                  <a:pt x="2025307" y="3358"/>
                </a:lnTo>
                <a:lnTo>
                  <a:pt x="1979818" y="5022"/>
                </a:lnTo>
                <a:lnTo>
                  <a:pt x="1980131" y="5022"/>
                </a:lnTo>
                <a:lnTo>
                  <a:pt x="1934888" y="7015"/>
                </a:lnTo>
                <a:lnTo>
                  <a:pt x="1935081" y="7015"/>
                </a:lnTo>
                <a:lnTo>
                  <a:pt x="1890153" y="9336"/>
                </a:lnTo>
                <a:lnTo>
                  <a:pt x="1800095" y="14998"/>
                </a:lnTo>
                <a:lnTo>
                  <a:pt x="1709601" y="22063"/>
                </a:lnTo>
                <a:lnTo>
                  <a:pt x="1619339" y="30497"/>
                </a:lnTo>
                <a:lnTo>
                  <a:pt x="1529336" y="40309"/>
                </a:lnTo>
                <a:lnTo>
                  <a:pt x="1439616" y="51505"/>
                </a:lnTo>
                <a:lnTo>
                  <a:pt x="1350208" y="64091"/>
                </a:lnTo>
                <a:lnTo>
                  <a:pt x="1261138" y="78075"/>
                </a:lnTo>
                <a:lnTo>
                  <a:pt x="1172432" y="93462"/>
                </a:lnTo>
                <a:lnTo>
                  <a:pt x="1084117" y="110261"/>
                </a:lnTo>
                <a:lnTo>
                  <a:pt x="996220" y="128477"/>
                </a:lnTo>
                <a:lnTo>
                  <a:pt x="908766" y="148118"/>
                </a:lnTo>
                <a:lnTo>
                  <a:pt x="821783" y="169189"/>
                </a:lnTo>
                <a:lnTo>
                  <a:pt x="735297" y="191698"/>
                </a:lnTo>
                <a:lnTo>
                  <a:pt x="649335" y="215652"/>
                </a:lnTo>
                <a:lnTo>
                  <a:pt x="563924" y="241056"/>
                </a:lnTo>
                <a:lnTo>
                  <a:pt x="479089" y="267919"/>
                </a:lnTo>
                <a:lnTo>
                  <a:pt x="394857" y="296246"/>
                </a:lnTo>
                <a:lnTo>
                  <a:pt x="352976" y="310961"/>
                </a:lnTo>
                <a:lnTo>
                  <a:pt x="311256" y="326045"/>
                </a:lnTo>
                <a:lnTo>
                  <a:pt x="269700" y="341498"/>
                </a:lnTo>
                <a:lnTo>
                  <a:pt x="228311" y="357321"/>
                </a:lnTo>
                <a:lnTo>
                  <a:pt x="187093" y="373516"/>
                </a:lnTo>
                <a:lnTo>
                  <a:pt x="146049" y="390082"/>
                </a:lnTo>
                <a:lnTo>
                  <a:pt x="105183" y="407022"/>
                </a:lnTo>
                <a:lnTo>
                  <a:pt x="64497" y="424335"/>
                </a:lnTo>
                <a:lnTo>
                  <a:pt x="23996" y="442023"/>
                </a:lnTo>
                <a:lnTo>
                  <a:pt x="0" y="452775"/>
                </a:lnTo>
                <a:lnTo>
                  <a:pt x="0" y="1214949"/>
                </a:lnTo>
                <a:lnTo>
                  <a:pt x="5920792" y="1214949"/>
                </a:lnTo>
                <a:lnTo>
                  <a:pt x="5890057" y="1192102"/>
                </a:lnTo>
                <a:lnTo>
                  <a:pt x="5843293" y="1157898"/>
                </a:lnTo>
                <a:lnTo>
                  <a:pt x="5796462" y="1124204"/>
                </a:lnTo>
                <a:lnTo>
                  <a:pt x="5749566" y="1091022"/>
                </a:lnTo>
                <a:lnTo>
                  <a:pt x="5702606" y="1058355"/>
                </a:lnTo>
                <a:lnTo>
                  <a:pt x="5655584" y="1026205"/>
                </a:lnTo>
                <a:lnTo>
                  <a:pt x="5608501" y="994574"/>
                </a:lnTo>
                <a:lnTo>
                  <a:pt x="5561358" y="963466"/>
                </a:lnTo>
                <a:lnTo>
                  <a:pt x="5514159" y="932883"/>
                </a:lnTo>
                <a:lnTo>
                  <a:pt x="5466903" y="902827"/>
                </a:lnTo>
                <a:lnTo>
                  <a:pt x="5419593" y="873301"/>
                </a:lnTo>
                <a:lnTo>
                  <a:pt x="5372230" y="844308"/>
                </a:lnTo>
                <a:lnTo>
                  <a:pt x="5324816" y="815849"/>
                </a:lnTo>
                <a:lnTo>
                  <a:pt x="5277352" y="787928"/>
                </a:lnTo>
                <a:lnTo>
                  <a:pt x="5229840" y="760547"/>
                </a:lnTo>
                <a:lnTo>
                  <a:pt x="5182281" y="733709"/>
                </a:lnTo>
                <a:lnTo>
                  <a:pt x="5134678" y="707416"/>
                </a:lnTo>
                <a:lnTo>
                  <a:pt x="5087030" y="681671"/>
                </a:lnTo>
                <a:lnTo>
                  <a:pt x="5039341" y="656476"/>
                </a:lnTo>
                <a:lnTo>
                  <a:pt x="4991612" y="631834"/>
                </a:lnTo>
                <a:lnTo>
                  <a:pt x="4943844" y="607747"/>
                </a:lnTo>
                <a:lnTo>
                  <a:pt x="4896038" y="584218"/>
                </a:lnTo>
                <a:lnTo>
                  <a:pt x="4848197" y="561250"/>
                </a:lnTo>
                <a:lnTo>
                  <a:pt x="4800322" y="538844"/>
                </a:lnTo>
                <a:lnTo>
                  <a:pt x="4752415" y="517004"/>
                </a:lnTo>
                <a:lnTo>
                  <a:pt x="4704476" y="495733"/>
                </a:lnTo>
                <a:lnTo>
                  <a:pt x="4656508" y="475031"/>
                </a:lnTo>
                <a:lnTo>
                  <a:pt x="4608512" y="454903"/>
                </a:lnTo>
                <a:lnTo>
                  <a:pt x="4560490" y="435351"/>
                </a:lnTo>
                <a:lnTo>
                  <a:pt x="4512444" y="416377"/>
                </a:lnTo>
                <a:lnTo>
                  <a:pt x="4464374" y="397983"/>
                </a:lnTo>
                <a:lnTo>
                  <a:pt x="4416283" y="380173"/>
                </a:lnTo>
                <a:lnTo>
                  <a:pt x="4368171" y="362949"/>
                </a:lnTo>
                <a:lnTo>
                  <a:pt x="4320042" y="346313"/>
                </a:lnTo>
                <a:lnTo>
                  <a:pt x="4233852" y="317734"/>
                </a:lnTo>
                <a:lnTo>
                  <a:pt x="4147150" y="290337"/>
                </a:lnTo>
                <a:lnTo>
                  <a:pt x="4059962" y="264130"/>
                </a:lnTo>
                <a:lnTo>
                  <a:pt x="3972316" y="239117"/>
                </a:lnTo>
                <a:lnTo>
                  <a:pt x="3884236" y="215307"/>
                </a:lnTo>
                <a:lnTo>
                  <a:pt x="3795750" y="192707"/>
                </a:lnTo>
                <a:lnTo>
                  <a:pt x="3706885" y="171322"/>
                </a:lnTo>
                <a:lnTo>
                  <a:pt x="3617667" y="151159"/>
                </a:lnTo>
                <a:lnTo>
                  <a:pt x="3528122" y="132226"/>
                </a:lnTo>
                <a:lnTo>
                  <a:pt x="3438278" y="114529"/>
                </a:lnTo>
                <a:lnTo>
                  <a:pt x="3348160" y="98074"/>
                </a:lnTo>
                <a:lnTo>
                  <a:pt x="3257796" y="82869"/>
                </a:lnTo>
                <a:lnTo>
                  <a:pt x="3167212" y="68920"/>
                </a:lnTo>
                <a:lnTo>
                  <a:pt x="3076434" y="56234"/>
                </a:lnTo>
                <a:lnTo>
                  <a:pt x="2985489" y="44818"/>
                </a:lnTo>
                <a:lnTo>
                  <a:pt x="2894403" y="34678"/>
                </a:lnTo>
                <a:lnTo>
                  <a:pt x="2803204" y="25821"/>
                </a:lnTo>
                <a:lnTo>
                  <a:pt x="2713252" y="18360"/>
                </a:lnTo>
                <a:lnTo>
                  <a:pt x="2713384" y="18360"/>
                </a:lnTo>
                <a:lnTo>
                  <a:pt x="2620570" y="11983"/>
                </a:lnTo>
                <a:lnTo>
                  <a:pt x="2529188" y="7015"/>
                </a:lnTo>
                <a:lnTo>
                  <a:pt x="2437799" y="3358"/>
                </a:lnTo>
                <a:lnTo>
                  <a:pt x="2346429" y="1017"/>
                </a:lnTo>
                <a:lnTo>
                  <a:pt x="2255105" y="0"/>
                </a:lnTo>
                <a:close/>
              </a:path>
            </a:pathLst>
          </a:custGeom>
          <a:solidFill>
            <a:srgbClr val="B7D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21299" y="1442154"/>
            <a:ext cx="2881629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231F20"/>
                </a:solidFill>
                <a:latin typeface="KBH"/>
                <a:cs typeface="KBH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73300" y="1953820"/>
            <a:ext cx="6468745" cy="18434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231F20"/>
                </a:solidFill>
                <a:latin typeface="KBH Tekst"/>
                <a:cs typeface="KBH Teks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574471" y="7099284"/>
            <a:ext cx="1838959" cy="226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0632"/>
                </a:solidFill>
                <a:latin typeface="KBH Tekst"/>
                <a:cs typeface="KBH Tekst"/>
              </a:defRPr>
            </a:lvl1pPr>
          </a:lstStyle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b="1" spc="-10" dirty="0">
                <a:latin typeface="KBH"/>
                <a:cs typeface="KBH"/>
              </a:rPr>
              <a:t>SOF</a:t>
            </a:r>
            <a:r>
              <a:rPr b="1" spc="-55" dirty="0">
                <a:latin typeface="KBH"/>
                <a:cs typeface="KBH"/>
              </a:rPr>
              <a:t> </a:t>
            </a:r>
            <a:r>
              <a:rPr sz="1800" b="0" baseline="4629" dirty="0">
                <a:latin typeface="KBH Medium"/>
                <a:cs typeface="KBH Medium"/>
              </a:rPr>
              <a:t>|</a:t>
            </a:r>
            <a:r>
              <a:rPr sz="1800" b="0" spc="-67" baseline="4629" dirty="0">
                <a:latin typeface="KBH Medium"/>
                <a:cs typeface="KBH Medium"/>
              </a:rPr>
              <a:t> </a:t>
            </a:r>
            <a:r>
              <a:rPr sz="1200" spc="-35" dirty="0"/>
              <a:t>Socialforvaltningen</a:t>
            </a:r>
            <a:endParaRPr sz="1200">
              <a:latin typeface="KBH Medium"/>
              <a:cs typeface="KBH Medium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1900" y="6850137"/>
            <a:ext cx="19538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0632"/>
                </a:solidFill>
                <a:latin typeface="KBH"/>
                <a:cs typeface="KBH"/>
              </a:rPr>
              <a:t>SOF</a:t>
            </a:r>
            <a:r>
              <a:rPr sz="1200" b="1" spc="-20" dirty="0">
                <a:solidFill>
                  <a:srgbClr val="000632"/>
                </a:solidFill>
                <a:latin typeface="KBH"/>
                <a:cs typeface="KBH"/>
              </a:rPr>
              <a:t> </a:t>
            </a:r>
            <a:r>
              <a:rPr sz="1800" baseline="6944" dirty="0">
                <a:solidFill>
                  <a:srgbClr val="000632"/>
                </a:solidFill>
                <a:latin typeface="KBH Tekst"/>
                <a:cs typeface="KBH Tekst"/>
              </a:rPr>
              <a:t>| </a:t>
            </a:r>
            <a:r>
              <a:rPr sz="1200" spc="-10" dirty="0">
                <a:solidFill>
                  <a:srgbClr val="000632"/>
                </a:solidFill>
                <a:latin typeface="KBH Tekst"/>
                <a:cs typeface="KBH Tekst"/>
              </a:rPr>
              <a:t>Socialforvaltningen</a:t>
            </a:r>
            <a:endParaRPr sz="1200">
              <a:latin typeface="KBH Tekst"/>
              <a:cs typeface="KBH Teks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915873" y="3702058"/>
            <a:ext cx="2458085" cy="2211705"/>
            <a:chOff x="4915873" y="3702058"/>
            <a:chExt cx="2458085" cy="2211705"/>
          </a:xfrm>
        </p:grpSpPr>
        <p:sp>
          <p:nvSpPr>
            <p:cNvPr id="4" name="object 4"/>
            <p:cNvSpPr/>
            <p:nvPr/>
          </p:nvSpPr>
          <p:spPr>
            <a:xfrm>
              <a:off x="4915865" y="3702062"/>
              <a:ext cx="2458085" cy="2120900"/>
            </a:xfrm>
            <a:custGeom>
              <a:avLst/>
              <a:gdLst/>
              <a:ahLst/>
              <a:cxnLst/>
              <a:rect l="l" t="t" r="r" b="b"/>
              <a:pathLst>
                <a:path w="2458084" h="2120900">
                  <a:moveTo>
                    <a:pt x="179412" y="1964944"/>
                  </a:moveTo>
                  <a:lnTo>
                    <a:pt x="178600" y="1966239"/>
                  </a:lnTo>
                  <a:lnTo>
                    <a:pt x="179222" y="1968500"/>
                  </a:lnTo>
                  <a:lnTo>
                    <a:pt x="179349" y="1966239"/>
                  </a:lnTo>
                  <a:lnTo>
                    <a:pt x="179412" y="1964944"/>
                  </a:lnTo>
                  <a:close/>
                </a:path>
                <a:path w="2458084" h="2120900">
                  <a:moveTo>
                    <a:pt x="254139" y="1841500"/>
                  </a:moveTo>
                  <a:lnTo>
                    <a:pt x="251955" y="1838159"/>
                  </a:lnTo>
                  <a:lnTo>
                    <a:pt x="250228" y="1841500"/>
                  </a:lnTo>
                  <a:lnTo>
                    <a:pt x="254139" y="1841500"/>
                  </a:lnTo>
                  <a:close/>
                </a:path>
                <a:path w="2458084" h="2120900">
                  <a:moveTo>
                    <a:pt x="263334" y="1816100"/>
                  </a:moveTo>
                  <a:lnTo>
                    <a:pt x="257822" y="1826793"/>
                  </a:lnTo>
                  <a:lnTo>
                    <a:pt x="259219" y="1828800"/>
                  </a:lnTo>
                  <a:lnTo>
                    <a:pt x="263334" y="1816100"/>
                  </a:lnTo>
                  <a:close/>
                </a:path>
                <a:path w="2458084" h="2120900">
                  <a:moveTo>
                    <a:pt x="598741" y="1244600"/>
                  </a:moveTo>
                  <a:lnTo>
                    <a:pt x="598576" y="1244142"/>
                  </a:lnTo>
                  <a:lnTo>
                    <a:pt x="598309" y="1244600"/>
                  </a:lnTo>
                  <a:lnTo>
                    <a:pt x="598741" y="1244600"/>
                  </a:lnTo>
                  <a:close/>
                </a:path>
                <a:path w="2458084" h="2120900">
                  <a:moveTo>
                    <a:pt x="868946" y="945794"/>
                  </a:moveTo>
                  <a:lnTo>
                    <a:pt x="866457" y="944905"/>
                  </a:lnTo>
                  <a:lnTo>
                    <a:pt x="864298" y="943673"/>
                  </a:lnTo>
                  <a:lnTo>
                    <a:pt x="864044" y="947204"/>
                  </a:lnTo>
                  <a:lnTo>
                    <a:pt x="866546" y="948093"/>
                  </a:lnTo>
                  <a:lnTo>
                    <a:pt x="868692" y="949325"/>
                  </a:lnTo>
                  <a:lnTo>
                    <a:pt x="868946" y="945794"/>
                  </a:lnTo>
                  <a:close/>
                </a:path>
                <a:path w="2458084" h="2120900">
                  <a:moveTo>
                    <a:pt x="888441" y="752436"/>
                  </a:moveTo>
                  <a:lnTo>
                    <a:pt x="885456" y="750785"/>
                  </a:lnTo>
                  <a:lnTo>
                    <a:pt x="883462" y="752525"/>
                  </a:lnTo>
                  <a:lnTo>
                    <a:pt x="886117" y="753046"/>
                  </a:lnTo>
                  <a:lnTo>
                    <a:pt x="888441" y="752436"/>
                  </a:lnTo>
                  <a:close/>
                </a:path>
                <a:path w="2458084" h="2120900">
                  <a:moveTo>
                    <a:pt x="889241" y="962012"/>
                  </a:moveTo>
                  <a:lnTo>
                    <a:pt x="887285" y="962228"/>
                  </a:lnTo>
                  <a:lnTo>
                    <a:pt x="884809" y="956284"/>
                  </a:lnTo>
                  <a:lnTo>
                    <a:pt x="883373" y="960602"/>
                  </a:lnTo>
                  <a:lnTo>
                    <a:pt x="885317" y="960386"/>
                  </a:lnTo>
                  <a:lnTo>
                    <a:pt x="887793" y="966343"/>
                  </a:lnTo>
                  <a:lnTo>
                    <a:pt x="889241" y="962012"/>
                  </a:lnTo>
                  <a:close/>
                </a:path>
                <a:path w="2458084" h="2120900">
                  <a:moveTo>
                    <a:pt x="900976" y="871740"/>
                  </a:moveTo>
                  <a:lnTo>
                    <a:pt x="899236" y="871969"/>
                  </a:lnTo>
                  <a:lnTo>
                    <a:pt x="896810" y="871499"/>
                  </a:lnTo>
                  <a:lnTo>
                    <a:pt x="896569" y="873150"/>
                  </a:lnTo>
                  <a:lnTo>
                    <a:pt x="898677" y="873493"/>
                  </a:lnTo>
                  <a:lnTo>
                    <a:pt x="899058" y="875474"/>
                  </a:lnTo>
                  <a:lnTo>
                    <a:pt x="900976" y="875969"/>
                  </a:lnTo>
                  <a:lnTo>
                    <a:pt x="900976" y="871740"/>
                  </a:lnTo>
                  <a:close/>
                </a:path>
                <a:path w="2458084" h="2120900">
                  <a:moveTo>
                    <a:pt x="902449" y="940866"/>
                  </a:moveTo>
                  <a:lnTo>
                    <a:pt x="899464" y="940447"/>
                  </a:lnTo>
                  <a:lnTo>
                    <a:pt x="899579" y="937044"/>
                  </a:lnTo>
                  <a:lnTo>
                    <a:pt x="896581" y="936637"/>
                  </a:lnTo>
                  <a:lnTo>
                    <a:pt x="895972" y="939749"/>
                  </a:lnTo>
                  <a:lnTo>
                    <a:pt x="900976" y="944410"/>
                  </a:lnTo>
                  <a:lnTo>
                    <a:pt x="902449" y="940866"/>
                  </a:lnTo>
                  <a:close/>
                </a:path>
                <a:path w="2458084" h="2120900">
                  <a:moveTo>
                    <a:pt x="905903" y="789330"/>
                  </a:moveTo>
                  <a:lnTo>
                    <a:pt x="901230" y="788631"/>
                  </a:lnTo>
                  <a:lnTo>
                    <a:pt x="900849" y="789749"/>
                  </a:lnTo>
                  <a:lnTo>
                    <a:pt x="896543" y="790778"/>
                  </a:lnTo>
                  <a:lnTo>
                    <a:pt x="901230" y="791464"/>
                  </a:lnTo>
                  <a:lnTo>
                    <a:pt x="901611" y="790346"/>
                  </a:lnTo>
                  <a:lnTo>
                    <a:pt x="905903" y="789330"/>
                  </a:lnTo>
                  <a:close/>
                </a:path>
                <a:path w="2458084" h="2120900">
                  <a:moveTo>
                    <a:pt x="908494" y="839470"/>
                  </a:moveTo>
                  <a:lnTo>
                    <a:pt x="903922" y="836472"/>
                  </a:lnTo>
                  <a:lnTo>
                    <a:pt x="902195" y="843051"/>
                  </a:lnTo>
                  <a:lnTo>
                    <a:pt x="908494" y="839470"/>
                  </a:lnTo>
                  <a:close/>
                </a:path>
                <a:path w="2458084" h="2120900">
                  <a:moveTo>
                    <a:pt x="911758" y="810387"/>
                  </a:moveTo>
                  <a:lnTo>
                    <a:pt x="906640" y="809726"/>
                  </a:lnTo>
                  <a:lnTo>
                    <a:pt x="899820" y="807986"/>
                  </a:lnTo>
                  <a:lnTo>
                    <a:pt x="891717" y="806729"/>
                  </a:lnTo>
                  <a:lnTo>
                    <a:pt x="882827" y="807542"/>
                  </a:lnTo>
                  <a:lnTo>
                    <a:pt x="882878" y="810361"/>
                  </a:lnTo>
                  <a:lnTo>
                    <a:pt x="889673" y="810755"/>
                  </a:lnTo>
                  <a:lnTo>
                    <a:pt x="890714" y="813219"/>
                  </a:lnTo>
                  <a:lnTo>
                    <a:pt x="900557" y="811339"/>
                  </a:lnTo>
                  <a:lnTo>
                    <a:pt x="910348" y="815301"/>
                  </a:lnTo>
                  <a:lnTo>
                    <a:pt x="911758" y="810387"/>
                  </a:lnTo>
                  <a:close/>
                </a:path>
                <a:path w="2458084" h="2120900">
                  <a:moveTo>
                    <a:pt x="917003" y="763079"/>
                  </a:moveTo>
                  <a:lnTo>
                    <a:pt x="905535" y="762965"/>
                  </a:lnTo>
                  <a:lnTo>
                    <a:pt x="900760" y="761504"/>
                  </a:lnTo>
                  <a:lnTo>
                    <a:pt x="895972" y="764971"/>
                  </a:lnTo>
                  <a:lnTo>
                    <a:pt x="901700" y="766749"/>
                  </a:lnTo>
                  <a:lnTo>
                    <a:pt x="914476" y="765340"/>
                  </a:lnTo>
                  <a:lnTo>
                    <a:pt x="917003" y="763079"/>
                  </a:lnTo>
                  <a:close/>
                </a:path>
                <a:path w="2458084" h="2120900">
                  <a:moveTo>
                    <a:pt x="924890" y="694956"/>
                  </a:moveTo>
                  <a:lnTo>
                    <a:pt x="923036" y="695477"/>
                  </a:lnTo>
                  <a:lnTo>
                    <a:pt x="921867" y="696175"/>
                  </a:lnTo>
                  <a:lnTo>
                    <a:pt x="920750" y="696874"/>
                  </a:lnTo>
                  <a:lnTo>
                    <a:pt x="924890" y="694956"/>
                  </a:lnTo>
                  <a:close/>
                </a:path>
                <a:path w="2458084" h="2120900">
                  <a:moveTo>
                    <a:pt x="931341" y="980782"/>
                  </a:moveTo>
                  <a:lnTo>
                    <a:pt x="927290" y="981849"/>
                  </a:lnTo>
                  <a:lnTo>
                    <a:pt x="925918" y="980351"/>
                  </a:lnTo>
                  <a:lnTo>
                    <a:pt x="925652" y="983424"/>
                  </a:lnTo>
                  <a:lnTo>
                    <a:pt x="927125" y="984834"/>
                  </a:lnTo>
                  <a:lnTo>
                    <a:pt x="930325" y="984580"/>
                  </a:lnTo>
                  <a:lnTo>
                    <a:pt x="931341" y="980782"/>
                  </a:lnTo>
                  <a:close/>
                </a:path>
                <a:path w="2458084" h="2120900">
                  <a:moveTo>
                    <a:pt x="936193" y="763130"/>
                  </a:moveTo>
                  <a:lnTo>
                    <a:pt x="933259" y="763130"/>
                  </a:lnTo>
                  <a:lnTo>
                    <a:pt x="933259" y="765949"/>
                  </a:lnTo>
                  <a:lnTo>
                    <a:pt x="936193" y="765949"/>
                  </a:lnTo>
                  <a:lnTo>
                    <a:pt x="936193" y="763130"/>
                  </a:lnTo>
                  <a:close/>
                </a:path>
                <a:path w="2458084" h="2120900">
                  <a:moveTo>
                    <a:pt x="940600" y="907008"/>
                  </a:moveTo>
                  <a:lnTo>
                    <a:pt x="940320" y="902576"/>
                  </a:lnTo>
                  <a:lnTo>
                    <a:pt x="937882" y="900226"/>
                  </a:lnTo>
                  <a:lnTo>
                    <a:pt x="933259" y="899960"/>
                  </a:lnTo>
                  <a:lnTo>
                    <a:pt x="933907" y="904036"/>
                  </a:lnTo>
                  <a:lnTo>
                    <a:pt x="936358" y="906386"/>
                  </a:lnTo>
                  <a:lnTo>
                    <a:pt x="940600" y="907008"/>
                  </a:lnTo>
                  <a:close/>
                </a:path>
                <a:path w="2458084" h="2120900">
                  <a:moveTo>
                    <a:pt x="940676" y="914463"/>
                  </a:moveTo>
                  <a:lnTo>
                    <a:pt x="935418" y="914463"/>
                  </a:lnTo>
                  <a:lnTo>
                    <a:pt x="935418" y="916355"/>
                  </a:lnTo>
                  <a:lnTo>
                    <a:pt x="940676" y="916355"/>
                  </a:lnTo>
                  <a:lnTo>
                    <a:pt x="940676" y="914463"/>
                  </a:lnTo>
                  <a:close/>
                </a:path>
                <a:path w="2458084" h="2120900">
                  <a:moveTo>
                    <a:pt x="940676" y="708202"/>
                  </a:moveTo>
                  <a:lnTo>
                    <a:pt x="936155" y="708152"/>
                  </a:lnTo>
                  <a:lnTo>
                    <a:pt x="933932" y="708926"/>
                  </a:lnTo>
                  <a:lnTo>
                    <a:pt x="932789" y="710095"/>
                  </a:lnTo>
                  <a:lnTo>
                    <a:pt x="937310" y="710145"/>
                  </a:lnTo>
                  <a:lnTo>
                    <a:pt x="939533" y="709358"/>
                  </a:lnTo>
                  <a:lnTo>
                    <a:pt x="940676" y="708202"/>
                  </a:lnTo>
                  <a:close/>
                </a:path>
                <a:path w="2458084" h="2120900">
                  <a:moveTo>
                    <a:pt x="952322" y="974318"/>
                  </a:moveTo>
                  <a:lnTo>
                    <a:pt x="948118" y="970813"/>
                  </a:lnTo>
                  <a:lnTo>
                    <a:pt x="945210" y="972756"/>
                  </a:lnTo>
                  <a:lnTo>
                    <a:pt x="945007" y="973302"/>
                  </a:lnTo>
                  <a:lnTo>
                    <a:pt x="942898" y="978687"/>
                  </a:lnTo>
                  <a:lnTo>
                    <a:pt x="952322" y="974318"/>
                  </a:lnTo>
                  <a:close/>
                </a:path>
                <a:path w="2458084" h="2120900">
                  <a:moveTo>
                    <a:pt x="961694" y="813231"/>
                  </a:moveTo>
                  <a:lnTo>
                    <a:pt x="959065" y="813244"/>
                  </a:lnTo>
                  <a:lnTo>
                    <a:pt x="958570" y="812469"/>
                  </a:lnTo>
                  <a:lnTo>
                    <a:pt x="956437" y="812292"/>
                  </a:lnTo>
                  <a:lnTo>
                    <a:pt x="956411" y="813536"/>
                  </a:lnTo>
                  <a:lnTo>
                    <a:pt x="951826" y="813155"/>
                  </a:lnTo>
                  <a:lnTo>
                    <a:pt x="951179" y="814184"/>
                  </a:lnTo>
                  <a:lnTo>
                    <a:pt x="955522" y="814184"/>
                  </a:lnTo>
                  <a:lnTo>
                    <a:pt x="952652" y="816800"/>
                  </a:lnTo>
                  <a:lnTo>
                    <a:pt x="956437" y="817016"/>
                  </a:lnTo>
                  <a:lnTo>
                    <a:pt x="956741" y="815860"/>
                  </a:lnTo>
                  <a:lnTo>
                    <a:pt x="957224" y="814781"/>
                  </a:lnTo>
                  <a:lnTo>
                    <a:pt x="961694" y="815124"/>
                  </a:lnTo>
                  <a:lnTo>
                    <a:pt x="961694" y="813231"/>
                  </a:lnTo>
                  <a:close/>
                </a:path>
                <a:path w="2458084" h="2120900">
                  <a:moveTo>
                    <a:pt x="964082" y="829424"/>
                  </a:moveTo>
                  <a:lnTo>
                    <a:pt x="961161" y="829424"/>
                  </a:lnTo>
                  <a:lnTo>
                    <a:pt x="961161" y="832243"/>
                  </a:lnTo>
                  <a:lnTo>
                    <a:pt x="964082" y="832243"/>
                  </a:lnTo>
                  <a:lnTo>
                    <a:pt x="964082" y="829424"/>
                  </a:lnTo>
                  <a:close/>
                </a:path>
                <a:path w="2458084" h="2120900">
                  <a:moveTo>
                    <a:pt x="966952" y="745109"/>
                  </a:moveTo>
                  <a:lnTo>
                    <a:pt x="962609" y="745083"/>
                  </a:lnTo>
                  <a:lnTo>
                    <a:pt x="965479" y="742480"/>
                  </a:lnTo>
                  <a:lnTo>
                    <a:pt x="961694" y="742264"/>
                  </a:lnTo>
                  <a:lnTo>
                    <a:pt x="959446" y="744194"/>
                  </a:lnTo>
                  <a:lnTo>
                    <a:pt x="963993" y="748144"/>
                  </a:lnTo>
                  <a:lnTo>
                    <a:pt x="966952" y="745109"/>
                  </a:lnTo>
                  <a:close/>
                </a:path>
                <a:path w="2458084" h="2120900">
                  <a:moveTo>
                    <a:pt x="967841" y="722833"/>
                  </a:moveTo>
                  <a:lnTo>
                    <a:pt x="967333" y="721779"/>
                  </a:lnTo>
                  <a:lnTo>
                    <a:pt x="964603" y="722299"/>
                  </a:lnTo>
                  <a:lnTo>
                    <a:pt x="958634" y="721296"/>
                  </a:lnTo>
                  <a:lnTo>
                    <a:pt x="958875" y="722401"/>
                  </a:lnTo>
                  <a:lnTo>
                    <a:pt x="958989" y="722922"/>
                  </a:lnTo>
                  <a:lnTo>
                    <a:pt x="959078" y="723341"/>
                  </a:lnTo>
                  <a:lnTo>
                    <a:pt x="964044" y="722401"/>
                  </a:lnTo>
                  <a:lnTo>
                    <a:pt x="965263" y="722401"/>
                  </a:lnTo>
                  <a:lnTo>
                    <a:pt x="967841" y="722833"/>
                  </a:lnTo>
                  <a:close/>
                </a:path>
                <a:path w="2458084" h="2120900">
                  <a:moveTo>
                    <a:pt x="986155" y="724585"/>
                  </a:moveTo>
                  <a:lnTo>
                    <a:pt x="985354" y="722401"/>
                  </a:lnTo>
                  <a:lnTo>
                    <a:pt x="978687" y="721398"/>
                  </a:lnTo>
                  <a:lnTo>
                    <a:pt x="970876" y="724217"/>
                  </a:lnTo>
                  <a:lnTo>
                    <a:pt x="969048" y="724090"/>
                  </a:lnTo>
                  <a:lnTo>
                    <a:pt x="970407" y="723341"/>
                  </a:lnTo>
                  <a:lnTo>
                    <a:pt x="972223" y="722401"/>
                  </a:lnTo>
                  <a:lnTo>
                    <a:pt x="968400" y="722922"/>
                  </a:lnTo>
                  <a:lnTo>
                    <a:pt x="967892" y="722922"/>
                  </a:lnTo>
                  <a:lnTo>
                    <a:pt x="969822" y="726859"/>
                  </a:lnTo>
                  <a:lnTo>
                    <a:pt x="971943" y="724585"/>
                  </a:lnTo>
                  <a:lnTo>
                    <a:pt x="977468" y="725233"/>
                  </a:lnTo>
                  <a:lnTo>
                    <a:pt x="977760" y="723442"/>
                  </a:lnTo>
                  <a:lnTo>
                    <a:pt x="986155" y="724585"/>
                  </a:lnTo>
                  <a:close/>
                </a:path>
                <a:path w="2458084" h="2120900">
                  <a:moveTo>
                    <a:pt x="993254" y="812279"/>
                  </a:moveTo>
                  <a:lnTo>
                    <a:pt x="989698" y="811987"/>
                  </a:lnTo>
                  <a:lnTo>
                    <a:pt x="988237" y="810933"/>
                  </a:lnTo>
                  <a:lnTo>
                    <a:pt x="982738" y="811339"/>
                  </a:lnTo>
                  <a:lnTo>
                    <a:pt x="986066" y="813181"/>
                  </a:lnTo>
                  <a:lnTo>
                    <a:pt x="984262" y="815733"/>
                  </a:lnTo>
                  <a:lnTo>
                    <a:pt x="987996" y="817016"/>
                  </a:lnTo>
                  <a:lnTo>
                    <a:pt x="990676" y="815771"/>
                  </a:lnTo>
                  <a:lnTo>
                    <a:pt x="990574" y="813523"/>
                  </a:lnTo>
                  <a:lnTo>
                    <a:pt x="993254" y="812279"/>
                  </a:lnTo>
                  <a:close/>
                </a:path>
                <a:path w="2458084" h="2120900">
                  <a:moveTo>
                    <a:pt x="1009396" y="945007"/>
                  </a:moveTo>
                  <a:lnTo>
                    <a:pt x="1004303" y="941578"/>
                  </a:lnTo>
                  <a:lnTo>
                    <a:pt x="1003706" y="945095"/>
                  </a:lnTo>
                  <a:lnTo>
                    <a:pt x="1005801" y="945426"/>
                  </a:lnTo>
                  <a:lnTo>
                    <a:pt x="1006182" y="947420"/>
                  </a:lnTo>
                  <a:lnTo>
                    <a:pt x="1008113" y="947915"/>
                  </a:lnTo>
                  <a:lnTo>
                    <a:pt x="1009396" y="945007"/>
                  </a:lnTo>
                  <a:close/>
                </a:path>
                <a:path w="2458084" h="2120900">
                  <a:moveTo>
                    <a:pt x="1010221" y="677379"/>
                  </a:moveTo>
                  <a:lnTo>
                    <a:pt x="1007516" y="674230"/>
                  </a:lnTo>
                  <a:lnTo>
                    <a:pt x="1007706" y="670039"/>
                  </a:lnTo>
                  <a:lnTo>
                    <a:pt x="1000404" y="668540"/>
                  </a:lnTo>
                  <a:lnTo>
                    <a:pt x="994854" y="670674"/>
                  </a:lnTo>
                  <a:lnTo>
                    <a:pt x="986370" y="671753"/>
                  </a:lnTo>
                  <a:lnTo>
                    <a:pt x="990574" y="677379"/>
                  </a:lnTo>
                  <a:lnTo>
                    <a:pt x="997927" y="677037"/>
                  </a:lnTo>
                  <a:lnTo>
                    <a:pt x="1001750" y="676338"/>
                  </a:lnTo>
                  <a:lnTo>
                    <a:pt x="1004912" y="676160"/>
                  </a:lnTo>
                  <a:lnTo>
                    <a:pt x="1010221" y="677379"/>
                  </a:lnTo>
                  <a:close/>
                </a:path>
                <a:path w="2458084" h="2120900">
                  <a:moveTo>
                    <a:pt x="1013294" y="1262138"/>
                  </a:moveTo>
                  <a:lnTo>
                    <a:pt x="1010081" y="1261922"/>
                  </a:lnTo>
                  <a:lnTo>
                    <a:pt x="1009256" y="1264856"/>
                  </a:lnTo>
                  <a:lnTo>
                    <a:pt x="1005890" y="1266482"/>
                  </a:lnTo>
                  <a:lnTo>
                    <a:pt x="1008621" y="1268984"/>
                  </a:lnTo>
                  <a:lnTo>
                    <a:pt x="1013028" y="1268984"/>
                  </a:lnTo>
                  <a:lnTo>
                    <a:pt x="1013231" y="1265478"/>
                  </a:lnTo>
                  <a:lnTo>
                    <a:pt x="1013294" y="1262138"/>
                  </a:lnTo>
                  <a:close/>
                </a:path>
                <a:path w="2458084" h="2120900">
                  <a:moveTo>
                    <a:pt x="1016279" y="657796"/>
                  </a:moveTo>
                  <a:lnTo>
                    <a:pt x="1015187" y="655650"/>
                  </a:lnTo>
                  <a:lnTo>
                    <a:pt x="1011453" y="654392"/>
                  </a:lnTo>
                  <a:lnTo>
                    <a:pt x="1012685" y="660577"/>
                  </a:lnTo>
                  <a:lnTo>
                    <a:pt x="1014704" y="659231"/>
                  </a:lnTo>
                  <a:lnTo>
                    <a:pt x="1016279" y="657796"/>
                  </a:lnTo>
                  <a:close/>
                </a:path>
                <a:path w="2458084" h="2120900">
                  <a:moveTo>
                    <a:pt x="1020178" y="1277416"/>
                  </a:moveTo>
                  <a:lnTo>
                    <a:pt x="1015022" y="1277658"/>
                  </a:lnTo>
                  <a:lnTo>
                    <a:pt x="1019429" y="1278166"/>
                  </a:lnTo>
                  <a:lnTo>
                    <a:pt x="1020178" y="1277416"/>
                  </a:lnTo>
                  <a:close/>
                </a:path>
                <a:path w="2458084" h="2120900">
                  <a:moveTo>
                    <a:pt x="1020584" y="948626"/>
                  </a:moveTo>
                  <a:lnTo>
                    <a:pt x="1016914" y="947915"/>
                  </a:lnTo>
                  <a:lnTo>
                    <a:pt x="1017866" y="948410"/>
                  </a:lnTo>
                  <a:lnTo>
                    <a:pt x="1019289" y="948461"/>
                  </a:lnTo>
                  <a:lnTo>
                    <a:pt x="1020584" y="948626"/>
                  </a:lnTo>
                  <a:close/>
                </a:path>
                <a:path w="2458084" h="2120900">
                  <a:moveTo>
                    <a:pt x="1021969" y="922235"/>
                  </a:moveTo>
                  <a:lnTo>
                    <a:pt x="1018374" y="921766"/>
                  </a:lnTo>
                  <a:lnTo>
                    <a:pt x="1016241" y="921664"/>
                  </a:lnTo>
                  <a:lnTo>
                    <a:pt x="1021308" y="922528"/>
                  </a:lnTo>
                  <a:lnTo>
                    <a:pt x="1021969" y="922235"/>
                  </a:lnTo>
                  <a:close/>
                </a:path>
                <a:path w="2458084" h="2120900">
                  <a:moveTo>
                    <a:pt x="1022172" y="747941"/>
                  </a:moveTo>
                  <a:lnTo>
                    <a:pt x="1020572" y="747395"/>
                  </a:lnTo>
                  <a:lnTo>
                    <a:pt x="1009700" y="745731"/>
                  </a:lnTo>
                  <a:lnTo>
                    <a:pt x="1009015" y="747941"/>
                  </a:lnTo>
                  <a:lnTo>
                    <a:pt x="1015542" y="746709"/>
                  </a:lnTo>
                  <a:lnTo>
                    <a:pt x="1019937" y="750722"/>
                  </a:lnTo>
                  <a:lnTo>
                    <a:pt x="1022172" y="747941"/>
                  </a:lnTo>
                  <a:close/>
                </a:path>
                <a:path w="2458084" h="2120900">
                  <a:moveTo>
                    <a:pt x="1023480" y="712457"/>
                  </a:moveTo>
                  <a:lnTo>
                    <a:pt x="1015593" y="710565"/>
                  </a:lnTo>
                  <a:lnTo>
                    <a:pt x="1018108" y="711238"/>
                  </a:lnTo>
                  <a:lnTo>
                    <a:pt x="1019695" y="712241"/>
                  </a:lnTo>
                  <a:lnTo>
                    <a:pt x="1023480" y="712457"/>
                  </a:lnTo>
                  <a:close/>
                </a:path>
                <a:path w="2458084" h="2120900">
                  <a:moveTo>
                    <a:pt x="1023620" y="1281264"/>
                  </a:moveTo>
                  <a:lnTo>
                    <a:pt x="1020991" y="1280312"/>
                  </a:lnTo>
                  <a:lnTo>
                    <a:pt x="1019111" y="1280375"/>
                  </a:lnTo>
                  <a:lnTo>
                    <a:pt x="1023137" y="1278597"/>
                  </a:lnTo>
                  <a:lnTo>
                    <a:pt x="1019429" y="1278166"/>
                  </a:lnTo>
                  <a:lnTo>
                    <a:pt x="1017104" y="1280439"/>
                  </a:lnTo>
                  <a:lnTo>
                    <a:pt x="1015250" y="1280490"/>
                  </a:lnTo>
                  <a:lnTo>
                    <a:pt x="1015250" y="1283335"/>
                  </a:lnTo>
                  <a:lnTo>
                    <a:pt x="1023150" y="1283335"/>
                  </a:lnTo>
                  <a:lnTo>
                    <a:pt x="1023620" y="1281264"/>
                  </a:lnTo>
                  <a:close/>
                </a:path>
                <a:path w="2458084" h="2120900">
                  <a:moveTo>
                    <a:pt x="1024013" y="644855"/>
                  </a:moveTo>
                  <a:lnTo>
                    <a:pt x="1003439" y="640892"/>
                  </a:lnTo>
                  <a:lnTo>
                    <a:pt x="1003452" y="642200"/>
                  </a:lnTo>
                  <a:lnTo>
                    <a:pt x="1003769" y="643597"/>
                  </a:lnTo>
                  <a:lnTo>
                    <a:pt x="1004646" y="645325"/>
                  </a:lnTo>
                  <a:lnTo>
                    <a:pt x="1005547" y="646823"/>
                  </a:lnTo>
                  <a:lnTo>
                    <a:pt x="1008735" y="646772"/>
                  </a:lnTo>
                  <a:lnTo>
                    <a:pt x="1010818" y="648017"/>
                  </a:lnTo>
                  <a:lnTo>
                    <a:pt x="1012482" y="649211"/>
                  </a:lnTo>
                  <a:lnTo>
                    <a:pt x="1011453" y="654392"/>
                  </a:lnTo>
                  <a:lnTo>
                    <a:pt x="1013561" y="652526"/>
                  </a:lnTo>
                  <a:lnTo>
                    <a:pt x="1014133" y="651281"/>
                  </a:lnTo>
                  <a:lnTo>
                    <a:pt x="1013980" y="650265"/>
                  </a:lnTo>
                  <a:lnTo>
                    <a:pt x="1014463" y="650595"/>
                  </a:lnTo>
                  <a:lnTo>
                    <a:pt x="1017714" y="649935"/>
                  </a:lnTo>
                  <a:lnTo>
                    <a:pt x="1022680" y="647954"/>
                  </a:lnTo>
                  <a:lnTo>
                    <a:pt x="1024013" y="644855"/>
                  </a:lnTo>
                  <a:close/>
                </a:path>
                <a:path w="2458084" h="2120900">
                  <a:moveTo>
                    <a:pt x="1024966" y="626084"/>
                  </a:moveTo>
                  <a:lnTo>
                    <a:pt x="1022413" y="626135"/>
                  </a:lnTo>
                  <a:lnTo>
                    <a:pt x="1020191" y="626300"/>
                  </a:lnTo>
                  <a:lnTo>
                    <a:pt x="1018247" y="626579"/>
                  </a:lnTo>
                  <a:lnTo>
                    <a:pt x="1018667" y="623506"/>
                  </a:lnTo>
                  <a:lnTo>
                    <a:pt x="1015212" y="618896"/>
                  </a:lnTo>
                  <a:lnTo>
                    <a:pt x="1008926" y="617169"/>
                  </a:lnTo>
                  <a:lnTo>
                    <a:pt x="1008062" y="620725"/>
                  </a:lnTo>
                  <a:lnTo>
                    <a:pt x="1005014" y="622198"/>
                  </a:lnTo>
                  <a:lnTo>
                    <a:pt x="1006182" y="627710"/>
                  </a:lnTo>
                  <a:lnTo>
                    <a:pt x="1007694" y="628319"/>
                  </a:lnTo>
                  <a:lnTo>
                    <a:pt x="1009002" y="628726"/>
                  </a:lnTo>
                  <a:lnTo>
                    <a:pt x="1010208" y="629018"/>
                  </a:lnTo>
                  <a:lnTo>
                    <a:pt x="1005281" y="631875"/>
                  </a:lnTo>
                  <a:lnTo>
                    <a:pt x="1006678" y="635889"/>
                  </a:lnTo>
                  <a:lnTo>
                    <a:pt x="1010234" y="636701"/>
                  </a:lnTo>
                  <a:lnTo>
                    <a:pt x="1012609" y="634606"/>
                  </a:lnTo>
                  <a:lnTo>
                    <a:pt x="1015453" y="632688"/>
                  </a:lnTo>
                  <a:lnTo>
                    <a:pt x="1020064" y="631393"/>
                  </a:lnTo>
                  <a:lnTo>
                    <a:pt x="1020343" y="632472"/>
                  </a:lnTo>
                  <a:lnTo>
                    <a:pt x="1020800" y="633488"/>
                  </a:lnTo>
                  <a:lnTo>
                    <a:pt x="1024966" y="633171"/>
                  </a:lnTo>
                  <a:lnTo>
                    <a:pt x="1024966" y="626084"/>
                  </a:lnTo>
                  <a:close/>
                </a:path>
                <a:path w="2458084" h="2120900">
                  <a:moveTo>
                    <a:pt x="1025232" y="683183"/>
                  </a:moveTo>
                  <a:lnTo>
                    <a:pt x="1021181" y="681697"/>
                  </a:lnTo>
                  <a:lnTo>
                    <a:pt x="1015149" y="680923"/>
                  </a:lnTo>
                  <a:lnTo>
                    <a:pt x="1014895" y="683971"/>
                  </a:lnTo>
                  <a:lnTo>
                    <a:pt x="1018933" y="685457"/>
                  </a:lnTo>
                  <a:lnTo>
                    <a:pt x="1024966" y="686231"/>
                  </a:lnTo>
                  <a:lnTo>
                    <a:pt x="1025232" y="683183"/>
                  </a:lnTo>
                  <a:close/>
                </a:path>
                <a:path w="2458084" h="2120900">
                  <a:moveTo>
                    <a:pt x="1028827" y="1277035"/>
                  </a:moveTo>
                  <a:lnTo>
                    <a:pt x="1028547" y="1276223"/>
                  </a:lnTo>
                  <a:lnTo>
                    <a:pt x="1028395" y="1275765"/>
                  </a:lnTo>
                  <a:lnTo>
                    <a:pt x="1025194" y="1275765"/>
                  </a:lnTo>
                  <a:lnTo>
                    <a:pt x="1025766" y="1274813"/>
                  </a:lnTo>
                  <a:lnTo>
                    <a:pt x="1021105" y="1274813"/>
                  </a:lnTo>
                  <a:lnTo>
                    <a:pt x="1018374" y="1275765"/>
                  </a:lnTo>
                  <a:lnTo>
                    <a:pt x="1018806" y="1275765"/>
                  </a:lnTo>
                  <a:lnTo>
                    <a:pt x="1017879" y="1276705"/>
                  </a:lnTo>
                  <a:lnTo>
                    <a:pt x="1021410" y="1276223"/>
                  </a:lnTo>
                  <a:lnTo>
                    <a:pt x="1020178" y="1277416"/>
                  </a:lnTo>
                  <a:lnTo>
                    <a:pt x="1028827" y="1277035"/>
                  </a:lnTo>
                  <a:close/>
                </a:path>
                <a:path w="2458084" h="2120900">
                  <a:moveTo>
                    <a:pt x="1029322" y="767689"/>
                  </a:moveTo>
                  <a:lnTo>
                    <a:pt x="1027430" y="767803"/>
                  </a:lnTo>
                  <a:lnTo>
                    <a:pt x="1020445" y="768235"/>
                  </a:lnTo>
                  <a:lnTo>
                    <a:pt x="1029322" y="767689"/>
                  </a:lnTo>
                  <a:close/>
                </a:path>
                <a:path w="2458084" h="2120900">
                  <a:moveTo>
                    <a:pt x="1033602" y="687857"/>
                  </a:moveTo>
                  <a:lnTo>
                    <a:pt x="1015149" y="693293"/>
                  </a:lnTo>
                  <a:lnTo>
                    <a:pt x="1023467" y="692416"/>
                  </a:lnTo>
                  <a:lnTo>
                    <a:pt x="1028103" y="689965"/>
                  </a:lnTo>
                  <a:lnTo>
                    <a:pt x="1033602" y="687857"/>
                  </a:lnTo>
                  <a:close/>
                </a:path>
                <a:path w="2458084" h="2120900">
                  <a:moveTo>
                    <a:pt x="1036027" y="916393"/>
                  </a:moveTo>
                  <a:lnTo>
                    <a:pt x="1035659" y="915644"/>
                  </a:lnTo>
                  <a:lnTo>
                    <a:pt x="1035253" y="914768"/>
                  </a:lnTo>
                  <a:lnTo>
                    <a:pt x="1035989" y="917587"/>
                  </a:lnTo>
                  <a:lnTo>
                    <a:pt x="1036027" y="916393"/>
                  </a:lnTo>
                  <a:close/>
                </a:path>
                <a:path w="2458084" h="2120900">
                  <a:moveTo>
                    <a:pt x="1037297" y="718223"/>
                  </a:moveTo>
                  <a:lnTo>
                    <a:pt x="1025271" y="717765"/>
                  </a:lnTo>
                  <a:lnTo>
                    <a:pt x="1024801" y="720509"/>
                  </a:lnTo>
                  <a:lnTo>
                    <a:pt x="1030160" y="721029"/>
                  </a:lnTo>
                  <a:lnTo>
                    <a:pt x="1029957" y="723353"/>
                  </a:lnTo>
                  <a:lnTo>
                    <a:pt x="1035316" y="721461"/>
                  </a:lnTo>
                  <a:lnTo>
                    <a:pt x="1037297" y="718223"/>
                  </a:lnTo>
                  <a:close/>
                </a:path>
                <a:path w="2458084" h="2120900">
                  <a:moveTo>
                    <a:pt x="1037945" y="728078"/>
                  </a:moveTo>
                  <a:lnTo>
                    <a:pt x="1034465" y="728065"/>
                  </a:lnTo>
                  <a:lnTo>
                    <a:pt x="1035545" y="726414"/>
                  </a:lnTo>
                  <a:lnTo>
                    <a:pt x="1032687" y="726186"/>
                  </a:lnTo>
                  <a:lnTo>
                    <a:pt x="1029677" y="728129"/>
                  </a:lnTo>
                  <a:lnTo>
                    <a:pt x="1036815" y="730694"/>
                  </a:lnTo>
                  <a:lnTo>
                    <a:pt x="1037945" y="728078"/>
                  </a:lnTo>
                  <a:close/>
                </a:path>
                <a:path w="2458084" h="2120900">
                  <a:moveTo>
                    <a:pt x="1038923" y="806856"/>
                  </a:moveTo>
                  <a:lnTo>
                    <a:pt x="1031913" y="802932"/>
                  </a:lnTo>
                  <a:lnTo>
                    <a:pt x="1035367" y="811479"/>
                  </a:lnTo>
                  <a:lnTo>
                    <a:pt x="1038923" y="806856"/>
                  </a:lnTo>
                  <a:close/>
                </a:path>
                <a:path w="2458084" h="2120900">
                  <a:moveTo>
                    <a:pt x="1040384" y="908405"/>
                  </a:moveTo>
                  <a:lnTo>
                    <a:pt x="1034935" y="909218"/>
                  </a:lnTo>
                  <a:lnTo>
                    <a:pt x="1034770" y="909002"/>
                  </a:lnTo>
                  <a:lnTo>
                    <a:pt x="1034618" y="909256"/>
                  </a:lnTo>
                  <a:lnTo>
                    <a:pt x="1034973" y="909256"/>
                  </a:lnTo>
                  <a:lnTo>
                    <a:pt x="1036523" y="911161"/>
                  </a:lnTo>
                  <a:lnTo>
                    <a:pt x="1040384" y="908405"/>
                  </a:lnTo>
                  <a:close/>
                </a:path>
                <a:path w="2458084" h="2120900">
                  <a:moveTo>
                    <a:pt x="1040765" y="898652"/>
                  </a:moveTo>
                  <a:lnTo>
                    <a:pt x="1034516" y="899947"/>
                  </a:lnTo>
                  <a:lnTo>
                    <a:pt x="1031621" y="905129"/>
                  </a:lnTo>
                  <a:lnTo>
                    <a:pt x="1034770" y="909002"/>
                  </a:lnTo>
                  <a:lnTo>
                    <a:pt x="1040765" y="898652"/>
                  </a:lnTo>
                  <a:close/>
                </a:path>
                <a:path w="2458084" h="2120900">
                  <a:moveTo>
                    <a:pt x="1041057" y="662584"/>
                  </a:moveTo>
                  <a:lnTo>
                    <a:pt x="1036662" y="658088"/>
                  </a:lnTo>
                  <a:lnTo>
                    <a:pt x="1033462" y="663867"/>
                  </a:lnTo>
                  <a:lnTo>
                    <a:pt x="1037844" y="668362"/>
                  </a:lnTo>
                  <a:lnTo>
                    <a:pt x="1039723" y="664997"/>
                  </a:lnTo>
                  <a:lnTo>
                    <a:pt x="1041057" y="662584"/>
                  </a:lnTo>
                  <a:close/>
                </a:path>
                <a:path w="2458084" h="2120900">
                  <a:moveTo>
                    <a:pt x="1042174" y="685342"/>
                  </a:moveTo>
                  <a:lnTo>
                    <a:pt x="1038821" y="685990"/>
                  </a:lnTo>
                  <a:lnTo>
                    <a:pt x="1036129" y="686892"/>
                  </a:lnTo>
                  <a:lnTo>
                    <a:pt x="1033602" y="687870"/>
                  </a:lnTo>
                  <a:lnTo>
                    <a:pt x="1042174" y="685342"/>
                  </a:lnTo>
                  <a:close/>
                </a:path>
                <a:path w="2458084" h="2120900">
                  <a:moveTo>
                    <a:pt x="1046264" y="782878"/>
                  </a:moveTo>
                  <a:lnTo>
                    <a:pt x="1045921" y="778967"/>
                  </a:lnTo>
                  <a:lnTo>
                    <a:pt x="1041603" y="778891"/>
                  </a:lnTo>
                  <a:lnTo>
                    <a:pt x="1040384" y="775830"/>
                  </a:lnTo>
                  <a:lnTo>
                    <a:pt x="1040384" y="781469"/>
                  </a:lnTo>
                  <a:lnTo>
                    <a:pt x="1043152" y="781151"/>
                  </a:lnTo>
                  <a:lnTo>
                    <a:pt x="1043622" y="783056"/>
                  </a:lnTo>
                  <a:lnTo>
                    <a:pt x="1046264" y="782878"/>
                  </a:lnTo>
                  <a:close/>
                </a:path>
                <a:path w="2458084" h="2120900">
                  <a:moveTo>
                    <a:pt x="1047076" y="614591"/>
                  </a:moveTo>
                  <a:lnTo>
                    <a:pt x="1032344" y="612825"/>
                  </a:lnTo>
                  <a:lnTo>
                    <a:pt x="1035265" y="614133"/>
                  </a:lnTo>
                  <a:lnTo>
                    <a:pt x="1047076" y="614591"/>
                  </a:lnTo>
                  <a:close/>
                </a:path>
                <a:path w="2458084" h="2120900">
                  <a:moveTo>
                    <a:pt x="1051991" y="642874"/>
                  </a:moveTo>
                  <a:lnTo>
                    <a:pt x="1050734" y="644423"/>
                  </a:lnTo>
                  <a:lnTo>
                    <a:pt x="1048689" y="646137"/>
                  </a:lnTo>
                  <a:lnTo>
                    <a:pt x="1046429" y="647230"/>
                  </a:lnTo>
                  <a:lnTo>
                    <a:pt x="1047483" y="647674"/>
                  </a:lnTo>
                  <a:lnTo>
                    <a:pt x="1048639" y="648106"/>
                  </a:lnTo>
                  <a:lnTo>
                    <a:pt x="1051991" y="648195"/>
                  </a:lnTo>
                  <a:lnTo>
                    <a:pt x="1051991" y="642874"/>
                  </a:lnTo>
                  <a:close/>
                </a:path>
                <a:path w="2458084" h="2120900">
                  <a:moveTo>
                    <a:pt x="1052131" y="912647"/>
                  </a:moveTo>
                  <a:lnTo>
                    <a:pt x="1049083" y="913485"/>
                  </a:lnTo>
                  <a:lnTo>
                    <a:pt x="1042479" y="910894"/>
                  </a:lnTo>
                  <a:lnTo>
                    <a:pt x="1041857" y="914057"/>
                  </a:lnTo>
                  <a:lnTo>
                    <a:pt x="1044536" y="916647"/>
                  </a:lnTo>
                  <a:lnTo>
                    <a:pt x="1050074" y="914806"/>
                  </a:lnTo>
                  <a:lnTo>
                    <a:pt x="1052131" y="912647"/>
                  </a:lnTo>
                  <a:close/>
                </a:path>
                <a:path w="2458084" h="2120900">
                  <a:moveTo>
                    <a:pt x="1052131" y="767359"/>
                  </a:moveTo>
                  <a:lnTo>
                    <a:pt x="1044689" y="763511"/>
                  </a:lnTo>
                  <a:lnTo>
                    <a:pt x="1046670" y="772287"/>
                  </a:lnTo>
                  <a:lnTo>
                    <a:pt x="1052131" y="767359"/>
                  </a:lnTo>
                  <a:close/>
                </a:path>
                <a:path w="2458084" h="2120900">
                  <a:moveTo>
                    <a:pt x="1059472" y="926744"/>
                  </a:moveTo>
                  <a:lnTo>
                    <a:pt x="1052449" y="922820"/>
                  </a:lnTo>
                  <a:lnTo>
                    <a:pt x="1055903" y="931379"/>
                  </a:lnTo>
                  <a:lnTo>
                    <a:pt x="1059472" y="926744"/>
                  </a:lnTo>
                  <a:close/>
                </a:path>
                <a:path w="2458084" h="2120900">
                  <a:moveTo>
                    <a:pt x="1061605" y="720509"/>
                  </a:moveTo>
                  <a:lnTo>
                    <a:pt x="1059192" y="718845"/>
                  </a:lnTo>
                  <a:lnTo>
                    <a:pt x="1060704" y="715784"/>
                  </a:lnTo>
                  <a:lnTo>
                    <a:pt x="1056347" y="714832"/>
                  </a:lnTo>
                  <a:lnTo>
                    <a:pt x="1055471" y="716483"/>
                  </a:lnTo>
                  <a:lnTo>
                    <a:pt x="1049528" y="720217"/>
                  </a:lnTo>
                  <a:lnTo>
                    <a:pt x="1061605" y="720509"/>
                  </a:lnTo>
                  <a:close/>
                </a:path>
                <a:path w="2458084" h="2120900">
                  <a:moveTo>
                    <a:pt x="1062634" y="854811"/>
                  </a:moveTo>
                  <a:lnTo>
                    <a:pt x="1061605" y="852970"/>
                  </a:lnTo>
                  <a:lnTo>
                    <a:pt x="1058240" y="852919"/>
                  </a:lnTo>
                  <a:lnTo>
                    <a:pt x="1057960" y="851750"/>
                  </a:lnTo>
                  <a:lnTo>
                    <a:pt x="1053706" y="852030"/>
                  </a:lnTo>
                  <a:lnTo>
                    <a:pt x="1049629" y="854354"/>
                  </a:lnTo>
                  <a:lnTo>
                    <a:pt x="1062634" y="854811"/>
                  </a:lnTo>
                  <a:close/>
                </a:path>
                <a:path w="2458084" h="2120900">
                  <a:moveTo>
                    <a:pt x="1066241" y="857719"/>
                  </a:moveTo>
                  <a:lnTo>
                    <a:pt x="1060932" y="859053"/>
                  </a:lnTo>
                  <a:lnTo>
                    <a:pt x="1060945" y="862787"/>
                  </a:lnTo>
                  <a:lnTo>
                    <a:pt x="1060107" y="867359"/>
                  </a:lnTo>
                  <a:lnTo>
                    <a:pt x="1063866" y="867524"/>
                  </a:lnTo>
                  <a:lnTo>
                    <a:pt x="1062977" y="864603"/>
                  </a:lnTo>
                  <a:lnTo>
                    <a:pt x="1066241" y="857719"/>
                  </a:lnTo>
                  <a:close/>
                </a:path>
                <a:path w="2458084" h="2120900">
                  <a:moveTo>
                    <a:pt x="1099807" y="608444"/>
                  </a:moveTo>
                  <a:lnTo>
                    <a:pt x="1091209" y="606615"/>
                  </a:lnTo>
                  <a:lnTo>
                    <a:pt x="1087729" y="609739"/>
                  </a:lnTo>
                  <a:lnTo>
                    <a:pt x="1090053" y="616572"/>
                  </a:lnTo>
                  <a:lnTo>
                    <a:pt x="1093952" y="619798"/>
                  </a:lnTo>
                  <a:lnTo>
                    <a:pt x="1094778" y="613651"/>
                  </a:lnTo>
                  <a:lnTo>
                    <a:pt x="1099807" y="608444"/>
                  </a:lnTo>
                  <a:close/>
                </a:path>
                <a:path w="2458084" h="2120900">
                  <a:moveTo>
                    <a:pt x="1215402" y="1748942"/>
                  </a:moveTo>
                  <a:lnTo>
                    <a:pt x="1213205" y="1747545"/>
                  </a:lnTo>
                  <a:lnTo>
                    <a:pt x="1211300" y="1745894"/>
                  </a:lnTo>
                  <a:lnTo>
                    <a:pt x="1210221" y="1743417"/>
                  </a:lnTo>
                  <a:lnTo>
                    <a:pt x="1210843" y="1745640"/>
                  </a:lnTo>
                  <a:lnTo>
                    <a:pt x="1211503" y="1746935"/>
                  </a:lnTo>
                  <a:lnTo>
                    <a:pt x="1212024" y="1748231"/>
                  </a:lnTo>
                  <a:lnTo>
                    <a:pt x="1211935" y="1749552"/>
                  </a:lnTo>
                  <a:lnTo>
                    <a:pt x="1215402" y="1748942"/>
                  </a:lnTo>
                  <a:close/>
                </a:path>
                <a:path w="2458084" h="2120900">
                  <a:moveTo>
                    <a:pt x="1249692" y="1742554"/>
                  </a:moveTo>
                  <a:lnTo>
                    <a:pt x="1248702" y="1742262"/>
                  </a:lnTo>
                  <a:lnTo>
                    <a:pt x="1248918" y="1742554"/>
                  </a:lnTo>
                  <a:lnTo>
                    <a:pt x="1249692" y="1742554"/>
                  </a:lnTo>
                  <a:close/>
                </a:path>
                <a:path w="2458084" h="2120900">
                  <a:moveTo>
                    <a:pt x="1293139" y="1065034"/>
                  </a:moveTo>
                  <a:lnTo>
                    <a:pt x="1293012" y="1063929"/>
                  </a:lnTo>
                  <a:lnTo>
                    <a:pt x="1292580" y="1063688"/>
                  </a:lnTo>
                  <a:lnTo>
                    <a:pt x="1293139" y="1065034"/>
                  </a:lnTo>
                  <a:close/>
                </a:path>
                <a:path w="2458084" h="2120900">
                  <a:moveTo>
                    <a:pt x="1320736" y="1563484"/>
                  </a:moveTo>
                  <a:lnTo>
                    <a:pt x="1319923" y="1562214"/>
                  </a:lnTo>
                  <a:lnTo>
                    <a:pt x="1319085" y="1562214"/>
                  </a:lnTo>
                  <a:lnTo>
                    <a:pt x="1320736" y="1563484"/>
                  </a:lnTo>
                  <a:close/>
                </a:path>
                <a:path w="2458084" h="2120900">
                  <a:moveTo>
                    <a:pt x="1328089" y="1567815"/>
                  </a:moveTo>
                  <a:lnTo>
                    <a:pt x="1325803" y="1565986"/>
                  </a:lnTo>
                  <a:lnTo>
                    <a:pt x="1323454" y="1564271"/>
                  </a:lnTo>
                  <a:lnTo>
                    <a:pt x="1321066" y="1562608"/>
                  </a:lnTo>
                  <a:lnTo>
                    <a:pt x="1323403" y="1564347"/>
                  </a:lnTo>
                  <a:lnTo>
                    <a:pt x="1324978" y="1566824"/>
                  </a:lnTo>
                  <a:lnTo>
                    <a:pt x="1328089" y="1567815"/>
                  </a:lnTo>
                  <a:close/>
                </a:path>
                <a:path w="2458084" h="2120900">
                  <a:moveTo>
                    <a:pt x="1352715" y="1075270"/>
                  </a:moveTo>
                  <a:lnTo>
                    <a:pt x="1347774" y="1070991"/>
                  </a:lnTo>
                  <a:lnTo>
                    <a:pt x="1348270" y="1080490"/>
                  </a:lnTo>
                  <a:lnTo>
                    <a:pt x="1352715" y="1075270"/>
                  </a:lnTo>
                  <a:close/>
                </a:path>
                <a:path w="2458084" h="2120900">
                  <a:moveTo>
                    <a:pt x="1360932" y="1041984"/>
                  </a:moveTo>
                  <a:lnTo>
                    <a:pt x="1359458" y="1040574"/>
                  </a:lnTo>
                  <a:lnTo>
                    <a:pt x="1355648" y="1041412"/>
                  </a:lnTo>
                  <a:lnTo>
                    <a:pt x="1354645" y="1045210"/>
                  </a:lnTo>
                  <a:lnTo>
                    <a:pt x="1358684" y="1044143"/>
                  </a:lnTo>
                  <a:lnTo>
                    <a:pt x="1360055" y="1045641"/>
                  </a:lnTo>
                  <a:lnTo>
                    <a:pt x="1360932" y="1041984"/>
                  </a:lnTo>
                  <a:close/>
                </a:path>
                <a:path w="2458084" h="2120900">
                  <a:moveTo>
                    <a:pt x="1361490" y="1094790"/>
                  </a:moveTo>
                  <a:lnTo>
                    <a:pt x="1360805" y="1091704"/>
                  </a:lnTo>
                  <a:lnTo>
                    <a:pt x="1352905" y="1091704"/>
                  </a:lnTo>
                  <a:lnTo>
                    <a:pt x="1353756" y="1093901"/>
                  </a:lnTo>
                  <a:lnTo>
                    <a:pt x="1352499" y="1095336"/>
                  </a:lnTo>
                  <a:lnTo>
                    <a:pt x="1350276" y="1096429"/>
                  </a:lnTo>
                  <a:lnTo>
                    <a:pt x="1357680" y="1096251"/>
                  </a:lnTo>
                  <a:lnTo>
                    <a:pt x="1361490" y="1094790"/>
                  </a:lnTo>
                  <a:close/>
                </a:path>
                <a:path w="2458084" h="2120900">
                  <a:moveTo>
                    <a:pt x="1364449" y="1078090"/>
                  </a:moveTo>
                  <a:lnTo>
                    <a:pt x="1357109" y="1078090"/>
                  </a:lnTo>
                  <a:lnTo>
                    <a:pt x="1357109" y="1083729"/>
                  </a:lnTo>
                  <a:lnTo>
                    <a:pt x="1361833" y="1081112"/>
                  </a:lnTo>
                  <a:lnTo>
                    <a:pt x="1362163" y="1083043"/>
                  </a:lnTo>
                  <a:lnTo>
                    <a:pt x="1364449" y="1078090"/>
                  </a:lnTo>
                  <a:close/>
                </a:path>
                <a:path w="2458084" h="2120900">
                  <a:moveTo>
                    <a:pt x="1365072" y="786828"/>
                  </a:moveTo>
                  <a:lnTo>
                    <a:pt x="1344155" y="786828"/>
                  </a:lnTo>
                  <a:lnTo>
                    <a:pt x="1344155" y="788098"/>
                  </a:lnTo>
                  <a:lnTo>
                    <a:pt x="1344155" y="794448"/>
                  </a:lnTo>
                  <a:lnTo>
                    <a:pt x="1332928" y="794448"/>
                  </a:lnTo>
                  <a:lnTo>
                    <a:pt x="1332928" y="823658"/>
                  </a:lnTo>
                  <a:lnTo>
                    <a:pt x="1332928" y="849058"/>
                  </a:lnTo>
                  <a:lnTo>
                    <a:pt x="1332928" y="935418"/>
                  </a:lnTo>
                  <a:lnTo>
                    <a:pt x="1328699" y="932840"/>
                  </a:lnTo>
                  <a:lnTo>
                    <a:pt x="1328699" y="955738"/>
                  </a:lnTo>
                  <a:lnTo>
                    <a:pt x="1325448" y="967168"/>
                  </a:lnTo>
                  <a:lnTo>
                    <a:pt x="1322705" y="965898"/>
                  </a:lnTo>
                  <a:lnTo>
                    <a:pt x="1319961" y="964628"/>
                  </a:lnTo>
                  <a:lnTo>
                    <a:pt x="1313573" y="962088"/>
                  </a:lnTo>
                  <a:lnTo>
                    <a:pt x="1313942" y="957008"/>
                  </a:lnTo>
                  <a:lnTo>
                    <a:pt x="1314030" y="955738"/>
                  </a:lnTo>
                  <a:lnTo>
                    <a:pt x="1314119" y="954468"/>
                  </a:lnTo>
                  <a:lnTo>
                    <a:pt x="1314208" y="953198"/>
                  </a:lnTo>
                  <a:lnTo>
                    <a:pt x="1319669" y="955738"/>
                  </a:lnTo>
                  <a:lnTo>
                    <a:pt x="1328699" y="955738"/>
                  </a:lnTo>
                  <a:lnTo>
                    <a:pt x="1328699" y="932840"/>
                  </a:lnTo>
                  <a:lnTo>
                    <a:pt x="1324597" y="930338"/>
                  </a:lnTo>
                  <a:lnTo>
                    <a:pt x="1318958" y="926528"/>
                  </a:lnTo>
                  <a:lnTo>
                    <a:pt x="1317078" y="925258"/>
                  </a:lnTo>
                  <a:lnTo>
                    <a:pt x="1312316" y="920343"/>
                  </a:lnTo>
                  <a:lnTo>
                    <a:pt x="1312316" y="1156398"/>
                  </a:lnTo>
                  <a:lnTo>
                    <a:pt x="1310462" y="1154379"/>
                  </a:lnTo>
                  <a:lnTo>
                    <a:pt x="1310462" y="1194498"/>
                  </a:lnTo>
                  <a:lnTo>
                    <a:pt x="1306233" y="1198308"/>
                  </a:lnTo>
                  <a:lnTo>
                    <a:pt x="1301038" y="1197038"/>
                  </a:lnTo>
                  <a:lnTo>
                    <a:pt x="1295882" y="1193228"/>
                  </a:lnTo>
                  <a:lnTo>
                    <a:pt x="1291729" y="1190688"/>
                  </a:lnTo>
                  <a:lnTo>
                    <a:pt x="1295869" y="1184338"/>
                  </a:lnTo>
                  <a:lnTo>
                    <a:pt x="1301191" y="1184338"/>
                  </a:lnTo>
                  <a:lnTo>
                    <a:pt x="1306461" y="1189418"/>
                  </a:lnTo>
                  <a:lnTo>
                    <a:pt x="1310462" y="1194498"/>
                  </a:lnTo>
                  <a:lnTo>
                    <a:pt x="1310462" y="1154379"/>
                  </a:lnTo>
                  <a:lnTo>
                    <a:pt x="1305356" y="1148778"/>
                  </a:lnTo>
                  <a:lnTo>
                    <a:pt x="1303045" y="1146238"/>
                  </a:lnTo>
                  <a:lnTo>
                    <a:pt x="1294917" y="1137348"/>
                  </a:lnTo>
                  <a:lnTo>
                    <a:pt x="1286802" y="1128458"/>
                  </a:lnTo>
                  <a:lnTo>
                    <a:pt x="1280490" y="1121549"/>
                  </a:lnTo>
                  <a:lnTo>
                    <a:pt x="1280490" y="1204658"/>
                  </a:lnTo>
                  <a:lnTo>
                    <a:pt x="1280490" y="1324038"/>
                  </a:lnTo>
                  <a:lnTo>
                    <a:pt x="1280490" y="1334198"/>
                  </a:lnTo>
                  <a:lnTo>
                    <a:pt x="1270266" y="1338008"/>
                  </a:lnTo>
                  <a:lnTo>
                    <a:pt x="1271270" y="1334198"/>
                  </a:lnTo>
                  <a:lnTo>
                    <a:pt x="1272933" y="1327848"/>
                  </a:lnTo>
                  <a:lnTo>
                    <a:pt x="1269250" y="1327848"/>
                  </a:lnTo>
                  <a:lnTo>
                    <a:pt x="1269250" y="1341818"/>
                  </a:lnTo>
                  <a:lnTo>
                    <a:pt x="1269250" y="1349438"/>
                  </a:lnTo>
                  <a:lnTo>
                    <a:pt x="1261757" y="1349438"/>
                  </a:lnTo>
                  <a:lnTo>
                    <a:pt x="1261757" y="1341818"/>
                  </a:lnTo>
                  <a:lnTo>
                    <a:pt x="1269250" y="1341818"/>
                  </a:lnTo>
                  <a:lnTo>
                    <a:pt x="1269250" y="1327848"/>
                  </a:lnTo>
                  <a:lnTo>
                    <a:pt x="1265504" y="1327848"/>
                  </a:lnTo>
                  <a:lnTo>
                    <a:pt x="1266672" y="1322768"/>
                  </a:lnTo>
                  <a:lnTo>
                    <a:pt x="1274889" y="1324038"/>
                  </a:lnTo>
                  <a:lnTo>
                    <a:pt x="1280490" y="1324038"/>
                  </a:lnTo>
                  <a:lnTo>
                    <a:pt x="1280490" y="1204658"/>
                  </a:lnTo>
                  <a:lnTo>
                    <a:pt x="1277696" y="1211008"/>
                  </a:lnTo>
                  <a:lnTo>
                    <a:pt x="1273429" y="1212278"/>
                  </a:lnTo>
                  <a:lnTo>
                    <a:pt x="1268006" y="1209738"/>
                  </a:lnTo>
                  <a:lnTo>
                    <a:pt x="1261757" y="1208468"/>
                  </a:lnTo>
                  <a:lnTo>
                    <a:pt x="1264412" y="1204658"/>
                  </a:lnTo>
                  <a:lnTo>
                    <a:pt x="1263561" y="1202118"/>
                  </a:lnTo>
                  <a:lnTo>
                    <a:pt x="1262684" y="1199578"/>
                  </a:lnTo>
                  <a:lnTo>
                    <a:pt x="1261821" y="1197038"/>
                  </a:lnTo>
                  <a:lnTo>
                    <a:pt x="1261757" y="1190688"/>
                  </a:lnTo>
                  <a:lnTo>
                    <a:pt x="1268349" y="1191958"/>
                  </a:lnTo>
                  <a:lnTo>
                    <a:pt x="1270355" y="1198308"/>
                  </a:lnTo>
                  <a:lnTo>
                    <a:pt x="1272730" y="1204658"/>
                  </a:lnTo>
                  <a:lnTo>
                    <a:pt x="1280490" y="1204658"/>
                  </a:lnTo>
                  <a:lnTo>
                    <a:pt x="1280490" y="1121549"/>
                  </a:lnTo>
                  <a:lnTo>
                    <a:pt x="1279842" y="1120838"/>
                  </a:lnTo>
                  <a:lnTo>
                    <a:pt x="1280617" y="1119568"/>
                  </a:lnTo>
                  <a:lnTo>
                    <a:pt x="1278750" y="1119568"/>
                  </a:lnTo>
                  <a:lnTo>
                    <a:pt x="1275143" y="1115758"/>
                  </a:lnTo>
                  <a:lnTo>
                    <a:pt x="1290739" y="1119568"/>
                  </a:lnTo>
                  <a:lnTo>
                    <a:pt x="1299654" y="1129728"/>
                  </a:lnTo>
                  <a:lnTo>
                    <a:pt x="1305610" y="1143698"/>
                  </a:lnTo>
                  <a:lnTo>
                    <a:pt x="1312316" y="1156398"/>
                  </a:lnTo>
                  <a:lnTo>
                    <a:pt x="1312316" y="920343"/>
                  </a:lnTo>
                  <a:lnTo>
                    <a:pt x="1310932" y="918908"/>
                  </a:lnTo>
                  <a:lnTo>
                    <a:pt x="1310335" y="917638"/>
                  </a:lnTo>
                  <a:lnTo>
                    <a:pt x="1307909" y="912558"/>
                  </a:lnTo>
                  <a:lnTo>
                    <a:pt x="1306703" y="910018"/>
                  </a:lnTo>
                  <a:lnTo>
                    <a:pt x="1318945" y="911288"/>
                  </a:lnTo>
                  <a:lnTo>
                    <a:pt x="1326781" y="916368"/>
                  </a:lnTo>
                  <a:lnTo>
                    <a:pt x="1331137" y="923988"/>
                  </a:lnTo>
                  <a:lnTo>
                    <a:pt x="1332928" y="935418"/>
                  </a:lnTo>
                  <a:lnTo>
                    <a:pt x="1332928" y="849058"/>
                  </a:lnTo>
                  <a:lnTo>
                    <a:pt x="1326349" y="847788"/>
                  </a:lnTo>
                  <a:lnTo>
                    <a:pt x="1325448" y="845451"/>
                  </a:lnTo>
                  <a:lnTo>
                    <a:pt x="1325448" y="870648"/>
                  </a:lnTo>
                  <a:lnTo>
                    <a:pt x="1325448" y="896048"/>
                  </a:lnTo>
                  <a:lnTo>
                    <a:pt x="1312316" y="884618"/>
                  </a:lnTo>
                  <a:lnTo>
                    <a:pt x="1318056" y="884618"/>
                  </a:lnTo>
                  <a:lnTo>
                    <a:pt x="1323606" y="890968"/>
                  </a:lnTo>
                  <a:lnTo>
                    <a:pt x="1325448" y="896048"/>
                  </a:lnTo>
                  <a:lnTo>
                    <a:pt x="1325448" y="870648"/>
                  </a:lnTo>
                  <a:lnTo>
                    <a:pt x="1323543" y="870648"/>
                  </a:lnTo>
                  <a:lnTo>
                    <a:pt x="1320838" y="868108"/>
                  </a:lnTo>
                  <a:lnTo>
                    <a:pt x="1319720" y="865568"/>
                  </a:lnTo>
                  <a:lnTo>
                    <a:pt x="1319161" y="864298"/>
                  </a:lnTo>
                  <a:lnTo>
                    <a:pt x="1317612" y="861758"/>
                  </a:lnTo>
                  <a:lnTo>
                    <a:pt x="1314234" y="857948"/>
                  </a:lnTo>
                  <a:lnTo>
                    <a:pt x="1304861" y="847394"/>
                  </a:lnTo>
                  <a:lnTo>
                    <a:pt x="1304861" y="1075118"/>
                  </a:lnTo>
                  <a:lnTo>
                    <a:pt x="1299222" y="1078928"/>
                  </a:lnTo>
                  <a:lnTo>
                    <a:pt x="1296530" y="1080198"/>
                  </a:lnTo>
                  <a:lnTo>
                    <a:pt x="1294714" y="1078928"/>
                  </a:lnTo>
                  <a:lnTo>
                    <a:pt x="1293228" y="1078928"/>
                  </a:lnTo>
                  <a:lnTo>
                    <a:pt x="1296225" y="1077658"/>
                  </a:lnTo>
                  <a:lnTo>
                    <a:pt x="1293787" y="1077658"/>
                  </a:lnTo>
                  <a:lnTo>
                    <a:pt x="1292758" y="1078928"/>
                  </a:lnTo>
                  <a:lnTo>
                    <a:pt x="1287043" y="1075118"/>
                  </a:lnTo>
                  <a:lnTo>
                    <a:pt x="1288148" y="1068768"/>
                  </a:lnTo>
                  <a:lnTo>
                    <a:pt x="1288592" y="1066228"/>
                  </a:lnTo>
                  <a:lnTo>
                    <a:pt x="1288669" y="1065771"/>
                  </a:lnTo>
                  <a:lnTo>
                    <a:pt x="1288796" y="1065034"/>
                  </a:lnTo>
                  <a:lnTo>
                    <a:pt x="1280439" y="1065034"/>
                  </a:lnTo>
                  <a:lnTo>
                    <a:pt x="1282420" y="1062418"/>
                  </a:lnTo>
                  <a:lnTo>
                    <a:pt x="1283373" y="1061148"/>
                  </a:lnTo>
                  <a:lnTo>
                    <a:pt x="1288237" y="1061148"/>
                  </a:lnTo>
                  <a:lnTo>
                    <a:pt x="1292580" y="1063688"/>
                  </a:lnTo>
                  <a:lnTo>
                    <a:pt x="1292987" y="1063688"/>
                  </a:lnTo>
                  <a:lnTo>
                    <a:pt x="1293012" y="1063929"/>
                  </a:lnTo>
                  <a:lnTo>
                    <a:pt x="1298257" y="1066876"/>
                  </a:lnTo>
                  <a:lnTo>
                    <a:pt x="1295488" y="1068209"/>
                  </a:lnTo>
                  <a:lnTo>
                    <a:pt x="1295488" y="1072438"/>
                  </a:lnTo>
                  <a:lnTo>
                    <a:pt x="1299768" y="1074521"/>
                  </a:lnTo>
                  <a:lnTo>
                    <a:pt x="1299768" y="1068031"/>
                  </a:lnTo>
                  <a:lnTo>
                    <a:pt x="1304861" y="1075118"/>
                  </a:lnTo>
                  <a:lnTo>
                    <a:pt x="1304861" y="847394"/>
                  </a:lnTo>
                  <a:lnTo>
                    <a:pt x="1302956" y="845248"/>
                  </a:lnTo>
                  <a:lnTo>
                    <a:pt x="1311973" y="847788"/>
                  </a:lnTo>
                  <a:lnTo>
                    <a:pt x="1314437" y="855408"/>
                  </a:lnTo>
                  <a:lnTo>
                    <a:pt x="1317612" y="861758"/>
                  </a:lnTo>
                  <a:lnTo>
                    <a:pt x="1325448" y="870648"/>
                  </a:lnTo>
                  <a:lnTo>
                    <a:pt x="1325448" y="845451"/>
                  </a:lnTo>
                  <a:lnTo>
                    <a:pt x="1325372" y="845248"/>
                  </a:lnTo>
                  <a:lnTo>
                    <a:pt x="1324381" y="842708"/>
                  </a:lnTo>
                  <a:lnTo>
                    <a:pt x="1325143" y="836358"/>
                  </a:lnTo>
                  <a:lnTo>
                    <a:pt x="1325448" y="833818"/>
                  </a:lnTo>
                  <a:lnTo>
                    <a:pt x="1330452" y="836358"/>
                  </a:lnTo>
                  <a:lnTo>
                    <a:pt x="1332420" y="841438"/>
                  </a:lnTo>
                  <a:lnTo>
                    <a:pt x="1332852" y="847788"/>
                  </a:lnTo>
                  <a:lnTo>
                    <a:pt x="1332928" y="849058"/>
                  </a:lnTo>
                  <a:lnTo>
                    <a:pt x="1332928" y="823658"/>
                  </a:lnTo>
                  <a:lnTo>
                    <a:pt x="1325397" y="823658"/>
                  </a:lnTo>
                  <a:lnTo>
                    <a:pt x="1320393" y="821118"/>
                  </a:lnTo>
                  <a:lnTo>
                    <a:pt x="1319771" y="819848"/>
                  </a:lnTo>
                  <a:lnTo>
                    <a:pt x="1317904" y="816038"/>
                  </a:lnTo>
                  <a:lnTo>
                    <a:pt x="1317917" y="814768"/>
                  </a:lnTo>
                  <a:lnTo>
                    <a:pt x="1317942" y="810958"/>
                  </a:lnTo>
                  <a:lnTo>
                    <a:pt x="1317942" y="809688"/>
                  </a:lnTo>
                  <a:lnTo>
                    <a:pt x="1327480" y="809688"/>
                  </a:lnTo>
                  <a:lnTo>
                    <a:pt x="1332484" y="814768"/>
                  </a:lnTo>
                  <a:lnTo>
                    <a:pt x="1332928" y="823658"/>
                  </a:lnTo>
                  <a:lnTo>
                    <a:pt x="1332928" y="794448"/>
                  </a:lnTo>
                  <a:lnTo>
                    <a:pt x="1332928" y="788098"/>
                  </a:lnTo>
                  <a:lnTo>
                    <a:pt x="1344155" y="788098"/>
                  </a:lnTo>
                  <a:lnTo>
                    <a:pt x="1344155" y="786828"/>
                  </a:lnTo>
                  <a:lnTo>
                    <a:pt x="1301762" y="786828"/>
                  </a:lnTo>
                  <a:lnTo>
                    <a:pt x="1301762" y="920178"/>
                  </a:lnTo>
                  <a:lnTo>
                    <a:pt x="1300073" y="925258"/>
                  </a:lnTo>
                  <a:lnTo>
                    <a:pt x="1296085" y="926528"/>
                  </a:lnTo>
                  <a:lnTo>
                    <a:pt x="1295641" y="920178"/>
                  </a:lnTo>
                  <a:lnTo>
                    <a:pt x="1295552" y="918908"/>
                  </a:lnTo>
                  <a:lnTo>
                    <a:pt x="1295463" y="917638"/>
                  </a:lnTo>
                  <a:lnTo>
                    <a:pt x="1301762" y="920178"/>
                  </a:lnTo>
                  <a:lnTo>
                    <a:pt x="1301762" y="786828"/>
                  </a:lnTo>
                  <a:lnTo>
                    <a:pt x="1299222" y="786828"/>
                  </a:lnTo>
                  <a:lnTo>
                    <a:pt x="1299222" y="798258"/>
                  </a:lnTo>
                  <a:lnTo>
                    <a:pt x="1293380" y="802068"/>
                  </a:lnTo>
                  <a:lnTo>
                    <a:pt x="1292453" y="801916"/>
                  </a:lnTo>
                  <a:lnTo>
                    <a:pt x="1292453" y="941768"/>
                  </a:lnTo>
                  <a:lnTo>
                    <a:pt x="1291729" y="942606"/>
                  </a:lnTo>
                  <a:lnTo>
                    <a:pt x="1291729" y="997648"/>
                  </a:lnTo>
                  <a:lnTo>
                    <a:pt x="1291196" y="996378"/>
                  </a:lnTo>
                  <a:lnTo>
                    <a:pt x="1289177" y="991603"/>
                  </a:lnTo>
                  <a:lnTo>
                    <a:pt x="1291005" y="995108"/>
                  </a:lnTo>
                  <a:lnTo>
                    <a:pt x="1291729" y="997648"/>
                  </a:lnTo>
                  <a:lnTo>
                    <a:pt x="1291729" y="942606"/>
                  </a:lnTo>
                  <a:lnTo>
                    <a:pt x="1289126" y="945578"/>
                  </a:lnTo>
                  <a:lnTo>
                    <a:pt x="1287983" y="945781"/>
                  </a:lnTo>
                  <a:lnTo>
                    <a:pt x="1287983" y="1039558"/>
                  </a:lnTo>
                  <a:lnTo>
                    <a:pt x="1287106" y="1038288"/>
                  </a:lnTo>
                  <a:lnTo>
                    <a:pt x="1287043" y="1038072"/>
                  </a:lnTo>
                  <a:lnTo>
                    <a:pt x="1285582" y="1035748"/>
                  </a:lnTo>
                  <a:lnTo>
                    <a:pt x="1282369" y="1030668"/>
                  </a:lnTo>
                  <a:lnTo>
                    <a:pt x="1285049" y="1031938"/>
                  </a:lnTo>
                  <a:lnTo>
                    <a:pt x="1285201" y="1031938"/>
                  </a:lnTo>
                  <a:lnTo>
                    <a:pt x="1285316" y="1033208"/>
                  </a:lnTo>
                  <a:lnTo>
                    <a:pt x="1285519" y="1034478"/>
                  </a:lnTo>
                  <a:lnTo>
                    <a:pt x="1285760" y="1034478"/>
                  </a:lnTo>
                  <a:lnTo>
                    <a:pt x="1286383" y="1035748"/>
                  </a:lnTo>
                  <a:lnTo>
                    <a:pt x="1287043" y="1038072"/>
                  </a:lnTo>
                  <a:lnTo>
                    <a:pt x="1287983" y="1039558"/>
                  </a:lnTo>
                  <a:lnTo>
                    <a:pt x="1287983" y="945781"/>
                  </a:lnTo>
                  <a:lnTo>
                    <a:pt x="1281531" y="946848"/>
                  </a:lnTo>
                  <a:lnTo>
                    <a:pt x="1281188" y="946848"/>
                  </a:lnTo>
                  <a:lnTo>
                    <a:pt x="1281188" y="1005268"/>
                  </a:lnTo>
                  <a:lnTo>
                    <a:pt x="1279144" y="1010348"/>
                  </a:lnTo>
                  <a:lnTo>
                    <a:pt x="1272997" y="1010348"/>
                  </a:lnTo>
                  <a:lnTo>
                    <a:pt x="1272997" y="1133538"/>
                  </a:lnTo>
                  <a:lnTo>
                    <a:pt x="1271041" y="1137348"/>
                  </a:lnTo>
                  <a:lnTo>
                    <a:pt x="1265745" y="1137348"/>
                  </a:lnTo>
                  <a:lnTo>
                    <a:pt x="1262380" y="1135443"/>
                  </a:lnTo>
                  <a:lnTo>
                    <a:pt x="1262380" y="1157668"/>
                  </a:lnTo>
                  <a:lnTo>
                    <a:pt x="1261795" y="1156398"/>
                  </a:lnTo>
                  <a:lnTo>
                    <a:pt x="1260424" y="1152588"/>
                  </a:lnTo>
                  <a:lnTo>
                    <a:pt x="1259890" y="1148778"/>
                  </a:lnTo>
                  <a:lnTo>
                    <a:pt x="1262380" y="1157668"/>
                  </a:lnTo>
                  <a:lnTo>
                    <a:pt x="1262380" y="1135443"/>
                  </a:lnTo>
                  <a:lnTo>
                    <a:pt x="1261275" y="1134808"/>
                  </a:lnTo>
                  <a:lnTo>
                    <a:pt x="1261757" y="1129728"/>
                  </a:lnTo>
                  <a:lnTo>
                    <a:pt x="1267815" y="1128458"/>
                  </a:lnTo>
                  <a:lnTo>
                    <a:pt x="1268196" y="1133538"/>
                  </a:lnTo>
                  <a:lnTo>
                    <a:pt x="1272997" y="1133538"/>
                  </a:lnTo>
                  <a:lnTo>
                    <a:pt x="1272997" y="1010348"/>
                  </a:lnTo>
                  <a:lnTo>
                    <a:pt x="1272997" y="1006538"/>
                  </a:lnTo>
                  <a:lnTo>
                    <a:pt x="1272997" y="1000188"/>
                  </a:lnTo>
                  <a:lnTo>
                    <a:pt x="1279144" y="1000188"/>
                  </a:lnTo>
                  <a:lnTo>
                    <a:pt x="1281188" y="1005268"/>
                  </a:lnTo>
                  <a:lnTo>
                    <a:pt x="1281188" y="946848"/>
                  </a:lnTo>
                  <a:lnTo>
                    <a:pt x="1270939" y="946848"/>
                  </a:lnTo>
                  <a:lnTo>
                    <a:pt x="1270939" y="1085278"/>
                  </a:lnTo>
                  <a:lnTo>
                    <a:pt x="1270533" y="1087818"/>
                  </a:lnTo>
                  <a:lnTo>
                    <a:pt x="1269860" y="1090358"/>
                  </a:lnTo>
                  <a:lnTo>
                    <a:pt x="1269250" y="1091628"/>
                  </a:lnTo>
                  <a:lnTo>
                    <a:pt x="1270939" y="1085278"/>
                  </a:lnTo>
                  <a:lnTo>
                    <a:pt x="1270939" y="946848"/>
                  </a:lnTo>
                  <a:lnTo>
                    <a:pt x="1269377" y="946848"/>
                  </a:lnTo>
                  <a:lnTo>
                    <a:pt x="1269377" y="1065771"/>
                  </a:lnTo>
                  <a:lnTo>
                    <a:pt x="1266647" y="1065034"/>
                  </a:lnTo>
                  <a:lnTo>
                    <a:pt x="1266837" y="1063929"/>
                  </a:lnTo>
                  <a:lnTo>
                    <a:pt x="1266875" y="1063688"/>
                  </a:lnTo>
                  <a:lnTo>
                    <a:pt x="1268552" y="1065034"/>
                  </a:lnTo>
                  <a:lnTo>
                    <a:pt x="1269377" y="1065771"/>
                  </a:lnTo>
                  <a:lnTo>
                    <a:pt x="1269377" y="946848"/>
                  </a:lnTo>
                  <a:lnTo>
                    <a:pt x="1265313" y="946848"/>
                  </a:lnTo>
                  <a:lnTo>
                    <a:pt x="1265313" y="1063688"/>
                  </a:lnTo>
                  <a:lnTo>
                    <a:pt x="1265047" y="1063688"/>
                  </a:lnTo>
                  <a:lnTo>
                    <a:pt x="1264843" y="1064920"/>
                  </a:lnTo>
                  <a:lnTo>
                    <a:pt x="1258900" y="1063218"/>
                  </a:lnTo>
                  <a:lnTo>
                    <a:pt x="1258900" y="1147508"/>
                  </a:lnTo>
                  <a:lnTo>
                    <a:pt x="1257998" y="1147508"/>
                  </a:lnTo>
                  <a:lnTo>
                    <a:pt x="1257998" y="1297368"/>
                  </a:lnTo>
                  <a:lnTo>
                    <a:pt x="1253210" y="1292288"/>
                  </a:lnTo>
                  <a:lnTo>
                    <a:pt x="1255090" y="1293558"/>
                  </a:lnTo>
                  <a:lnTo>
                    <a:pt x="1256893" y="1294828"/>
                  </a:lnTo>
                  <a:lnTo>
                    <a:pt x="1257998" y="1297368"/>
                  </a:lnTo>
                  <a:lnTo>
                    <a:pt x="1257998" y="1147508"/>
                  </a:lnTo>
                  <a:lnTo>
                    <a:pt x="1250238" y="1147508"/>
                  </a:lnTo>
                  <a:lnTo>
                    <a:pt x="1250099" y="1147495"/>
                  </a:lnTo>
                  <a:lnTo>
                    <a:pt x="1250099" y="1288567"/>
                  </a:lnTo>
                  <a:lnTo>
                    <a:pt x="1249921" y="1288415"/>
                  </a:lnTo>
                  <a:lnTo>
                    <a:pt x="1249781" y="1288237"/>
                  </a:lnTo>
                  <a:lnTo>
                    <a:pt x="1246428" y="1285938"/>
                  </a:lnTo>
                  <a:lnTo>
                    <a:pt x="1244917" y="1282128"/>
                  </a:lnTo>
                  <a:lnTo>
                    <a:pt x="1250048" y="1288415"/>
                  </a:lnTo>
                  <a:lnTo>
                    <a:pt x="1250099" y="1288567"/>
                  </a:lnTo>
                  <a:lnTo>
                    <a:pt x="1250099" y="1147495"/>
                  </a:lnTo>
                  <a:lnTo>
                    <a:pt x="1247406" y="1147076"/>
                  </a:lnTo>
                  <a:lnTo>
                    <a:pt x="1247406" y="1218628"/>
                  </a:lnTo>
                  <a:lnTo>
                    <a:pt x="1240980" y="1232598"/>
                  </a:lnTo>
                  <a:lnTo>
                    <a:pt x="1243037" y="1237678"/>
                  </a:lnTo>
                  <a:lnTo>
                    <a:pt x="1243037" y="1418018"/>
                  </a:lnTo>
                  <a:lnTo>
                    <a:pt x="1238643" y="1424368"/>
                  </a:lnTo>
                  <a:lnTo>
                    <a:pt x="1234122" y="1421828"/>
                  </a:lnTo>
                  <a:lnTo>
                    <a:pt x="1228432" y="1416748"/>
                  </a:lnTo>
                  <a:lnTo>
                    <a:pt x="1220546" y="1414208"/>
                  </a:lnTo>
                  <a:lnTo>
                    <a:pt x="1220546" y="1428178"/>
                  </a:lnTo>
                  <a:lnTo>
                    <a:pt x="1220546" y="1439608"/>
                  </a:lnTo>
                  <a:lnTo>
                    <a:pt x="1214615" y="1440878"/>
                  </a:lnTo>
                  <a:lnTo>
                    <a:pt x="1210449" y="1439608"/>
                  </a:lnTo>
                  <a:lnTo>
                    <a:pt x="1205712" y="1437068"/>
                  </a:lnTo>
                  <a:lnTo>
                    <a:pt x="1198079" y="1439608"/>
                  </a:lnTo>
                  <a:lnTo>
                    <a:pt x="1198079" y="1426908"/>
                  </a:lnTo>
                  <a:lnTo>
                    <a:pt x="1198079" y="1425638"/>
                  </a:lnTo>
                  <a:lnTo>
                    <a:pt x="1198079" y="1421828"/>
                  </a:lnTo>
                  <a:lnTo>
                    <a:pt x="1202575" y="1424368"/>
                  </a:lnTo>
                  <a:lnTo>
                    <a:pt x="1206957" y="1426908"/>
                  </a:lnTo>
                  <a:lnTo>
                    <a:pt x="1212507" y="1429448"/>
                  </a:lnTo>
                  <a:lnTo>
                    <a:pt x="1220546" y="1428178"/>
                  </a:lnTo>
                  <a:lnTo>
                    <a:pt x="1220546" y="1414208"/>
                  </a:lnTo>
                  <a:lnTo>
                    <a:pt x="1218514" y="1406588"/>
                  </a:lnTo>
                  <a:lnTo>
                    <a:pt x="1217828" y="1404048"/>
                  </a:lnTo>
                  <a:lnTo>
                    <a:pt x="1228001" y="1406588"/>
                  </a:lnTo>
                  <a:lnTo>
                    <a:pt x="1228013" y="1404048"/>
                  </a:lnTo>
                  <a:lnTo>
                    <a:pt x="1228039" y="1400238"/>
                  </a:lnTo>
                  <a:lnTo>
                    <a:pt x="1233487" y="1402778"/>
                  </a:lnTo>
                  <a:lnTo>
                    <a:pt x="1236230" y="1407858"/>
                  </a:lnTo>
                  <a:lnTo>
                    <a:pt x="1238631" y="1414208"/>
                  </a:lnTo>
                  <a:lnTo>
                    <a:pt x="1243037" y="1418018"/>
                  </a:lnTo>
                  <a:lnTo>
                    <a:pt x="1243037" y="1237678"/>
                  </a:lnTo>
                  <a:lnTo>
                    <a:pt x="1239697" y="1237678"/>
                  </a:lnTo>
                  <a:lnTo>
                    <a:pt x="1239697" y="1345628"/>
                  </a:lnTo>
                  <a:lnTo>
                    <a:pt x="1236560" y="1346898"/>
                  </a:lnTo>
                  <a:lnTo>
                    <a:pt x="1231950" y="1349438"/>
                  </a:lnTo>
                  <a:lnTo>
                    <a:pt x="1232039" y="1353248"/>
                  </a:lnTo>
                  <a:lnTo>
                    <a:pt x="1220584" y="1353248"/>
                  </a:lnTo>
                  <a:lnTo>
                    <a:pt x="1214678" y="1348168"/>
                  </a:lnTo>
                  <a:lnTo>
                    <a:pt x="1211922" y="1353248"/>
                  </a:lnTo>
                  <a:lnTo>
                    <a:pt x="1211453" y="1353058"/>
                  </a:lnTo>
                  <a:lnTo>
                    <a:pt x="1211453" y="1379918"/>
                  </a:lnTo>
                  <a:lnTo>
                    <a:pt x="1209700" y="1384998"/>
                  </a:lnTo>
                  <a:lnTo>
                    <a:pt x="1209636" y="1386268"/>
                  </a:lnTo>
                  <a:lnTo>
                    <a:pt x="1209573" y="1387538"/>
                  </a:lnTo>
                  <a:lnTo>
                    <a:pt x="1209509" y="1388808"/>
                  </a:lnTo>
                  <a:lnTo>
                    <a:pt x="1209433" y="1390078"/>
                  </a:lnTo>
                  <a:lnTo>
                    <a:pt x="1209370" y="1391348"/>
                  </a:lnTo>
                  <a:lnTo>
                    <a:pt x="1209306" y="1392618"/>
                  </a:lnTo>
                  <a:lnTo>
                    <a:pt x="1205979" y="1390078"/>
                  </a:lnTo>
                  <a:lnTo>
                    <a:pt x="1200873" y="1388808"/>
                  </a:lnTo>
                  <a:lnTo>
                    <a:pt x="1194346" y="1388808"/>
                  </a:lnTo>
                  <a:lnTo>
                    <a:pt x="1197203" y="1384998"/>
                  </a:lnTo>
                  <a:lnTo>
                    <a:pt x="1201762" y="1383728"/>
                  </a:lnTo>
                  <a:lnTo>
                    <a:pt x="1205420" y="1381188"/>
                  </a:lnTo>
                  <a:lnTo>
                    <a:pt x="1205484" y="1378648"/>
                  </a:lnTo>
                  <a:lnTo>
                    <a:pt x="1205572" y="1374838"/>
                  </a:lnTo>
                  <a:lnTo>
                    <a:pt x="1211199" y="1377378"/>
                  </a:lnTo>
                  <a:lnTo>
                    <a:pt x="1211453" y="1379918"/>
                  </a:lnTo>
                  <a:lnTo>
                    <a:pt x="1211453" y="1353058"/>
                  </a:lnTo>
                  <a:lnTo>
                    <a:pt x="1203045" y="1349438"/>
                  </a:lnTo>
                  <a:lnTo>
                    <a:pt x="1205280" y="1348168"/>
                  </a:lnTo>
                  <a:lnTo>
                    <a:pt x="1207516" y="1346898"/>
                  </a:lnTo>
                  <a:lnTo>
                    <a:pt x="1228928" y="1344358"/>
                  </a:lnTo>
                  <a:lnTo>
                    <a:pt x="1227099" y="1341818"/>
                  </a:lnTo>
                  <a:lnTo>
                    <a:pt x="1226121" y="1338008"/>
                  </a:lnTo>
                  <a:lnTo>
                    <a:pt x="1228039" y="1334198"/>
                  </a:lnTo>
                  <a:lnTo>
                    <a:pt x="1232115" y="1335468"/>
                  </a:lnTo>
                  <a:lnTo>
                    <a:pt x="1230579" y="1341818"/>
                  </a:lnTo>
                  <a:lnTo>
                    <a:pt x="1235544" y="1341818"/>
                  </a:lnTo>
                  <a:lnTo>
                    <a:pt x="1235443" y="1343240"/>
                  </a:lnTo>
                  <a:lnTo>
                    <a:pt x="1239697" y="1345628"/>
                  </a:lnTo>
                  <a:lnTo>
                    <a:pt x="1239697" y="1237678"/>
                  </a:lnTo>
                  <a:lnTo>
                    <a:pt x="1233487" y="1237678"/>
                  </a:lnTo>
                  <a:lnTo>
                    <a:pt x="1233741" y="1232598"/>
                  </a:lnTo>
                  <a:lnTo>
                    <a:pt x="1234186" y="1223708"/>
                  </a:lnTo>
                  <a:lnTo>
                    <a:pt x="1235887" y="1222438"/>
                  </a:lnTo>
                  <a:lnTo>
                    <a:pt x="1239291" y="1219898"/>
                  </a:lnTo>
                  <a:lnTo>
                    <a:pt x="1247406" y="1218628"/>
                  </a:lnTo>
                  <a:lnTo>
                    <a:pt x="1247406" y="1147076"/>
                  </a:lnTo>
                  <a:lnTo>
                    <a:pt x="1242123" y="1146238"/>
                  </a:lnTo>
                  <a:lnTo>
                    <a:pt x="1258900" y="1147508"/>
                  </a:lnTo>
                  <a:lnTo>
                    <a:pt x="1258900" y="1063218"/>
                  </a:lnTo>
                  <a:lnTo>
                    <a:pt x="1256144" y="1062418"/>
                  </a:lnTo>
                  <a:lnTo>
                    <a:pt x="1262761" y="1062418"/>
                  </a:lnTo>
                  <a:lnTo>
                    <a:pt x="1265313" y="1063688"/>
                  </a:lnTo>
                  <a:lnTo>
                    <a:pt x="1265313" y="946848"/>
                  </a:lnTo>
                  <a:lnTo>
                    <a:pt x="1264831" y="946848"/>
                  </a:lnTo>
                  <a:lnTo>
                    <a:pt x="1264831" y="1000188"/>
                  </a:lnTo>
                  <a:lnTo>
                    <a:pt x="1263319" y="1005268"/>
                  </a:lnTo>
                  <a:lnTo>
                    <a:pt x="1259154" y="1006538"/>
                  </a:lnTo>
                  <a:lnTo>
                    <a:pt x="1257998" y="996378"/>
                  </a:lnTo>
                  <a:lnTo>
                    <a:pt x="1264831" y="1000188"/>
                  </a:lnTo>
                  <a:lnTo>
                    <a:pt x="1264831" y="946848"/>
                  </a:lnTo>
                  <a:lnTo>
                    <a:pt x="1258900" y="946848"/>
                  </a:lnTo>
                  <a:lnTo>
                    <a:pt x="1256741" y="944308"/>
                  </a:lnTo>
                  <a:lnTo>
                    <a:pt x="1257985" y="943038"/>
                  </a:lnTo>
                  <a:lnTo>
                    <a:pt x="1260322" y="943038"/>
                  </a:lnTo>
                  <a:lnTo>
                    <a:pt x="1259890" y="941768"/>
                  </a:lnTo>
                  <a:lnTo>
                    <a:pt x="1261554" y="943038"/>
                  </a:lnTo>
                  <a:lnTo>
                    <a:pt x="1268145" y="941768"/>
                  </a:lnTo>
                  <a:lnTo>
                    <a:pt x="1276438" y="941768"/>
                  </a:lnTo>
                  <a:lnTo>
                    <a:pt x="1285011" y="943038"/>
                  </a:lnTo>
                  <a:lnTo>
                    <a:pt x="1292453" y="941768"/>
                  </a:lnTo>
                  <a:lnTo>
                    <a:pt x="1292453" y="801916"/>
                  </a:lnTo>
                  <a:lnTo>
                    <a:pt x="1285824" y="800798"/>
                  </a:lnTo>
                  <a:lnTo>
                    <a:pt x="1283055" y="798258"/>
                  </a:lnTo>
                  <a:lnTo>
                    <a:pt x="1280287" y="795718"/>
                  </a:lnTo>
                  <a:lnTo>
                    <a:pt x="1280325" y="794448"/>
                  </a:lnTo>
                  <a:lnTo>
                    <a:pt x="1280426" y="790638"/>
                  </a:lnTo>
                  <a:lnTo>
                    <a:pt x="1280490" y="788098"/>
                  </a:lnTo>
                  <a:lnTo>
                    <a:pt x="1287132" y="788098"/>
                  </a:lnTo>
                  <a:lnTo>
                    <a:pt x="1290955" y="791908"/>
                  </a:lnTo>
                  <a:lnTo>
                    <a:pt x="1294218" y="795718"/>
                  </a:lnTo>
                  <a:lnTo>
                    <a:pt x="1299222" y="798258"/>
                  </a:lnTo>
                  <a:lnTo>
                    <a:pt x="1299222" y="786828"/>
                  </a:lnTo>
                  <a:lnTo>
                    <a:pt x="1278623" y="786828"/>
                  </a:lnTo>
                  <a:lnTo>
                    <a:pt x="1278623" y="857948"/>
                  </a:lnTo>
                  <a:lnTo>
                    <a:pt x="1272171" y="849058"/>
                  </a:lnTo>
                  <a:lnTo>
                    <a:pt x="1268336" y="845248"/>
                  </a:lnTo>
                  <a:lnTo>
                    <a:pt x="1264183" y="841438"/>
                  </a:lnTo>
                  <a:lnTo>
                    <a:pt x="1263624" y="836358"/>
                  </a:lnTo>
                  <a:lnTo>
                    <a:pt x="1272171" y="849058"/>
                  </a:lnTo>
                  <a:lnTo>
                    <a:pt x="1275080" y="851598"/>
                  </a:lnTo>
                  <a:lnTo>
                    <a:pt x="1277797" y="854138"/>
                  </a:lnTo>
                  <a:lnTo>
                    <a:pt x="1278623" y="857948"/>
                  </a:lnTo>
                  <a:lnTo>
                    <a:pt x="1278623" y="786828"/>
                  </a:lnTo>
                  <a:lnTo>
                    <a:pt x="1274864" y="786828"/>
                  </a:lnTo>
                  <a:lnTo>
                    <a:pt x="1274864" y="819848"/>
                  </a:lnTo>
                  <a:lnTo>
                    <a:pt x="1271473" y="818578"/>
                  </a:lnTo>
                  <a:lnTo>
                    <a:pt x="1266786" y="817308"/>
                  </a:lnTo>
                  <a:lnTo>
                    <a:pt x="1263624" y="814768"/>
                  </a:lnTo>
                  <a:lnTo>
                    <a:pt x="1274864" y="819848"/>
                  </a:lnTo>
                  <a:lnTo>
                    <a:pt x="1274864" y="786828"/>
                  </a:lnTo>
                  <a:lnTo>
                    <a:pt x="1262138" y="786828"/>
                  </a:lnTo>
                  <a:lnTo>
                    <a:pt x="1263434" y="790638"/>
                  </a:lnTo>
                  <a:lnTo>
                    <a:pt x="1263497" y="791908"/>
                  </a:lnTo>
                  <a:lnTo>
                    <a:pt x="1263573" y="793178"/>
                  </a:lnTo>
                  <a:lnTo>
                    <a:pt x="1263637" y="794448"/>
                  </a:lnTo>
                  <a:lnTo>
                    <a:pt x="1263700" y="795718"/>
                  </a:lnTo>
                  <a:lnTo>
                    <a:pt x="1269250" y="794448"/>
                  </a:lnTo>
                  <a:lnTo>
                    <a:pt x="1265809" y="798258"/>
                  </a:lnTo>
                  <a:lnTo>
                    <a:pt x="1261249" y="796988"/>
                  </a:lnTo>
                  <a:lnTo>
                    <a:pt x="1256995" y="793178"/>
                  </a:lnTo>
                  <a:lnTo>
                    <a:pt x="1254417" y="786828"/>
                  </a:lnTo>
                  <a:lnTo>
                    <a:pt x="1250657" y="786828"/>
                  </a:lnTo>
                  <a:lnTo>
                    <a:pt x="1246809" y="791908"/>
                  </a:lnTo>
                  <a:lnTo>
                    <a:pt x="1241488" y="794448"/>
                  </a:lnTo>
                  <a:lnTo>
                    <a:pt x="1238846" y="798258"/>
                  </a:lnTo>
                  <a:lnTo>
                    <a:pt x="1243037" y="802068"/>
                  </a:lnTo>
                  <a:lnTo>
                    <a:pt x="1238643" y="805116"/>
                  </a:lnTo>
                  <a:lnTo>
                    <a:pt x="1238643" y="1161478"/>
                  </a:lnTo>
                  <a:lnTo>
                    <a:pt x="1233665" y="1164018"/>
                  </a:lnTo>
                  <a:lnTo>
                    <a:pt x="1236167" y="1161478"/>
                  </a:lnTo>
                  <a:lnTo>
                    <a:pt x="1238643" y="1161478"/>
                  </a:lnTo>
                  <a:lnTo>
                    <a:pt x="1238643" y="805116"/>
                  </a:lnTo>
                  <a:lnTo>
                    <a:pt x="1237538" y="805878"/>
                  </a:lnTo>
                  <a:lnTo>
                    <a:pt x="1234452" y="804697"/>
                  </a:lnTo>
                  <a:lnTo>
                    <a:pt x="1234452" y="835088"/>
                  </a:lnTo>
                  <a:lnTo>
                    <a:pt x="1232039" y="836117"/>
                  </a:lnTo>
                  <a:lnTo>
                    <a:pt x="1232039" y="1061148"/>
                  </a:lnTo>
                  <a:lnTo>
                    <a:pt x="1232039" y="1065034"/>
                  </a:lnTo>
                  <a:lnTo>
                    <a:pt x="1229702" y="1065034"/>
                  </a:lnTo>
                  <a:lnTo>
                    <a:pt x="1229702" y="1208468"/>
                  </a:lnTo>
                  <a:lnTo>
                    <a:pt x="1228064" y="1211262"/>
                  </a:lnTo>
                  <a:lnTo>
                    <a:pt x="1228064" y="1264348"/>
                  </a:lnTo>
                  <a:lnTo>
                    <a:pt x="1228039" y="1269428"/>
                  </a:lnTo>
                  <a:lnTo>
                    <a:pt x="1220216" y="1271968"/>
                  </a:lnTo>
                  <a:lnTo>
                    <a:pt x="1218133" y="1268158"/>
                  </a:lnTo>
                  <a:lnTo>
                    <a:pt x="1213053" y="1266888"/>
                  </a:lnTo>
                  <a:lnTo>
                    <a:pt x="1215732" y="1263078"/>
                  </a:lnTo>
                  <a:lnTo>
                    <a:pt x="1222349" y="1261808"/>
                  </a:lnTo>
                  <a:lnTo>
                    <a:pt x="1228064" y="1264348"/>
                  </a:lnTo>
                  <a:lnTo>
                    <a:pt x="1228064" y="1211262"/>
                  </a:lnTo>
                  <a:lnTo>
                    <a:pt x="1225232" y="1216088"/>
                  </a:lnTo>
                  <a:lnTo>
                    <a:pt x="1218692" y="1217358"/>
                  </a:lnTo>
                  <a:lnTo>
                    <a:pt x="1218692" y="1205928"/>
                  </a:lnTo>
                  <a:lnTo>
                    <a:pt x="1219174" y="1205928"/>
                  </a:lnTo>
                  <a:lnTo>
                    <a:pt x="1218984" y="1204658"/>
                  </a:lnTo>
                  <a:lnTo>
                    <a:pt x="1218692" y="1203388"/>
                  </a:lnTo>
                  <a:lnTo>
                    <a:pt x="1218692" y="1199578"/>
                  </a:lnTo>
                  <a:lnTo>
                    <a:pt x="1221867" y="1200848"/>
                  </a:lnTo>
                  <a:lnTo>
                    <a:pt x="1225435" y="1200848"/>
                  </a:lnTo>
                  <a:lnTo>
                    <a:pt x="1227480" y="1202118"/>
                  </a:lnTo>
                  <a:lnTo>
                    <a:pt x="1229702" y="1208468"/>
                  </a:lnTo>
                  <a:lnTo>
                    <a:pt x="1229702" y="1065034"/>
                  </a:lnTo>
                  <a:lnTo>
                    <a:pt x="1218692" y="1065034"/>
                  </a:lnTo>
                  <a:lnTo>
                    <a:pt x="1218692" y="1152588"/>
                  </a:lnTo>
                  <a:lnTo>
                    <a:pt x="1213319" y="1157668"/>
                  </a:lnTo>
                  <a:lnTo>
                    <a:pt x="1206373" y="1153858"/>
                  </a:lnTo>
                  <a:lnTo>
                    <a:pt x="1203083" y="1148778"/>
                  </a:lnTo>
                  <a:lnTo>
                    <a:pt x="1203845" y="1147508"/>
                  </a:lnTo>
                  <a:lnTo>
                    <a:pt x="1204887" y="1147508"/>
                  </a:lnTo>
                  <a:lnTo>
                    <a:pt x="1218692" y="1152588"/>
                  </a:lnTo>
                  <a:lnTo>
                    <a:pt x="1218692" y="1065034"/>
                  </a:lnTo>
                  <a:lnTo>
                    <a:pt x="1211922" y="1065034"/>
                  </a:lnTo>
                  <a:lnTo>
                    <a:pt x="1211922" y="1061148"/>
                  </a:lnTo>
                  <a:lnTo>
                    <a:pt x="1232039" y="1061148"/>
                  </a:lnTo>
                  <a:lnTo>
                    <a:pt x="1232039" y="836117"/>
                  </a:lnTo>
                  <a:lnTo>
                    <a:pt x="1225473" y="838898"/>
                  </a:lnTo>
                  <a:lnTo>
                    <a:pt x="1216431" y="841438"/>
                  </a:lnTo>
                  <a:lnTo>
                    <a:pt x="1220889" y="838898"/>
                  </a:lnTo>
                  <a:lnTo>
                    <a:pt x="1225334" y="836358"/>
                  </a:lnTo>
                  <a:lnTo>
                    <a:pt x="1225765" y="836358"/>
                  </a:lnTo>
                  <a:lnTo>
                    <a:pt x="1224876" y="833818"/>
                  </a:lnTo>
                  <a:lnTo>
                    <a:pt x="1225334" y="833818"/>
                  </a:lnTo>
                  <a:lnTo>
                    <a:pt x="1234452" y="835088"/>
                  </a:lnTo>
                  <a:lnTo>
                    <a:pt x="1234452" y="804697"/>
                  </a:lnTo>
                  <a:lnTo>
                    <a:pt x="1230934" y="803338"/>
                  </a:lnTo>
                  <a:lnTo>
                    <a:pt x="1225689" y="798258"/>
                  </a:lnTo>
                  <a:lnTo>
                    <a:pt x="1224292" y="790638"/>
                  </a:lnTo>
                  <a:lnTo>
                    <a:pt x="1229766" y="791908"/>
                  </a:lnTo>
                  <a:lnTo>
                    <a:pt x="1231303" y="790638"/>
                  </a:lnTo>
                  <a:lnTo>
                    <a:pt x="1235925" y="786828"/>
                  </a:lnTo>
                  <a:lnTo>
                    <a:pt x="1216139" y="786828"/>
                  </a:lnTo>
                  <a:lnTo>
                    <a:pt x="1216139" y="978598"/>
                  </a:lnTo>
                  <a:lnTo>
                    <a:pt x="1214628" y="983678"/>
                  </a:lnTo>
                  <a:lnTo>
                    <a:pt x="1210462" y="983678"/>
                  </a:lnTo>
                  <a:lnTo>
                    <a:pt x="1209306" y="974788"/>
                  </a:lnTo>
                  <a:lnTo>
                    <a:pt x="1216139" y="978598"/>
                  </a:lnTo>
                  <a:lnTo>
                    <a:pt x="1216139" y="786828"/>
                  </a:lnTo>
                  <a:lnTo>
                    <a:pt x="1201216" y="786828"/>
                  </a:lnTo>
                  <a:lnTo>
                    <a:pt x="1201216" y="838898"/>
                  </a:lnTo>
                  <a:lnTo>
                    <a:pt x="1199959" y="838073"/>
                  </a:lnTo>
                  <a:lnTo>
                    <a:pt x="1199959" y="965898"/>
                  </a:lnTo>
                  <a:lnTo>
                    <a:pt x="1197368" y="964628"/>
                  </a:lnTo>
                  <a:lnTo>
                    <a:pt x="1196428" y="960818"/>
                  </a:lnTo>
                  <a:lnTo>
                    <a:pt x="1193368" y="955738"/>
                  </a:lnTo>
                  <a:lnTo>
                    <a:pt x="1192123" y="953173"/>
                  </a:lnTo>
                  <a:lnTo>
                    <a:pt x="1192123" y="1424368"/>
                  </a:lnTo>
                  <a:lnTo>
                    <a:pt x="1185367" y="1425638"/>
                  </a:lnTo>
                  <a:lnTo>
                    <a:pt x="1164932" y="1425638"/>
                  </a:lnTo>
                  <a:lnTo>
                    <a:pt x="1165275" y="1424368"/>
                  </a:lnTo>
                  <a:lnTo>
                    <a:pt x="1166050" y="1424368"/>
                  </a:lnTo>
                  <a:lnTo>
                    <a:pt x="1167079" y="1423098"/>
                  </a:lnTo>
                  <a:lnTo>
                    <a:pt x="1166088" y="1423098"/>
                  </a:lnTo>
                  <a:lnTo>
                    <a:pt x="1165174" y="1421828"/>
                  </a:lnTo>
                  <a:lnTo>
                    <a:pt x="1164361" y="1421828"/>
                  </a:lnTo>
                  <a:lnTo>
                    <a:pt x="1167777" y="1415478"/>
                  </a:lnTo>
                  <a:lnTo>
                    <a:pt x="1175613" y="1414208"/>
                  </a:lnTo>
                  <a:lnTo>
                    <a:pt x="1184363" y="1414208"/>
                  </a:lnTo>
                  <a:lnTo>
                    <a:pt x="1190586" y="1418018"/>
                  </a:lnTo>
                  <a:lnTo>
                    <a:pt x="1189685" y="1418018"/>
                  </a:lnTo>
                  <a:lnTo>
                    <a:pt x="1188415" y="1419288"/>
                  </a:lnTo>
                  <a:lnTo>
                    <a:pt x="1187043" y="1420558"/>
                  </a:lnTo>
                  <a:lnTo>
                    <a:pt x="1191793" y="1420558"/>
                  </a:lnTo>
                  <a:lnTo>
                    <a:pt x="1191907" y="1421828"/>
                  </a:lnTo>
                  <a:lnTo>
                    <a:pt x="1192009" y="1423098"/>
                  </a:lnTo>
                  <a:lnTo>
                    <a:pt x="1192123" y="1424368"/>
                  </a:lnTo>
                  <a:lnTo>
                    <a:pt x="1192123" y="953173"/>
                  </a:lnTo>
                  <a:lnTo>
                    <a:pt x="1191526" y="951928"/>
                  </a:lnTo>
                  <a:lnTo>
                    <a:pt x="1199959" y="965898"/>
                  </a:lnTo>
                  <a:lnTo>
                    <a:pt x="1199959" y="838073"/>
                  </a:lnTo>
                  <a:lnTo>
                    <a:pt x="1199286" y="837628"/>
                  </a:lnTo>
                  <a:lnTo>
                    <a:pt x="1195920" y="831278"/>
                  </a:lnTo>
                  <a:lnTo>
                    <a:pt x="1192568" y="826198"/>
                  </a:lnTo>
                  <a:lnTo>
                    <a:pt x="1190891" y="823658"/>
                  </a:lnTo>
                  <a:lnTo>
                    <a:pt x="1194917" y="816038"/>
                  </a:lnTo>
                  <a:lnTo>
                    <a:pt x="1197178" y="814768"/>
                  </a:lnTo>
                  <a:lnTo>
                    <a:pt x="1198816" y="813498"/>
                  </a:lnTo>
                  <a:lnTo>
                    <a:pt x="1199959" y="810958"/>
                  </a:lnTo>
                  <a:lnTo>
                    <a:pt x="1200073" y="813498"/>
                  </a:lnTo>
                  <a:lnTo>
                    <a:pt x="1201216" y="838898"/>
                  </a:lnTo>
                  <a:lnTo>
                    <a:pt x="1201216" y="786828"/>
                  </a:lnTo>
                  <a:lnTo>
                    <a:pt x="1183093" y="786828"/>
                  </a:lnTo>
                  <a:lnTo>
                    <a:pt x="1183093" y="1259268"/>
                  </a:lnTo>
                  <a:lnTo>
                    <a:pt x="1183093" y="1400238"/>
                  </a:lnTo>
                  <a:lnTo>
                    <a:pt x="1183093" y="1406588"/>
                  </a:lnTo>
                  <a:lnTo>
                    <a:pt x="1171867" y="1406588"/>
                  </a:lnTo>
                  <a:lnTo>
                    <a:pt x="1171867" y="1400238"/>
                  </a:lnTo>
                  <a:lnTo>
                    <a:pt x="1183093" y="1400238"/>
                  </a:lnTo>
                  <a:lnTo>
                    <a:pt x="1183093" y="1259268"/>
                  </a:lnTo>
                  <a:lnTo>
                    <a:pt x="1180465" y="1261897"/>
                  </a:lnTo>
                  <a:lnTo>
                    <a:pt x="1180465" y="1383728"/>
                  </a:lnTo>
                  <a:lnTo>
                    <a:pt x="1178775" y="1386268"/>
                  </a:lnTo>
                  <a:lnTo>
                    <a:pt x="1177251" y="1388808"/>
                  </a:lnTo>
                  <a:lnTo>
                    <a:pt x="1178356" y="1388808"/>
                  </a:lnTo>
                  <a:lnTo>
                    <a:pt x="1177163" y="1392618"/>
                  </a:lnTo>
                  <a:lnTo>
                    <a:pt x="1160373" y="1392618"/>
                  </a:lnTo>
                  <a:lnTo>
                    <a:pt x="1158240" y="1388808"/>
                  </a:lnTo>
                  <a:lnTo>
                    <a:pt x="1159433" y="1387538"/>
                  </a:lnTo>
                  <a:lnTo>
                    <a:pt x="1168768" y="1387538"/>
                  </a:lnTo>
                  <a:lnTo>
                    <a:pt x="1167828" y="1384998"/>
                  </a:lnTo>
                  <a:lnTo>
                    <a:pt x="1167765" y="1383728"/>
                  </a:lnTo>
                  <a:lnTo>
                    <a:pt x="1167701" y="1382458"/>
                  </a:lnTo>
                  <a:lnTo>
                    <a:pt x="1167638" y="1381188"/>
                  </a:lnTo>
                  <a:lnTo>
                    <a:pt x="1168120" y="1378648"/>
                  </a:lnTo>
                  <a:lnTo>
                    <a:pt x="1179360" y="1378648"/>
                  </a:lnTo>
                  <a:lnTo>
                    <a:pt x="1180465" y="1383728"/>
                  </a:lnTo>
                  <a:lnTo>
                    <a:pt x="1180465" y="1261897"/>
                  </a:lnTo>
                  <a:lnTo>
                    <a:pt x="1179283" y="1263078"/>
                  </a:lnTo>
                  <a:lnTo>
                    <a:pt x="1176299" y="1263078"/>
                  </a:lnTo>
                  <a:lnTo>
                    <a:pt x="1176299" y="1351978"/>
                  </a:lnTo>
                  <a:lnTo>
                    <a:pt x="1175956" y="1355788"/>
                  </a:lnTo>
                  <a:lnTo>
                    <a:pt x="1175842" y="1357058"/>
                  </a:lnTo>
                  <a:lnTo>
                    <a:pt x="1175727" y="1358328"/>
                  </a:lnTo>
                  <a:lnTo>
                    <a:pt x="1175613" y="1359598"/>
                  </a:lnTo>
                  <a:lnTo>
                    <a:pt x="1174457" y="1358328"/>
                  </a:lnTo>
                  <a:lnTo>
                    <a:pt x="1172121" y="1355788"/>
                  </a:lnTo>
                  <a:lnTo>
                    <a:pt x="1161796" y="1358328"/>
                  </a:lnTo>
                  <a:lnTo>
                    <a:pt x="1163993" y="1350708"/>
                  </a:lnTo>
                  <a:lnTo>
                    <a:pt x="1164361" y="1349438"/>
                  </a:lnTo>
                  <a:lnTo>
                    <a:pt x="1172540" y="1348168"/>
                  </a:lnTo>
                  <a:lnTo>
                    <a:pt x="1176299" y="1351978"/>
                  </a:lnTo>
                  <a:lnTo>
                    <a:pt x="1176299" y="1263078"/>
                  </a:lnTo>
                  <a:lnTo>
                    <a:pt x="1172248" y="1263078"/>
                  </a:lnTo>
                  <a:lnTo>
                    <a:pt x="1165009" y="1261808"/>
                  </a:lnTo>
                  <a:lnTo>
                    <a:pt x="1160614" y="1259268"/>
                  </a:lnTo>
                  <a:lnTo>
                    <a:pt x="1162608" y="1256728"/>
                  </a:lnTo>
                  <a:lnTo>
                    <a:pt x="1163256" y="1255458"/>
                  </a:lnTo>
                  <a:lnTo>
                    <a:pt x="1164539" y="1252918"/>
                  </a:lnTo>
                  <a:lnTo>
                    <a:pt x="1164450" y="1250378"/>
                  </a:lnTo>
                  <a:lnTo>
                    <a:pt x="1164361" y="1247838"/>
                  </a:lnTo>
                  <a:lnTo>
                    <a:pt x="1171016" y="1249108"/>
                  </a:lnTo>
                  <a:lnTo>
                    <a:pt x="1174826" y="1252918"/>
                  </a:lnTo>
                  <a:lnTo>
                    <a:pt x="1178102" y="1256728"/>
                  </a:lnTo>
                  <a:lnTo>
                    <a:pt x="1183093" y="1259268"/>
                  </a:lnTo>
                  <a:lnTo>
                    <a:pt x="1183093" y="786828"/>
                  </a:lnTo>
                  <a:lnTo>
                    <a:pt x="1173734" y="786828"/>
                  </a:lnTo>
                  <a:lnTo>
                    <a:pt x="1173734" y="1228788"/>
                  </a:lnTo>
                  <a:lnTo>
                    <a:pt x="1172438" y="1228788"/>
                  </a:lnTo>
                  <a:lnTo>
                    <a:pt x="1171308" y="1227518"/>
                  </a:lnTo>
                  <a:lnTo>
                    <a:pt x="1171702" y="1227518"/>
                  </a:lnTo>
                  <a:lnTo>
                    <a:pt x="1173734" y="1228788"/>
                  </a:lnTo>
                  <a:lnTo>
                    <a:pt x="1173734" y="786828"/>
                  </a:lnTo>
                  <a:lnTo>
                    <a:pt x="1171867" y="786828"/>
                  </a:lnTo>
                  <a:lnTo>
                    <a:pt x="1171867" y="941768"/>
                  </a:lnTo>
                  <a:lnTo>
                    <a:pt x="1168933" y="939685"/>
                  </a:lnTo>
                  <a:lnTo>
                    <a:pt x="1168933" y="976058"/>
                  </a:lnTo>
                  <a:lnTo>
                    <a:pt x="1168120" y="983678"/>
                  </a:lnTo>
                  <a:lnTo>
                    <a:pt x="1167257" y="982611"/>
                  </a:lnTo>
                  <a:lnTo>
                    <a:pt x="1167257" y="1223708"/>
                  </a:lnTo>
                  <a:lnTo>
                    <a:pt x="1161732" y="1223708"/>
                  </a:lnTo>
                  <a:lnTo>
                    <a:pt x="1161402" y="1222438"/>
                  </a:lnTo>
                  <a:lnTo>
                    <a:pt x="1164336" y="1222438"/>
                  </a:lnTo>
                  <a:lnTo>
                    <a:pt x="1167257" y="1223708"/>
                  </a:lnTo>
                  <a:lnTo>
                    <a:pt x="1167257" y="982611"/>
                  </a:lnTo>
                  <a:lnTo>
                    <a:pt x="1156881" y="969708"/>
                  </a:lnTo>
                  <a:lnTo>
                    <a:pt x="1162138" y="973518"/>
                  </a:lnTo>
                  <a:lnTo>
                    <a:pt x="1168933" y="976058"/>
                  </a:lnTo>
                  <a:lnTo>
                    <a:pt x="1168933" y="939685"/>
                  </a:lnTo>
                  <a:lnTo>
                    <a:pt x="1164717" y="936688"/>
                  </a:lnTo>
                  <a:lnTo>
                    <a:pt x="1156639" y="931608"/>
                  </a:lnTo>
                  <a:lnTo>
                    <a:pt x="1153121" y="929068"/>
                  </a:lnTo>
                  <a:lnTo>
                    <a:pt x="1153121" y="1031938"/>
                  </a:lnTo>
                  <a:lnTo>
                    <a:pt x="1151242" y="1035748"/>
                  </a:lnTo>
                  <a:lnTo>
                    <a:pt x="1148740" y="1033208"/>
                  </a:lnTo>
                  <a:lnTo>
                    <a:pt x="1145628" y="1029398"/>
                  </a:lnTo>
                  <a:lnTo>
                    <a:pt x="1141882" y="1029398"/>
                  </a:lnTo>
                  <a:lnTo>
                    <a:pt x="1141882" y="1050988"/>
                  </a:lnTo>
                  <a:lnTo>
                    <a:pt x="1140320" y="1051902"/>
                  </a:lnTo>
                  <a:lnTo>
                    <a:pt x="1140320" y="1080198"/>
                  </a:lnTo>
                  <a:lnTo>
                    <a:pt x="1137424" y="1080198"/>
                  </a:lnTo>
                  <a:lnTo>
                    <a:pt x="1133005" y="1076388"/>
                  </a:lnTo>
                  <a:lnTo>
                    <a:pt x="1134402" y="1068768"/>
                  </a:lnTo>
                  <a:lnTo>
                    <a:pt x="1138656" y="1068768"/>
                  </a:lnTo>
                  <a:lnTo>
                    <a:pt x="1136484" y="1072578"/>
                  </a:lnTo>
                  <a:lnTo>
                    <a:pt x="1134402" y="1072578"/>
                  </a:lnTo>
                  <a:lnTo>
                    <a:pt x="1140320" y="1080198"/>
                  </a:lnTo>
                  <a:lnTo>
                    <a:pt x="1140320" y="1051902"/>
                  </a:lnTo>
                  <a:lnTo>
                    <a:pt x="1135316" y="1054798"/>
                  </a:lnTo>
                  <a:lnTo>
                    <a:pt x="1132903" y="1050988"/>
                  </a:lnTo>
                  <a:lnTo>
                    <a:pt x="1134973" y="1047178"/>
                  </a:lnTo>
                  <a:lnTo>
                    <a:pt x="1141882" y="1050988"/>
                  </a:lnTo>
                  <a:lnTo>
                    <a:pt x="1141882" y="1029398"/>
                  </a:lnTo>
                  <a:lnTo>
                    <a:pt x="1144651" y="1024318"/>
                  </a:lnTo>
                  <a:lnTo>
                    <a:pt x="1147445" y="1026858"/>
                  </a:lnTo>
                  <a:lnTo>
                    <a:pt x="1150277" y="1030668"/>
                  </a:lnTo>
                  <a:lnTo>
                    <a:pt x="1153121" y="1031938"/>
                  </a:lnTo>
                  <a:lnTo>
                    <a:pt x="1153121" y="929068"/>
                  </a:lnTo>
                  <a:lnTo>
                    <a:pt x="1149616" y="926528"/>
                  </a:lnTo>
                  <a:lnTo>
                    <a:pt x="1145641" y="917638"/>
                  </a:lnTo>
                  <a:lnTo>
                    <a:pt x="1153922" y="918908"/>
                  </a:lnTo>
                  <a:lnTo>
                    <a:pt x="1158811" y="918908"/>
                  </a:lnTo>
                  <a:lnTo>
                    <a:pt x="1162672" y="917638"/>
                  </a:lnTo>
                  <a:lnTo>
                    <a:pt x="1167866" y="913828"/>
                  </a:lnTo>
                  <a:lnTo>
                    <a:pt x="1167828" y="912558"/>
                  </a:lnTo>
                  <a:lnTo>
                    <a:pt x="1168120" y="913828"/>
                  </a:lnTo>
                  <a:lnTo>
                    <a:pt x="1167955" y="913828"/>
                  </a:lnTo>
                  <a:lnTo>
                    <a:pt x="1168361" y="917638"/>
                  </a:lnTo>
                  <a:lnTo>
                    <a:pt x="1170533" y="932878"/>
                  </a:lnTo>
                  <a:lnTo>
                    <a:pt x="1171867" y="941768"/>
                  </a:lnTo>
                  <a:lnTo>
                    <a:pt x="1171867" y="786828"/>
                  </a:lnTo>
                  <a:lnTo>
                    <a:pt x="1141882" y="786828"/>
                  </a:lnTo>
                  <a:lnTo>
                    <a:pt x="1141882" y="833818"/>
                  </a:lnTo>
                  <a:lnTo>
                    <a:pt x="1138694" y="838898"/>
                  </a:lnTo>
                  <a:lnTo>
                    <a:pt x="1134884" y="836358"/>
                  </a:lnTo>
                  <a:lnTo>
                    <a:pt x="1134402" y="835914"/>
                  </a:lnTo>
                  <a:lnTo>
                    <a:pt x="1134402" y="859218"/>
                  </a:lnTo>
                  <a:lnTo>
                    <a:pt x="1128852" y="857948"/>
                  </a:lnTo>
                  <a:lnTo>
                    <a:pt x="1124953" y="854138"/>
                  </a:lnTo>
                  <a:lnTo>
                    <a:pt x="1119428" y="852868"/>
                  </a:lnTo>
                  <a:lnTo>
                    <a:pt x="1123315" y="849058"/>
                  </a:lnTo>
                  <a:lnTo>
                    <a:pt x="1129284" y="849058"/>
                  </a:lnTo>
                  <a:lnTo>
                    <a:pt x="1134059" y="852868"/>
                  </a:lnTo>
                  <a:lnTo>
                    <a:pt x="1134338" y="857948"/>
                  </a:lnTo>
                  <a:lnTo>
                    <a:pt x="1134402" y="859218"/>
                  </a:lnTo>
                  <a:lnTo>
                    <a:pt x="1134402" y="835914"/>
                  </a:lnTo>
                  <a:lnTo>
                    <a:pt x="1130846" y="832561"/>
                  </a:lnTo>
                  <a:lnTo>
                    <a:pt x="1126921" y="831278"/>
                  </a:lnTo>
                  <a:lnTo>
                    <a:pt x="1130109" y="826198"/>
                  </a:lnTo>
                  <a:lnTo>
                    <a:pt x="1133919" y="828738"/>
                  </a:lnTo>
                  <a:lnTo>
                    <a:pt x="1137983" y="832561"/>
                  </a:lnTo>
                  <a:lnTo>
                    <a:pt x="1141882" y="833818"/>
                  </a:lnTo>
                  <a:lnTo>
                    <a:pt x="1141882" y="786828"/>
                  </a:lnTo>
                  <a:lnTo>
                    <a:pt x="1098156" y="786828"/>
                  </a:lnTo>
                  <a:lnTo>
                    <a:pt x="1100594" y="826198"/>
                  </a:lnTo>
                  <a:lnTo>
                    <a:pt x="1100670" y="827468"/>
                  </a:lnTo>
                  <a:lnTo>
                    <a:pt x="1100759" y="828738"/>
                  </a:lnTo>
                  <a:lnTo>
                    <a:pt x="1100683" y="823658"/>
                  </a:lnTo>
                  <a:lnTo>
                    <a:pt x="1105611" y="827468"/>
                  </a:lnTo>
                  <a:lnTo>
                    <a:pt x="1111186" y="830008"/>
                  </a:lnTo>
                  <a:lnTo>
                    <a:pt x="1115250" y="833818"/>
                  </a:lnTo>
                  <a:lnTo>
                    <a:pt x="1115326" y="835088"/>
                  </a:lnTo>
                  <a:lnTo>
                    <a:pt x="1115390" y="836358"/>
                  </a:lnTo>
                  <a:lnTo>
                    <a:pt x="1115466" y="837628"/>
                  </a:lnTo>
                  <a:lnTo>
                    <a:pt x="1115529" y="838898"/>
                  </a:lnTo>
                  <a:lnTo>
                    <a:pt x="1115606" y="840168"/>
                  </a:lnTo>
                  <a:lnTo>
                    <a:pt x="1115669" y="841438"/>
                  </a:lnTo>
                  <a:lnTo>
                    <a:pt x="1111326" y="841438"/>
                  </a:lnTo>
                  <a:lnTo>
                    <a:pt x="1109014" y="842708"/>
                  </a:lnTo>
                  <a:lnTo>
                    <a:pt x="1108176" y="845248"/>
                  </a:lnTo>
                  <a:lnTo>
                    <a:pt x="1102804" y="840168"/>
                  </a:lnTo>
                  <a:lnTo>
                    <a:pt x="1101077" y="832561"/>
                  </a:lnTo>
                  <a:lnTo>
                    <a:pt x="1101153" y="835088"/>
                  </a:lnTo>
                  <a:lnTo>
                    <a:pt x="1102169" y="851598"/>
                  </a:lnTo>
                  <a:lnTo>
                    <a:pt x="1106881" y="851598"/>
                  </a:lnTo>
                  <a:lnTo>
                    <a:pt x="1112570" y="859218"/>
                  </a:lnTo>
                  <a:lnTo>
                    <a:pt x="1115669" y="859218"/>
                  </a:lnTo>
                  <a:lnTo>
                    <a:pt x="1112913" y="864298"/>
                  </a:lnTo>
                  <a:lnTo>
                    <a:pt x="1109827" y="865568"/>
                  </a:lnTo>
                  <a:lnTo>
                    <a:pt x="1106411" y="863028"/>
                  </a:lnTo>
                  <a:lnTo>
                    <a:pt x="1102664" y="859218"/>
                  </a:lnTo>
                  <a:lnTo>
                    <a:pt x="1123264" y="1189418"/>
                  </a:lnTo>
                  <a:lnTo>
                    <a:pt x="1123340" y="1190688"/>
                  </a:lnTo>
                  <a:lnTo>
                    <a:pt x="1128725" y="1194498"/>
                  </a:lnTo>
                  <a:lnTo>
                    <a:pt x="1128039" y="1194498"/>
                  </a:lnTo>
                  <a:lnTo>
                    <a:pt x="1128204" y="1195768"/>
                  </a:lnTo>
                  <a:lnTo>
                    <a:pt x="1130249" y="1195768"/>
                  </a:lnTo>
                  <a:lnTo>
                    <a:pt x="1136738" y="1199578"/>
                  </a:lnTo>
                  <a:lnTo>
                    <a:pt x="1141577" y="1201420"/>
                  </a:lnTo>
                  <a:lnTo>
                    <a:pt x="1142136" y="1202169"/>
                  </a:lnTo>
                  <a:lnTo>
                    <a:pt x="1144320" y="1203452"/>
                  </a:lnTo>
                  <a:lnTo>
                    <a:pt x="1145578" y="1204252"/>
                  </a:lnTo>
                  <a:lnTo>
                    <a:pt x="1142072" y="1201597"/>
                  </a:lnTo>
                  <a:lnTo>
                    <a:pt x="1143469" y="1202118"/>
                  </a:lnTo>
                  <a:lnTo>
                    <a:pt x="1150924" y="1202118"/>
                  </a:lnTo>
                  <a:lnTo>
                    <a:pt x="1150975" y="1203388"/>
                  </a:lnTo>
                  <a:lnTo>
                    <a:pt x="1151267" y="1203388"/>
                  </a:lnTo>
                  <a:lnTo>
                    <a:pt x="1160691" y="1219898"/>
                  </a:lnTo>
                  <a:lnTo>
                    <a:pt x="1158557" y="1219898"/>
                  </a:lnTo>
                  <a:lnTo>
                    <a:pt x="1157528" y="1218628"/>
                  </a:lnTo>
                  <a:lnTo>
                    <a:pt x="1156550" y="1217358"/>
                  </a:lnTo>
                  <a:lnTo>
                    <a:pt x="1155725" y="1216088"/>
                  </a:lnTo>
                  <a:lnTo>
                    <a:pt x="1153769" y="1214818"/>
                  </a:lnTo>
                  <a:lnTo>
                    <a:pt x="1153769" y="1246568"/>
                  </a:lnTo>
                  <a:lnTo>
                    <a:pt x="1153769" y="1340548"/>
                  </a:lnTo>
                  <a:lnTo>
                    <a:pt x="1153680" y="1341818"/>
                  </a:lnTo>
                  <a:lnTo>
                    <a:pt x="1153579" y="1343240"/>
                  </a:lnTo>
                  <a:lnTo>
                    <a:pt x="1153490" y="1344358"/>
                  </a:lnTo>
                  <a:lnTo>
                    <a:pt x="1153401" y="1345628"/>
                  </a:lnTo>
                  <a:lnTo>
                    <a:pt x="1153312" y="1346898"/>
                  </a:lnTo>
                  <a:lnTo>
                    <a:pt x="1153210" y="1348168"/>
                  </a:lnTo>
                  <a:lnTo>
                    <a:pt x="1153121" y="1349438"/>
                  </a:lnTo>
                  <a:lnTo>
                    <a:pt x="1143241" y="1350708"/>
                  </a:lnTo>
                  <a:lnTo>
                    <a:pt x="1143342" y="1346898"/>
                  </a:lnTo>
                  <a:lnTo>
                    <a:pt x="1143431" y="1343240"/>
                  </a:lnTo>
                  <a:lnTo>
                    <a:pt x="1143469" y="1341818"/>
                  </a:lnTo>
                  <a:lnTo>
                    <a:pt x="1141882" y="1334198"/>
                  </a:lnTo>
                  <a:lnTo>
                    <a:pt x="1147368" y="1338008"/>
                  </a:lnTo>
                  <a:lnTo>
                    <a:pt x="1153769" y="1340548"/>
                  </a:lnTo>
                  <a:lnTo>
                    <a:pt x="1153769" y="1246568"/>
                  </a:lnTo>
                  <a:lnTo>
                    <a:pt x="1153121" y="1255458"/>
                  </a:lnTo>
                  <a:lnTo>
                    <a:pt x="1147648" y="1252918"/>
                  </a:lnTo>
                  <a:lnTo>
                    <a:pt x="1141260" y="1250378"/>
                  </a:lnTo>
                  <a:lnTo>
                    <a:pt x="1141882" y="1241488"/>
                  </a:lnTo>
                  <a:lnTo>
                    <a:pt x="1147368" y="1244028"/>
                  </a:lnTo>
                  <a:lnTo>
                    <a:pt x="1153769" y="1246568"/>
                  </a:lnTo>
                  <a:lnTo>
                    <a:pt x="1153769" y="1214818"/>
                  </a:lnTo>
                  <a:lnTo>
                    <a:pt x="1151432" y="1213281"/>
                  </a:lnTo>
                  <a:lnTo>
                    <a:pt x="1151432" y="1224978"/>
                  </a:lnTo>
                  <a:lnTo>
                    <a:pt x="1136040" y="1230058"/>
                  </a:lnTo>
                  <a:lnTo>
                    <a:pt x="1137246" y="1222438"/>
                  </a:lnTo>
                  <a:lnTo>
                    <a:pt x="1141095" y="1223708"/>
                  </a:lnTo>
                  <a:lnTo>
                    <a:pt x="1141755" y="1223708"/>
                  </a:lnTo>
                  <a:lnTo>
                    <a:pt x="1145222" y="1222438"/>
                  </a:lnTo>
                  <a:lnTo>
                    <a:pt x="1149375" y="1222438"/>
                  </a:lnTo>
                  <a:lnTo>
                    <a:pt x="1151432" y="1224978"/>
                  </a:lnTo>
                  <a:lnTo>
                    <a:pt x="1151432" y="1213281"/>
                  </a:lnTo>
                  <a:lnTo>
                    <a:pt x="1142149" y="1207198"/>
                  </a:lnTo>
                  <a:lnTo>
                    <a:pt x="1144028" y="1205928"/>
                  </a:lnTo>
                  <a:lnTo>
                    <a:pt x="1145413" y="1205928"/>
                  </a:lnTo>
                  <a:lnTo>
                    <a:pt x="1145578" y="1204658"/>
                  </a:lnTo>
                  <a:lnTo>
                    <a:pt x="1141196" y="1205928"/>
                  </a:lnTo>
                  <a:lnTo>
                    <a:pt x="1123543" y="1194498"/>
                  </a:lnTo>
                  <a:lnTo>
                    <a:pt x="1139113" y="1443418"/>
                  </a:lnTo>
                  <a:lnTo>
                    <a:pt x="1155903" y="1443418"/>
                  </a:lnTo>
                  <a:lnTo>
                    <a:pt x="1151674" y="1438338"/>
                  </a:lnTo>
                  <a:lnTo>
                    <a:pt x="1147978" y="1433258"/>
                  </a:lnTo>
                  <a:lnTo>
                    <a:pt x="1147711" y="1429448"/>
                  </a:lnTo>
                  <a:lnTo>
                    <a:pt x="1147610" y="1428178"/>
                  </a:lnTo>
                  <a:lnTo>
                    <a:pt x="1147521" y="1426908"/>
                  </a:lnTo>
                  <a:lnTo>
                    <a:pt x="1157859" y="1443418"/>
                  </a:lnTo>
                  <a:lnTo>
                    <a:pt x="1269669" y="1443418"/>
                  </a:lnTo>
                  <a:lnTo>
                    <a:pt x="1267256" y="1440878"/>
                  </a:lnTo>
                  <a:lnTo>
                    <a:pt x="1261237" y="1434528"/>
                  </a:lnTo>
                  <a:lnTo>
                    <a:pt x="1257490" y="1428178"/>
                  </a:lnTo>
                  <a:lnTo>
                    <a:pt x="1255242" y="1424368"/>
                  </a:lnTo>
                  <a:lnTo>
                    <a:pt x="1254480" y="1423098"/>
                  </a:lnTo>
                  <a:lnTo>
                    <a:pt x="1249133" y="1410398"/>
                  </a:lnTo>
                  <a:lnTo>
                    <a:pt x="1245768" y="1400238"/>
                  </a:lnTo>
                  <a:lnTo>
                    <a:pt x="1244917" y="1397698"/>
                  </a:lnTo>
                  <a:lnTo>
                    <a:pt x="1286789" y="1443418"/>
                  </a:lnTo>
                  <a:lnTo>
                    <a:pt x="1324114" y="1443418"/>
                  </a:lnTo>
                  <a:lnTo>
                    <a:pt x="1325003" y="1429448"/>
                  </a:lnTo>
                  <a:lnTo>
                    <a:pt x="1325079" y="1428178"/>
                  </a:lnTo>
                  <a:lnTo>
                    <a:pt x="1325168" y="1426908"/>
                  </a:lnTo>
                  <a:lnTo>
                    <a:pt x="1325245" y="1425638"/>
                  </a:lnTo>
                  <a:lnTo>
                    <a:pt x="1325321" y="1424368"/>
                  </a:lnTo>
                  <a:lnTo>
                    <a:pt x="1325410" y="1423098"/>
                  </a:lnTo>
                  <a:lnTo>
                    <a:pt x="1325486" y="1421828"/>
                  </a:lnTo>
                  <a:lnTo>
                    <a:pt x="1325562" y="1420558"/>
                  </a:lnTo>
                  <a:lnTo>
                    <a:pt x="1325651" y="1419288"/>
                  </a:lnTo>
                  <a:lnTo>
                    <a:pt x="1325727" y="1418018"/>
                  </a:lnTo>
                  <a:lnTo>
                    <a:pt x="1325816" y="1416748"/>
                  </a:lnTo>
                  <a:lnTo>
                    <a:pt x="1325892" y="1415478"/>
                  </a:lnTo>
                  <a:lnTo>
                    <a:pt x="1325968" y="1414208"/>
                  </a:lnTo>
                  <a:lnTo>
                    <a:pt x="1326057" y="1412938"/>
                  </a:lnTo>
                  <a:lnTo>
                    <a:pt x="1327023" y="1397698"/>
                  </a:lnTo>
                  <a:lnTo>
                    <a:pt x="1327264" y="1393888"/>
                  </a:lnTo>
                  <a:lnTo>
                    <a:pt x="1327340" y="1392618"/>
                  </a:lnTo>
                  <a:lnTo>
                    <a:pt x="1326692" y="1392618"/>
                  </a:lnTo>
                  <a:lnTo>
                    <a:pt x="1326184" y="1393888"/>
                  </a:lnTo>
                  <a:lnTo>
                    <a:pt x="1326007" y="1393888"/>
                  </a:lnTo>
                  <a:lnTo>
                    <a:pt x="1314056" y="1392618"/>
                  </a:lnTo>
                  <a:lnTo>
                    <a:pt x="1325029" y="1390078"/>
                  </a:lnTo>
                  <a:lnTo>
                    <a:pt x="1326007" y="1386268"/>
                  </a:lnTo>
                  <a:lnTo>
                    <a:pt x="1327162" y="1386268"/>
                  </a:lnTo>
                  <a:lnTo>
                    <a:pt x="1327670" y="1387538"/>
                  </a:lnTo>
                  <a:lnTo>
                    <a:pt x="1327746" y="1386268"/>
                  </a:lnTo>
                  <a:lnTo>
                    <a:pt x="1328470" y="1374838"/>
                  </a:lnTo>
                  <a:lnTo>
                    <a:pt x="1328547" y="1373568"/>
                  </a:lnTo>
                  <a:lnTo>
                    <a:pt x="1329817" y="1353248"/>
                  </a:lnTo>
                  <a:lnTo>
                    <a:pt x="1319822" y="1353248"/>
                  </a:lnTo>
                  <a:lnTo>
                    <a:pt x="1319822" y="1388808"/>
                  </a:lnTo>
                  <a:lnTo>
                    <a:pt x="1314373" y="1388808"/>
                  </a:lnTo>
                  <a:lnTo>
                    <a:pt x="1309878" y="1391348"/>
                  </a:lnTo>
                  <a:lnTo>
                    <a:pt x="1306703" y="1392123"/>
                  </a:lnTo>
                  <a:lnTo>
                    <a:pt x="1306703" y="1414208"/>
                  </a:lnTo>
                  <a:lnTo>
                    <a:pt x="1303680" y="1419288"/>
                  </a:lnTo>
                  <a:lnTo>
                    <a:pt x="1299121" y="1423098"/>
                  </a:lnTo>
                  <a:lnTo>
                    <a:pt x="1293672" y="1424368"/>
                  </a:lnTo>
                  <a:lnTo>
                    <a:pt x="1287983" y="1421828"/>
                  </a:lnTo>
                  <a:lnTo>
                    <a:pt x="1288059" y="1420558"/>
                  </a:lnTo>
                  <a:lnTo>
                    <a:pt x="1288148" y="1419288"/>
                  </a:lnTo>
                  <a:lnTo>
                    <a:pt x="1288224" y="1418018"/>
                  </a:lnTo>
                  <a:lnTo>
                    <a:pt x="1288300" y="1416748"/>
                  </a:lnTo>
                  <a:lnTo>
                    <a:pt x="1288389" y="1415478"/>
                  </a:lnTo>
                  <a:lnTo>
                    <a:pt x="1288465" y="1414208"/>
                  </a:lnTo>
                  <a:lnTo>
                    <a:pt x="1288542" y="1412938"/>
                  </a:lnTo>
                  <a:lnTo>
                    <a:pt x="1297406" y="1412938"/>
                  </a:lnTo>
                  <a:lnTo>
                    <a:pt x="1306703" y="1414208"/>
                  </a:lnTo>
                  <a:lnTo>
                    <a:pt x="1306703" y="1392123"/>
                  </a:lnTo>
                  <a:lnTo>
                    <a:pt x="1304658" y="1392618"/>
                  </a:lnTo>
                  <a:lnTo>
                    <a:pt x="1301076" y="1391348"/>
                  </a:lnTo>
                  <a:lnTo>
                    <a:pt x="1295781" y="1386268"/>
                  </a:lnTo>
                  <a:lnTo>
                    <a:pt x="1292326" y="1384998"/>
                  </a:lnTo>
                  <a:lnTo>
                    <a:pt x="1291653" y="1382458"/>
                  </a:lnTo>
                  <a:lnTo>
                    <a:pt x="1292352" y="1377378"/>
                  </a:lnTo>
                  <a:lnTo>
                    <a:pt x="1292479" y="1374838"/>
                  </a:lnTo>
                  <a:lnTo>
                    <a:pt x="1292529" y="1373568"/>
                  </a:lnTo>
                  <a:lnTo>
                    <a:pt x="1319822" y="1388808"/>
                  </a:lnTo>
                  <a:lnTo>
                    <a:pt x="1319822" y="1353248"/>
                  </a:lnTo>
                  <a:lnTo>
                    <a:pt x="1307007" y="1353248"/>
                  </a:lnTo>
                  <a:lnTo>
                    <a:pt x="1302118" y="1353248"/>
                  </a:lnTo>
                  <a:lnTo>
                    <a:pt x="1295463" y="1353248"/>
                  </a:lnTo>
                  <a:lnTo>
                    <a:pt x="1288796" y="1353248"/>
                  </a:lnTo>
                  <a:lnTo>
                    <a:pt x="1287983" y="1357058"/>
                  </a:lnTo>
                  <a:lnTo>
                    <a:pt x="1280337" y="1355788"/>
                  </a:lnTo>
                  <a:lnTo>
                    <a:pt x="1280426" y="1353248"/>
                  </a:lnTo>
                  <a:lnTo>
                    <a:pt x="1280553" y="1349438"/>
                  </a:lnTo>
                  <a:lnTo>
                    <a:pt x="1280629" y="1346898"/>
                  </a:lnTo>
                  <a:lnTo>
                    <a:pt x="1272997" y="1345628"/>
                  </a:lnTo>
                  <a:lnTo>
                    <a:pt x="1272997" y="1374838"/>
                  </a:lnTo>
                  <a:lnTo>
                    <a:pt x="1263637" y="1377378"/>
                  </a:lnTo>
                  <a:lnTo>
                    <a:pt x="1259332" y="1374838"/>
                  </a:lnTo>
                  <a:lnTo>
                    <a:pt x="1257173" y="1373568"/>
                  </a:lnTo>
                  <a:lnTo>
                    <a:pt x="1252067" y="1367218"/>
                  </a:lnTo>
                  <a:lnTo>
                    <a:pt x="1246771" y="1359598"/>
                  </a:lnTo>
                  <a:lnTo>
                    <a:pt x="1254137" y="1357058"/>
                  </a:lnTo>
                  <a:lnTo>
                    <a:pt x="1262062" y="1360868"/>
                  </a:lnTo>
                  <a:lnTo>
                    <a:pt x="1268895" y="1367218"/>
                  </a:lnTo>
                  <a:lnTo>
                    <a:pt x="1272997" y="1374838"/>
                  </a:lnTo>
                  <a:lnTo>
                    <a:pt x="1272997" y="1345628"/>
                  </a:lnTo>
                  <a:lnTo>
                    <a:pt x="1277010" y="1340548"/>
                  </a:lnTo>
                  <a:lnTo>
                    <a:pt x="1285074" y="1340548"/>
                  </a:lnTo>
                  <a:lnTo>
                    <a:pt x="1292733" y="1345628"/>
                  </a:lnTo>
                  <a:lnTo>
                    <a:pt x="1295006" y="1351978"/>
                  </a:lnTo>
                  <a:lnTo>
                    <a:pt x="1301254" y="1351978"/>
                  </a:lnTo>
                  <a:lnTo>
                    <a:pt x="1299540" y="1349438"/>
                  </a:lnTo>
                  <a:lnTo>
                    <a:pt x="1302956" y="1345628"/>
                  </a:lnTo>
                  <a:lnTo>
                    <a:pt x="1305991" y="1346898"/>
                  </a:lnTo>
                  <a:lnTo>
                    <a:pt x="1306703" y="1349438"/>
                  </a:lnTo>
                  <a:lnTo>
                    <a:pt x="1310462" y="1349438"/>
                  </a:lnTo>
                  <a:lnTo>
                    <a:pt x="1308150" y="1351978"/>
                  </a:lnTo>
                  <a:lnTo>
                    <a:pt x="1329893" y="1351978"/>
                  </a:lnTo>
                  <a:lnTo>
                    <a:pt x="1329969" y="1350708"/>
                  </a:lnTo>
                  <a:lnTo>
                    <a:pt x="1330058" y="1349438"/>
                  </a:lnTo>
                  <a:lnTo>
                    <a:pt x="1330134" y="1348168"/>
                  </a:lnTo>
                  <a:lnTo>
                    <a:pt x="1330210" y="1346898"/>
                  </a:lnTo>
                  <a:lnTo>
                    <a:pt x="1330286" y="1345628"/>
                  </a:lnTo>
                  <a:lnTo>
                    <a:pt x="1330375" y="1344358"/>
                  </a:lnTo>
                  <a:lnTo>
                    <a:pt x="1330439" y="1343240"/>
                  </a:lnTo>
                  <a:lnTo>
                    <a:pt x="1330528" y="1341818"/>
                  </a:lnTo>
                  <a:lnTo>
                    <a:pt x="1330604" y="1340548"/>
                  </a:lnTo>
                  <a:lnTo>
                    <a:pt x="1330769" y="1338008"/>
                  </a:lnTo>
                  <a:lnTo>
                    <a:pt x="1331645" y="1324038"/>
                  </a:lnTo>
                  <a:lnTo>
                    <a:pt x="1331722" y="1322768"/>
                  </a:lnTo>
                  <a:lnTo>
                    <a:pt x="1332115" y="1316418"/>
                  </a:lnTo>
                  <a:lnTo>
                    <a:pt x="1330464" y="1312608"/>
                  </a:lnTo>
                  <a:lnTo>
                    <a:pt x="1329296" y="1310068"/>
                  </a:lnTo>
                  <a:lnTo>
                    <a:pt x="1329182" y="1306258"/>
                  </a:lnTo>
                  <a:lnTo>
                    <a:pt x="1332382" y="1311338"/>
                  </a:lnTo>
                  <a:lnTo>
                    <a:pt x="1332699" y="1306258"/>
                  </a:lnTo>
                  <a:lnTo>
                    <a:pt x="1333246" y="1297368"/>
                  </a:lnTo>
                  <a:lnTo>
                    <a:pt x="1334198" y="1282128"/>
                  </a:lnTo>
                  <a:lnTo>
                    <a:pt x="1334820" y="1271968"/>
                  </a:lnTo>
                  <a:lnTo>
                    <a:pt x="1333461" y="1270698"/>
                  </a:lnTo>
                  <a:lnTo>
                    <a:pt x="1332179" y="1269428"/>
                  </a:lnTo>
                  <a:lnTo>
                    <a:pt x="1331061" y="1268158"/>
                  </a:lnTo>
                  <a:lnTo>
                    <a:pt x="1334960" y="1270698"/>
                  </a:lnTo>
                  <a:lnTo>
                    <a:pt x="1335036" y="1269428"/>
                  </a:lnTo>
                  <a:lnTo>
                    <a:pt x="1335125" y="1268158"/>
                  </a:lnTo>
                  <a:lnTo>
                    <a:pt x="1335354" y="1264348"/>
                  </a:lnTo>
                  <a:lnTo>
                    <a:pt x="1335443" y="1263078"/>
                  </a:lnTo>
                  <a:lnTo>
                    <a:pt x="1335671" y="1259268"/>
                  </a:lnTo>
                  <a:lnTo>
                    <a:pt x="1335747" y="1257998"/>
                  </a:lnTo>
                  <a:lnTo>
                    <a:pt x="1336230" y="1250378"/>
                  </a:lnTo>
                  <a:lnTo>
                    <a:pt x="1336306" y="1249108"/>
                  </a:lnTo>
                  <a:lnTo>
                    <a:pt x="1336382" y="1247838"/>
                  </a:lnTo>
                  <a:lnTo>
                    <a:pt x="1336776" y="1241488"/>
                  </a:lnTo>
                  <a:lnTo>
                    <a:pt x="1337017" y="1237678"/>
                  </a:lnTo>
                  <a:lnTo>
                    <a:pt x="1338122" y="1219898"/>
                  </a:lnTo>
                  <a:lnTo>
                    <a:pt x="1338199" y="1218628"/>
                  </a:lnTo>
                  <a:lnTo>
                    <a:pt x="1338287" y="1217358"/>
                  </a:lnTo>
                  <a:lnTo>
                    <a:pt x="1338605" y="1212278"/>
                  </a:lnTo>
                  <a:lnTo>
                    <a:pt x="1338681" y="1211008"/>
                  </a:lnTo>
                  <a:lnTo>
                    <a:pt x="1338757" y="1209738"/>
                  </a:lnTo>
                  <a:lnTo>
                    <a:pt x="1338834" y="1208468"/>
                  </a:lnTo>
                  <a:lnTo>
                    <a:pt x="1338922" y="1207198"/>
                  </a:lnTo>
                  <a:lnTo>
                    <a:pt x="1338999" y="1205928"/>
                  </a:lnTo>
                  <a:lnTo>
                    <a:pt x="1339075" y="1204658"/>
                  </a:lnTo>
                  <a:lnTo>
                    <a:pt x="1339151" y="1203388"/>
                  </a:lnTo>
                  <a:lnTo>
                    <a:pt x="1333487" y="1198308"/>
                  </a:lnTo>
                  <a:lnTo>
                    <a:pt x="1323568" y="1189418"/>
                  </a:lnTo>
                  <a:lnTo>
                    <a:pt x="1335049" y="1189418"/>
                  </a:lnTo>
                  <a:lnTo>
                    <a:pt x="1339837" y="1191958"/>
                  </a:lnTo>
                  <a:lnTo>
                    <a:pt x="1339913" y="1190688"/>
                  </a:lnTo>
                  <a:lnTo>
                    <a:pt x="1340002" y="1189418"/>
                  </a:lnTo>
                  <a:lnTo>
                    <a:pt x="1340319" y="1184338"/>
                  </a:lnTo>
                  <a:lnTo>
                    <a:pt x="1341589" y="1164018"/>
                  </a:lnTo>
                  <a:lnTo>
                    <a:pt x="1341742" y="1161478"/>
                  </a:lnTo>
                  <a:lnTo>
                    <a:pt x="1341818" y="1160208"/>
                  </a:lnTo>
                  <a:lnTo>
                    <a:pt x="1341983" y="1157668"/>
                  </a:lnTo>
                  <a:lnTo>
                    <a:pt x="1342059" y="1156398"/>
                  </a:lnTo>
                  <a:lnTo>
                    <a:pt x="1343964" y="1125918"/>
                  </a:lnTo>
                  <a:lnTo>
                    <a:pt x="1342491" y="1125918"/>
                  </a:lnTo>
                  <a:lnTo>
                    <a:pt x="1341882" y="1124648"/>
                  </a:lnTo>
                  <a:lnTo>
                    <a:pt x="1341348" y="1124648"/>
                  </a:lnTo>
                  <a:lnTo>
                    <a:pt x="1340535" y="1123378"/>
                  </a:lnTo>
                  <a:lnTo>
                    <a:pt x="1341856" y="1123378"/>
                  </a:lnTo>
                  <a:lnTo>
                    <a:pt x="1342923" y="1122108"/>
                  </a:lnTo>
                  <a:lnTo>
                    <a:pt x="1343914" y="1120838"/>
                  </a:lnTo>
                  <a:lnTo>
                    <a:pt x="1344041" y="1123378"/>
                  </a:lnTo>
                  <a:lnTo>
                    <a:pt x="1344218" y="1122108"/>
                  </a:lnTo>
                  <a:lnTo>
                    <a:pt x="1344282" y="1120838"/>
                  </a:lnTo>
                  <a:lnTo>
                    <a:pt x="1346542" y="1118298"/>
                  </a:lnTo>
                  <a:lnTo>
                    <a:pt x="1348574" y="1115758"/>
                  </a:lnTo>
                  <a:lnTo>
                    <a:pt x="1350810" y="1114488"/>
                  </a:lnTo>
                  <a:lnTo>
                    <a:pt x="1353045" y="1113218"/>
                  </a:lnTo>
                  <a:lnTo>
                    <a:pt x="1348079" y="1113218"/>
                  </a:lnTo>
                  <a:lnTo>
                    <a:pt x="1345488" y="1114488"/>
                  </a:lnTo>
                  <a:lnTo>
                    <a:pt x="1345488" y="1113218"/>
                  </a:lnTo>
                  <a:lnTo>
                    <a:pt x="1345222" y="1111948"/>
                  </a:lnTo>
                  <a:lnTo>
                    <a:pt x="1344866" y="1111948"/>
                  </a:lnTo>
                  <a:lnTo>
                    <a:pt x="1344930" y="1110678"/>
                  </a:lnTo>
                  <a:lnTo>
                    <a:pt x="1345412" y="1109408"/>
                  </a:lnTo>
                  <a:lnTo>
                    <a:pt x="1349616" y="1108138"/>
                  </a:lnTo>
                  <a:lnTo>
                    <a:pt x="1345107" y="1106868"/>
                  </a:lnTo>
                  <a:lnTo>
                    <a:pt x="1345577" y="1100518"/>
                  </a:lnTo>
                  <a:lnTo>
                    <a:pt x="1349044" y="1099248"/>
                  </a:lnTo>
                  <a:lnTo>
                    <a:pt x="1337856" y="1099248"/>
                  </a:lnTo>
                  <a:lnTo>
                    <a:pt x="1337360" y="1097978"/>
                  </a:lnTo>
                  <a:lnTo>
                    <a:pt x="1336776" y="1096708"/>
                  </a:lnTo>
                  <a:lnTo>
                    <a:pt x="1335900" y="1095438"/>
                  </a:lnTo>
                  <a:lnTo>
                    <a:pt x="1336713" y="1094168"/>
                  </a:lnTo>
                  <a:lnTo>
                    <a:pt x="1337183" y="1092898"/>
                  </a:lnTo>
                  <a:lnTo>
                    <a:pt x="1335303" y="1092898"/>
                  </a:lnTo>
                  <a:lnTo>
                    <a:pt x="1337538" y="1091628"/>
                  </a:lnTo>
                  <a:lnTo>
                    <a:pt x="1340345" y="1090358"/>
                  </a:lnTo>
                  <a:lnTo>
                    <a:pt x="1343050" y="1089088"/>
                  </a:lnTo>
                  <a:lnTo>
                    <a:pt x="1343736" y="1091628"/>
                  </a:lnTo>
                  <a:lnTo>
                    <a:pt x="1344828" y="1094168"/>
                  </a:lnTo>
                  <a:lnTo>
                    <a:pt x="1348320" y="1094168"/>
                  </a:lnTo>
                  <a:lnTo>
                    <a:pt x="1348994" y="1091628"/>
                  </a:lnTo>
                  <a:lnTo>
                    <a:pt x="1347851" y="1090358"/>
                  </a:lnTo>
                  <a:lnTo>
                    <a:pt x="1346263" y="1089088"/>
                  </a:lnTo>
                  <a:lnTo>
                    <a:pt x="1346504" y="1085278"/>
                  </a:lnTo>
                  <a:lnTo>
                    <a:pt x="1346822" y="1080198"/>
                  </a:lnTo>
                  <a:lnTo>
                    <a:pt x="1347533" y="1068768"/>
                  </a:lnTo>
                  <a:lnTo>
                    <a:pt x="1347609" y="1067498"/>
                  </a:lnTo>
                  <a:lnTo>
                    <a:pt x="1347724" y="1065771"/>
                  </a:lnTo>
                  <a:lnTo>
                    <a:pt x="1347838" y="1063929"/>
                  </a:lnTo>
                  <a:lnTo>
                    <a:pt x="1347927" y="1062418"/>
                  </a:lnTo>
                  <a:lnTo>
                    <a:pt x="1348016" y="1061148"/>
                  </a:lnTo>
                  <a:lnTo>
                    <a:pt x="1348168" y="1058608"/>
                  </a:lnTo>
                  <a:lnTo>
                    <a:pt x="1350175" y="1058608"/>
                  </a:lnTo>
                  <a:lnTo>
                    <a:pt x="1351953" y="1057338"/>
                  </a:lnTo>
                  <a:lnTo>
                    <a:pt x="1348232" y="1057338"/>
                  </a:lnTo>
                  <a:lnTo>
                    <a:pt x="1348397" y="1054798"/>
                  </a:lnTo>
                  <a:lnTo>
                    <a:pt x="1348867" y="1047178"/>
                  </a:lnTo>
                  <a:lnTo>
                    <a:pt x="1349336" y="1039558"/>
                  </a:lnTo>
                  <a:lnTo>
                    <a:pt x="1349578" y="1035748"/>
                  </a:lnTo>
                  <a:lnTo>
                    <a:pt x="1349654" y="1034478"/>
                  </a:lnTo>
                  <a:lnTo>
                    <a:pt x="1349730" y="1033208"/>
                  </a:lnTo>
                  <a:lnTo>
                    <a:pt x="1349819" y="1031938"/>
                  </a:lnTo>
                  <a:lnTo>
                    <a:pt x="1349895" y="1030668"/>
                  </a:lnTo>
                  <a:lnTo>
                    <a:pt x="1350289" y="1024318"/>
                  </a:lnTo>
                  <a:lnTo>
                    <a:pt x="1350365" y="1023048"/>
                  </a:lnTo>
                  <a:lnTo>
                    <a:pt x="1350606" y="1019238"/>
                  </a:lnTo>
                  <a:lnTo>
                    <a:pt x="1351153" y="1010348"/>
                  </a:lnTo>
                  <a:lnTo>
                    <a:pt x="1351788" y="1000188"/>
                  </a:lnTo>
                  <a:lnTo>
                    <a:pt x="1351940" y="997648"/>
                  </a:lnTo>
                  <a:lnTo>
                    <a:pt x="1352499" y="988758"/>
                  </a:lnTo>
                  <a:lnTo>
                    <a:pt x="1352816" y="983678"/>
                  </a:lnTo>
                  <a:lnTo>
                    <a:pt x="1353286" y="976058"/>
                  </a:lnTo>
                  <a:lnTo>
                    <a:pt x="1353362" y="974788"/>
                  </a:lnTo>
                  <a:lnTo>
                    <a:pt x="1353680" y="969708"/>
                  </a:lnTo>
                  <a:lnTo>
                    <a:pt x="1353832" y="967168"/>
                  </a:lnTo>
                  <a:lnTo>
                    <a:pt x="1354467" y="957008"/>
                  </a:lnTo>
                  <a:lnTo>
                    <a:pt x="1350975" y="957008"/>
                  </a:lnTo>
                  <a:lnTo>
                    <a:pt x="1349133" y="954468"/>
                  </a:lnTo>
                  <a:lnTo>
                    <a:pt x="1348549" y="953198"/>
                  </a:lnTo>
                  <a:lnTo>
                    <a:pt x="1347965" y="951928"/>
                  </a:lnTo>
                  <a:lnTo>
                    <a:pt x="1346047" y="948118"/>
                  </a:lnTo>
                  <a:lnTo>
                    <a:pt x="1354582" y="955738"/>
                  </a:lnTo>
                  <a:lnTo>
                    <a:pt x="1355051" y="948118"/>
                  </a:lnTo>
                  <a:lnTo>
                    <a:pt x="1355128" y="946848"/>
                  </a:lnTo>
                  <a:lnTo>
                    <a:pt x="1355763" y="936688"/>
                  </a:lnTo>
                  <a:lnTo>
                    <a:pt x="1355839" y="935418"/>
                  </a:lnTo>
                  <a:lnTo>
                    <a:pt x="1356309" y="927798"/>
                  </a:lnTo>
                  <a:lnTo>
                    <a:pt x="1352842" y="927798"/>
                  </a:lnTo>
                  <a:lnTo>
                    <a:pt x="1352842" y="926528"/>
                  </a:lnTo>
                  <a:lnTo>
                    <a:pt x="1352842" y="922718"/>
                  </a:lnTo>
                  <a:lnTo>
                    <a:pt x="1356614" y="922718"/>
                  </a:lnTo>
                  <a:lnTo>
                    <a:pt x="1357198" y="913828"/>
                  </a:lnTo>
                  <a:lnTo>
                    <a:pt x="1338541" y="926528"/>
                  </a:lnTo>
                  <a:lnTo>
                    <a:pt x="1338618" y="925258"/>
                  </a:lnTo>
                  <a:lnTo>
                    <a:pt x="1338694" y="923988"/>
                  </a:lnTo>
                  <a:lnTo>
                    <a:pt x="1338770" y="922718"/>
                  </a:lnTo>
                  <a:lnTo>
                    <a:pt x="1338859" y="918908"/>
                  </a:lnTo>
                  <a:lnTo>
                    <a:pt x="1339519" y="916368"/>
                  </a:lnTo>
                  <a:lnTo>
                    <a:pt x="1344561" y="912558"/>
                  </a:lnTo>
                  <a:lnTo>
                    <a:pt x="1351254" y="913828"/>
                  </a:lnTo>
                  <a:lnTo>
                    <a:pt x="1357198" y="913828"/>
                  </a:lnTo>
                  <a:lnTo>
                    <a:pt x="1357274" y="912558"/>
                  </a:lnTo>
                  <a:lnTo>
                    <a:pt x="1357363" y="911288"/>
                  </a:lnTo>
                  <a:lnTo>
                    <a:pt x="1357439" y="910018"/>
                  </a:lnTo>
                  <a:lnTo>
                    <a:pt x="1358303" y="896048"/>
                  </a:lnTo>
                  <a:lnTo>
                    <a:pt x="1359014" y="884618"/>
                  </a:lnTo>
                  <a:lnTo>
                    <a:pt x="1359877" y="870648"/>
                  </a:lnTo>
                  <a:lnTo>
                    <a:pt x="1361211" y="849058"/>
                  </a:lnTo>
                  <a:lnTo>
                    <a:pt x="1361605" y="842708"/>
                  </a:lnTo>
                  <a:lnTo>
                    <a:pt x="1361694" y="841438"/>
                  </a:lnTo>
                  <a:lnTo>
                    <a:pt x="1361770" y="840168"/>
                  </a:lnTo>
                  <a:lnTo>
                    <a:pt x="1361846" y="838898"/>
                  </a:lnTo>
                  <a:lnTo>
                    <a:pt x="1361922" y="837628"/>
                  </a:lnTo>
                  <a:lnTo>
                    <a:pt x="1361998" y="836358"/>
                  </a:lnTo>
                  <a:lnTo>
                    <a:pt x="1362087" y="835088"/>
                  </a:lnTo>
                  <a:lnTo>
                    <a:pt x="1362163" y="833818"/>
                  </a:lnTo>
                  <a:lnTo>
                    <a:pt x="1362786" y="823658"/>
                  </a:lnTo>
                  <a:lnTo>
                    <a:pt x="1363573" y="810958"/>
                  </a:lnTo>
                  <a:lnTo>
                    <a:pt x="1363662" y="809688"/>
                  </a:lnTo>
                  <a:lnTo>
                    <a:pt x="1363891" y="805878"/>
                  </a:lnTo>
                  <a:lnTo>
                    <a:pt x="1364056" y="803338"/>
                  </a:lnTo>
                  <a:lnTo>
                    <a:pt x="1364132" y="802068"/>
                  </a:lnTo>
                  <a:lnTo>
                    <a:pt x="1364361" y="798258"/>
                  </a:lnTo>
                  <a:lnTo>
                    <a:pt x="1364449" y="796988"/>
                  </a:lnTo>
                  <a:lnTo>
                    <a:pt x="1364526" y="795718"/>
                  </a:lnTo>
                  <a:lnTo>
                    <a:pt x="1364602" y="794448"/>
                  </a:lnTo>
                  <a:lnTo>
                    <a:pt x="1364996" y="788098"/>
                  </a:lnTo>
                  <a:lnTo>
                    <a:pt x="1365072" y="786828"/>
                  </a:lnTo>
                  <a:close/>
                </a:path>
                <a:path w="2458084" h="2120900">
                  <a:moveTo>
                    <a:pt x="1365338" y="1073150"/>
                  </a:moveTo>
                  <a:lnTo>
                    <a:pt x="1362951" y="1069327"/>
                  </a:lnTo>
                  <a:lnTo>
                    <a:pt x="1360055" y="1068222"/>
                  </a:lnTo>
                  <a:lnTo>
                    <a:pt x="1357731" y="1070330"/>
                  </a:lnTo>
                  <a:lnTo>
                    <a:pt x="1357909" y="1076261"/>
                  </a:lnTo>
                  <a:lnTo>
                    <a:pt x="1362989" y="1075270"/>
                  </a:lnTo>
                  <a:lnTo>
                    <a:pt x="1365338" y="1073150"/>
                  </a:lnTo>
                  <a:close/>
                </a:path>
                <a:path w="2458084" h="2120900">
                  <a:moveTo>
                    <a:pt x="1371066" y="1119708"/>
                  </a:moveTo>
                  <a:lnTo>
                    <a:pt x="1363433" y="1103350"/>
                  </a:lnTo>
                  <a:lnTo>
                    <a:pt x="1364742" y="1108570"/>
                  </a:lnTo>
                  <a:lnTo>
                    <a:pt x="1365719" y="1113663"/>
                  </a:lnTo>
                  <a:lnTo>
                    <a:pt x="1367612" y="1118933"/>
                  </a:lnTo>
                  <a:lnTo>
                    <a:pt x="1368425" y="1119479"/>
                  </a:lnTo>
                  <a:lnTo>
                    <a:pt x="1369809" y="1119530"/>
                  </a:lnTo>
                  <a:lnTo>
                    <a:pt x="1371066" y="1119708"/>
                  </a:lnTo>
                  <a:close/>
                </a:path>
                <a:path w="2458084" h="2120900">
                  <a:moveTo>
                    <a:pt x="1372120" y="1666354"/>
                  </a:moveTo>
                  <a:lnTo>
                    <a:pt x="1363002" y="1615554"/>
                  </a:lnTo>
                  <a:lnTo>
                    <a:pt x="1357731" y="1604124"/>
                  </a:lnTo>
                  <a:lnTo>
                    <a:pt x="1356563" y="1601584"/>
                  </a:lnTo>
                  <a:lnTo>
                    <a:pt x="1355979" y="1600314"/>
                  </a:lnTo>
                  <a:lnTo>
                    <a:pt x="1351673" y="1601203"/>
                  </a:lnTo>
                  <a:lnTo>
                    <a:pt x="1351673" y="1701914"/>
                  </a:lnTo>
                  <a:lnTo>
                    <a:pt x="1346733" y="1700644"/>
                  </a:lnTo>
                  <a:lnTo>
                    <a:pt x="1345755" y="1695564"/>
                  </a:lnTo>
                  <a:lnTo>
                    <a:pt x="1340421" y="1694294"/>
                  </a:lnTo>
                  <a:lnTo>
                    <a:pt x="1343279" y="1691754"/>
                  </a:lnTo>
                  <a:lnTo>
                    <a:pt x="1347838" y="1691754"/>
                  </a:lnTo>
                  <a:lnTo>
                    <a:pt x="1351495" y="1696834"/>
                  </a:lnTo>
                  <a:lnTo>
                    <a:pt x="1351622" y="1700644"/>
                  </a:lnTo>
                  <a:lnTo>
                    <a:pt x="1351673" y="1701914"/>
                  </a:lnTo>
                  <a:lnTo>
                    <a:pt x="1351673" y="1601203"/>
                  </a:lnTo>
                  <a:lnTo>
                    <a:pt x="1349756" y="1601584"/>
                  </a:lnTo>
                  <a:lnTo>
                    <a:pt x="1347927" y="1601254"/>
                  </a:lnTo>
                  <a:lnTo>
                    <a:pt x="1347927" y="1648574"/>
                  </a:lnTo>
                  <a:lnTo>
                    <a:pt x="1347927" y="1658734"/>
                  </a:lnTo>
                  <a:lnTo>
                    <a:pt x="1336675" y="1658734"/>
                  </a:lnTo>
                  <a:lnTo>
                    <a:pt x="1336675" y="1648574"/>
                  </a:lnTo>
                  <a:lnTo>
                    <a:pt x="1347927" y="1648574"/>
                  </a:lnTo>
                  <a:lnTo>
                    <a:pt x="1347927" y="1601254"/>
                  </a:lnTo>
                  <a:lnTo>
                    <a:pt x="1342961" y="1600314"/>
                  </a:lnTo>
                  <a:lnTo>
                    <a:pt x="1344168" y="1593964"/>
                  </a:lnTo>
                  <a:lnTo>
                    <a:pt x="1347851" y="1596504"/>
                  </a:lnTo>
                  <a:lnTo>
                    <a:pt x="1350632" y="1596504"/>
                  </a:lnTo>
                  <a:lnTo>
                    <a:pt x="1352994" y="1595234"/>
                  </a:lnTo>
                  <a:lnTo>
                    <a:pt x="1352029" y="1593964"/>
                  </a:lnTo>
                  <a:lnTo>
                    <a:pt x="1350086" y="1591424"/>
                  </a:lnTo>
                  <a:lnTo>
                    <a:pt x="1349121" y="1590154"/>
                  </a:lnTo>
                  <a:lnTo>
                    <a:pt x="1344917" y="1585074"/>
                  </a:lnTo>
                  <a:lnTo>
                    <a:pt x="1341488" y="1581264"/>
                  </a:lnTo>
                  <a:lnTo>
                    <a:pt x="1340345" y="1579994"/>
                  </a:lnTo>
                  <a:lnTo>
                    <a:pt x="1335405" y="1574914"/>
                  </a:lnTo>
                  <a:lnTo>
                    <a:pt x="1333360" y="1572374"/>
                  </a:lnTo>
                  <a:lnTo>
                    <a:pt x="1329829" y="1570304"/>
                  </a:lnTo>
                  <a:lnTo>
                    <a:pt x="1329829" y="1682864"/>
                  </a:lnTo>
                  <a:lnTo>
                    <a:pt x="1329182" y="1691754"/>
                  </a:lnTo>
                  <a:lnTo>
                    <a:pt x="1323708" y="1687944"/>
                  </a:lnTo>
                  <a:lnTo>
                    <a:pt x="1317320" y="1685404"/>
                  </a:lnTo>
                  <a:lnTo>
                    <a:pt x="1317675" y="1680324"/>
                  </a:lnTo>
                  <a:lnTo>
                    <a:pt x="1317866" y="1677784"/>
                  </a:lnTo>
                  <a:lnTo>
                    <a:pt x="1317955" y="1676514"/>
                  </a:lnTo>
                  <a:lnTo>
                    <a:pt x="1323428" y="1680324"/>
                  </a:lnTo>
                  <a:lnTo>
                    <a:pt x="1329829" y="1682864"/>
                  </a:lnTo>
                  <a:lnTo>
                    <a:pt x="1329829" y="1570304"/>
                  </a:lnTo>
                  <a:lnTo>
                    <a:pt x="1329029" y="1569834"/>
                  </a:lnTo>
                  <a:lnTo>
                    <a:pt x="1326045" y="1572374"/>
                  </a:lnTo>
                  <a:lnTo>
                    <a:pt x="1323479" y="1571650"/>
                  </a:lnTo>
                  <a:lnTo>
                    <a:pt x="1323479" y="1619364"/>
                  </a:lnTo>
                  <a:lnTo>
                    <a:pt x="1321689" y="1629524"/>
                  </a:lnTo>
                  <a:lnTo>
                    <a:pt x="1315618" y="1628254"/>
                  </a:lnTo>
                  <a:lnTo>
                    <a:pt x="1313103" y="1624444"/>
                  </a:lnTo>
                  <a:lnTo>
                    <a:pt x="1312075" y="1618094"/>
                  </a:lnTo>
                  <a:lnTo>
                    <a:pt x="1310462" y="1611744"/>
                  </a:lnTo>
                  <a:lnTo>
                    <a:pt x="1323479" y="1619364"/>
                  </a:lnTo>
                  <a:lnTo>
                    <a:pt x="1323479" y="1571650"/>
                  </a:lnTo>
                  <a:lnTo>
                    <a:pt x="1321574" y="1571104"/>
                  </a:lnTo>
                  <a:lnTo>
                    <a:pt x="1318056" y="1567294"/>
                  </a:lnTo>
                  <a:lnTo>
                    <a:pt x="1318031" y="1566024"/>
                  </a:lnTo>
                  <a:lnTo>
                    <a:pt x="1317955" y="1562214"/>
                  </a:lnTo>
                  <a:lnTo>
                    <a:pt x="1319085" y="1562214"/>
                  </a:lnTo>
                  <a:lnTo>
                    <a:pt x="1315935" y="1559788"/>
                  </a:lnTo>
                  <a:lnTo>
                    <a:pt x="1315935" y="1571104"/>
                  </a:lnTo>
                  <a:lnTo>
                    <a:pt x="1310462" y="1572374"/>
                  </a:lnTo>
                  <a:lnTo>
                    <a:pt x="1310462" y="1590154"/>
                  </a:lnTo>
                  <a:lnTo>
                    <a:pt x="1305763" y="1586344"/>
                  </a:lnTo>
                  <a:lnTo>
                    <a:pt x="1301940" y="1583804"/>
                  </a:lnTo>
                  <a:lnTo>
                    <a:pt x="1301089" y="1581264"/>
                  </a:lnTo>
                  <a:lnTo>
                    <a:pt x="1305763" y="1586344"/>
                  </a:lnTo>
                  <a:lnTo>
                    <a:pt x="1309611" y="1588884"/>
                  </a:lnTo>
                  <a:lnTo>
                    <a:pt x="1310462" y="1590154"/>
                  </a:lnTo>
                  <a:lnTo>
                    <a:pt x="1310462" y="1572374"/>
                  </a:lnTo>
                  <a:lnTo>
                    <a:pt x="1304988" y="1573644"/>
                  </a:lnTo>
                  <a:lnTo>
                    <a:pt x="1292059" y="1574914"/>
                  </a:lnTo>
                  <a:lnTo>
                    <a:pt x="1289316" y="1574914"/>
                  </a:lnTo>
                  <a:lnTo>
                    <a:pt x="1289316" y="1606664"/>
                  </a:lnTo>
                  <a:lnTo>
                    <a:pt x="1288186" y="1614208"/>
                  </a:lnTo>
                  <a:lnTo>
                    <a:pt x="1288186" y="1710804"/>
                  </a:lnTo>
                  <a:lnTo>
                    <a:pt x="1288135" y="1712074"/>
                  </a:lnTo>
                  <a:lnTo>
                    <a:pt x="1288034" y="1714614"/>
                  </a:lnTo>
                  <a:lnTo>
                    <a:pt x="1287983" y="1715884"/>
                  </a:lnTo>
                  <a:lnTo>
                    <a:pt x="1274991" y="1719694"/>
                  </a:lnTo>
                  <a:lnTo>
                    <a:pt x="1275105" y="1712074"/>
                  </a:lnTo>
                  <a:lnTo>
                    <a:pt x="1275130" y="1710804"/>
                  </a:lnTo>
                  <a:lnTo>
                    <a:pt x="1280490" y="1705724"/>
                  </a:lnTo>
                  <a:lnTo>
                    <a:pt x="1285100" y="1706994"/>
                  </a:lnTo>
                  <a:lnTo>
                    <a:pt x="1288186" y="1710804"/>
                  </a:lnTo>
                  <a:lnTo>
                    <a:pt x="1288186" y="1614208"/>
                  </a:lnTo>
                  <a:lnTo>
                    <a:pt x="1287983" y="1615554"/>
                  </a:lnTo>
                  <a:lnTo>
                    <a:pt x="1284973" y="1614284"/>
                  </a:lnTo>
                  <a:lnTo>
                    <a:pt x="1281899" y="1611744"/>
                  </a:lnTo>
                  <a:lnTo>
                    <a:pt x="1280490" y="1611744"/>
                  </a:lnTo>
                  <a:lnTo>
                    <a:pt x="1280490" y="1640954"/>
                  </a:lnTo>
                  <a:lnTo>
                    <a:pt x="1271003" y="1646034"/>
                  </a:lnTo>
                  <a:lnTo>
                    <a:pt x="1268768" y="1644129"/>
                  </a:lnTo>
                  <a:lnTo>
                    <a:pt x="1268768" y="1762874"/>
                  </a:lnTo>
                  <a:lnTo>
                    <a:pt x="1241640" y="1771764"/>
                  </a:lnTo>
                  <a:lnTo>
                    <a:pt x="1220508" y="1770494"/>
                  </a:lnTo>
                  <a:lnTo>
                    <a:pt x="1213065" y="1770049"/>
                  </a:lnTo>
                  <a:lnTo>
                    <a:pt x="1213065" y="1788274"/>
                  </a:lnTo>
                  <a:lnTo>
                    <a:pt x="1205318" y="1785734"/>
                  </a:lnTo>
                  <a:lnTo>
                    <a:pt x="1198880" y="1783194"/>
                  </a:lnTo>
                  <a:lnTo>
                    <a:pt x="1201839" y="1770494"/>
                  </a:lnTo>
                  <a:lnTo>
                    <a:pt x="1209230" y="1773034"/>
                  </a:lnTo>
                  <a:lnTo>
                    <a:pt x="1211834" y="1780654"/>
                  </a:lnTo>
                  <a:lnTo>
                    <a:pt x="1213065" y="1788274"/>
                  </a:lnTo>
                  <a:lnTo>
                    <a:pt x="1213065" y="1770049"/>
                  </a:lnTo>
                  <a:lnTo>
                    <a:pt x="1199362" y="1769224"/>
                  </a:lnTo>
                  <a:lnTo>
                    <a:pt x="1160805" y="1757794"/>
                  </a:lnTo>
                  <a:lnTo>
                    <a:pt x="1144816" y="1738744"/>
                  </a:lnTo>
                  <a:lnTo>
                    <a:pt x="1154887" y="1740014"/>
                  </a:lnTo>
                  <a:lnTo>
                    <a:pt x="1150124" y="1738744"/>
                  </a:lnTo>
                  <a:lnTo>
                    <a:pt x="1145362" y="1737474"/>
                  </a:lnTo>
                  <a:lnTo>
                    <a:pt x="1140548" y="1732394"/>
                  </a:lnTo>
                  <a:lnTo>
                    <a:pt x="1141463" y="1728584"/>
                  </a:lnTo>
                  <a:lnTo>
                    <a:pt x="1154887" y="1740014"/>
                  </a:lnTo>
                  <a:lnTo>
                    <a:pt x="1158252" y="1737474"/>
                  </a:lnTo>
                  <a:lnTo>
                    <a:pt x="1164297" y="1734934"/>
                  </a:lnTo>
                  <a:lnTo>
                    <a:pt x="1169898" y="1732394"/>
                  </a:lnTo>
                  <a:lnTo>
                    <a:pt x="1176375" y="1731124"/>
                  </a:lnTo>
                  <a:lnTo>
                    <a:pt x="1185075" y="1729854"/>
                  </a:lnTo>
                  <a:lnTo>
                    <a:pt x="1183957" y="1728584"/>
                  </a:lnTo>
                  <a:lnTo>
                    <a:pt x="1181722" y="1726044"/>
                  </a:lnTo>
                  <a:lnTo>
                    <a:pt x="1185633" y="1728584"/>
                  </a:lnTo>
                  <a:lnTo>
                    <a:pt x="1188059" y="1731124"/>
                  </a:lnTo>
                  <a:lnTo>
                    <a:pt x="1188427" y="1733664"/>
                  </a:lnTo>
                  <a:lnTo>
                    <a:pt x="1191793" y="1729854"/>
                  </a:lnTo>
                  <a:lnTo>
                    <a:pt x="1198321" y="1729854"/>
                  </a:lnTo>
                  <a:lnTo>
                    <a:pt x="1196987" y="1732394"/>
                  </a:lnTo>
                  <a:lnTo>
                    <a:pt x="1198511" y="1734934"/>
                  </a:lnTo>
                  <a:lnTo>
                    <a:pt x="1195146" y="1737474"/>
                  </a:lnTo>
                  <a:lnTo>
                    <a:pt x="1198511" y="1741284"/>
                  </a:lnTo>
                  <a:lnTo>
                    <a:pt x="1191793" y="1741284"/>
                  </a:lnTo>
                  <a:lnTo>
                    <a:pt x="1192720" y="1746364"/>
                  </a:lnTo>
                  <a:lnTo>
                    <a:pt x="1196213" y="1750174"/>
                  </a:lnTo>
                  <a:lnTo>
                    <a:pt x="1205204" y="1751444"/>
                  </a:lnTo>
                  <a:lnTo>
                    <a:pt x="1205204" y="1748904"/>
                  </a:lnTo>
                  <a:lnTo>
                    <a:pt x="1211922" y="1750174"/>
                  </a:lnTo>
                  <a:lnTo>
                    <a:pt x="1211554" y="1748904"/>
                  </a:lnTo>
                  <a:lnTo>
                    <a:pt x="1210830" y="1746364"/>
                  </a:lnTo>
                  <a:lnTo>
                    <a:pt x="1209446" y="1743824"/>
                  </a:lnTo>
                  <a:lnTo>
                    <a:pt x="1207389" y="1741284"/>
                  </a:lnTo>
                  <a:lnTo>
                    <a:pt x="1208570" y="1737474"/>
                  </a:lnTo>
                  <a:lnTo>
                    <a:pt x="1209395" y="1741284"/>
                  </a:lnTo>
                  <a:lnTo>
                    <a:pt x="1209319" y="1737474"/>
                  </a:lnTo>
                  <a:lnTo>
                    <a:pt x="1214043" y="1741284"/>
                  </a:lnTo>
                  <a:lnTo>
                    <a:pt x="1219428" y="1742554"/>
                  </a:lnTo>
                  <a:lnTo>
                    <a:pt x="1220419" y="1748904"/>
                  </a:lnTo>
                  <a:lnTo>
                    <a:pt x="1230274" y="1748904"/>
                  </a:lnTo>
                  <a:lnTo>
                    <a:pt x="1232014" y="1745094"/>
                  </a:lnTo>
                  <a:lnTo>
                    <a:pt x="1234224" y="1741284"/>
                  </a:lnTo>
                  <a:lnTo>
                    <a:pt x="1245476" y="1741284"/>
                  </a:lnTo>
                  <a:lnTo>
                    <a:pt x="1248702" y="1742262"/>
                  </a:lnTo>
                  <a:lnTo>
                    <a:pt x="1248016" y="1741284"/>
                  </a:lnTo>
                  <a:lnTo>
                    <a:pt x="1246949" y="1741284"/>
                  </a:lnTo>
                  <a:lnTo>
                    <a:pt x="1247355" y="1740014"/>
                  </a:lnTo>
                  <a:lnTo>
                    <a:pt x="1247698" y="1740014"/>
                  </a:lnTo>
                  <a:lnTo>
                    <a:pt x="1238758" y="1734934"/>
                  </a:lnTo>
                  <a:lnTo>
                    <a:pt x="1236370" y="1734934"/>
                  </a:lnTo>
                  <a:lnTo>
                    <a:pt x="1233322" y="1736204"/>
                  </a:lnTo>
                  <a:lnTo>
                    <a:pt x="1230134" y="1736204"/>
                  </a:lnTo>
                  <a:lnTo>
                    <a:pt x="1228788" y="1737474"/>
                  </a:lnTo>
                  <a:lnTo>
                    <a:pt x="1225880" y="1737474"/>
                  </a:lnTo>
                  <a:lnTo>
                    <a:pt x="1225232" y="1736204"/>
                  </a:lnTo>
                  <a:lnTo>
                    <a:pt x="1220508" y="1737474"/>
                  </a:lnTo>
                  <a:lnTo>
                    <a:pt x="1211922" y="1737474"/>
                  </a:lnTo>
                  <a:lnTo>
                    <a:pt x="1207909" y="1732394"/>
                  </a:lnTo>
                  <a:lnTo>
                    <a:pt x="1207439" y="1729854"/>
                  </a:lnTo>
                  <a:lnTo>
                    <a:pt x="1206741" y="1726044"/>
                  </a:lnTo>
                  <a:lnTo>
                    <a:pt x="1220114" y="1722234"/>
                  </a:lnTo>
                  <a:lnTo>
                    <a:pt x="1221790" y="1722234"/>
                  </a:lnTo>
                  <a:lnTo>
                    <a:pt x="1223225" y="1723504"/>
                  </a:lnTo>
                  <a:lnTo>
                    <a:pt x="1224534" y="1723504"/>
                  </a:lnTo>
                  <a:lnTo>
                    <a:pt x="1224661" y="1722234"/>
                  </a:lnTo>
                  <a:lnTo>
                    <a:pt x="1224800" y="1720964"/>
                  </a:lnTo>
                  <a:lnTo>
                    <a:pt x="1224915" y="1718424"/>
                  </a:lnTo>
                  <a:lnTo>
                    <a:pt x="1224305" y="1715884"/>
                  </a:lnTo>
                  <a:lnTo>
                    <a:pt x="1233563" y="1717154"/>
                  </a:lnTo>
                  <a:lnTo>
                    <a:pt x="1235570" y="1723504"/>
                  </a:lnTo>
                  <a:lnTo>
                    <a:pt x="1234122" y="1728584"/>
                  </a:lnTo>
                  <a:lnTo>
                    <a:pt x="1235786" y="1731124"/>
                  </a:lnTo>
                  <a:lnTo>
                    <a:pt x="1236954" y="1732394"/>
                  </a:lnTo>
                  <a:lnTo>
                    <a:pt x="1238758" y="1734934"/>
                  </a:lnTo>
                  <a:lnTo>
                    <a:pt x="1244549" y="1734934"/>
                  </a:lnTo>
                  <a:lnTo>
                    <a:pt x="1247762" y="1736204"/>
                  </a:lnTo>
                  <a:lnTo>
                    <a:pt x="1249667" y="1738744"/>
                  </a:lnTo>
                  <a:lnTo>
                    <a:pt x="1253731" y="1736204"/>
                  </a:lnTo>
                  <a:lnTo>
                    <a:pt x="1260360" y="1740014"/>
                  </a:lnTo>
                  <a:lnTo>
                    <a:pt x="1261884" y="1743824"/>
                  </a:lnTo>
                  <a:lnTo>
                    <a:pt x="1268768" y="1762874"/>
                  </a:lnTo>
                  <a:lnTo>
                    <a:pt x="1268768" y="1644129"/>
                  </a:lnTo>
                  <a:lnTo>
                    <a:pt x="1266151" y="1641906"/>
                  </a:lnTo>
                  <a:lnTo>
                    <a:pt x="1266151" y="1671434"/>
                  </a:lnTo>
                  <a:lnTo>
                    <a:pt x="1265516" y="1680324"/>
                  </a:lnTo>
                  <a:lnTo>
                    <a:pt x="1261160" y="1677784"/>
                  </a:lnTo>
                  <a:lnTo>
                    <a:pt x="1258303" y="1676514"/>
                  </a:lnTo>
                  <a:lnTo>
                    <a:pt x="1255458" y="1675244"/>
                  </a:lnTo>
                  <a:lnTo>
                    <a:pt x="1250543" y="1675968"/>
                  </a:lnTo>
                  <a:lnTo>
                    <a:pt x="1250543" y="1719694"/>
                  </a:lnTo>
                  <a:lnTo>
                    <a:pt x="1242733" y="1718424"/>
                  </a:lnTo>
                  <a:lnTo>
                    <a:pt x="1241005" y="1715884"/>
                  </a:lnTo>
                  <a:lnTo>
                    <a:pt x="1238415" y="1712074"/>
                  </a:lnTo>
                  <a:lnTo>
                    <a:pt x="1231798" y="1709534"/>
                  </a:lnTo>
                  <a:lnTo>
                    <a:pt x="1236319" y="1703184"/>
                  </a:lnTo>
                  <a:lnTo>
                    <a:pt x="1242872" y="1705724"/>
                  </a:lnTo>
                  <a:lnTo>
                    <a:pt x="1248562" y="1712074"/>
                  </a:lnTo>
                  <a:lnTo>
                    <a:pt x="1250543" y="1719694"/>
                  </a:lnTo>
                  <a:lnTo>
                    <a:pt x="1250543" y="1675968"/>
                  </a:lnTo>
                  <a:lnTo>
                    <a:pt x="1246784" y="1676514"/>
                  </a:lnTo>
                  <a:lnTo>
                    <a:pt x="1244714" y="1668894"/>
                  </a:lnTo>
                  <a:lnTo>
                    <a:pt x="1253947" y="1671434"/>
                  </a:lnTo>
                  <a:lnTo>
                    <a:pt x="1254112" y="1668894"/>
                  </a:lnTo>
                  <a:lnTo>
                    <a:pt x="1254277" y="1666354"/>
                  </a:lnTo>
                  <a:lnTo>
                    <a:pt x="1259751" y="1668894"/>
                  </a:lnTo>
                  <a:lnTo>
                    <a:pt x="1266151" y="1671434"/>
                  </a:lnTo>
                  <a:lnTo>
                    <a:pt x="1266151" y="1641906"/>
                  </a:lnTo>
                  <a:lnTo>
                    <a:pt x="1265047" y="1640954"/>
                  </a:lnTo>
                  <a:lnTo>
                    <a:pt x="1265872" y="1632064"/>
                  </a:lnTo>
                  <a:lnTo>
                    <a:pt x="1276756" y="1626984"/>
                  </a:lnTo>
                  <a:lnTo>
                    <a:pt x="1271866" y="1630794"/>
                  </a:lnTo>
                  <a:lnTo>
                    <a:pt x="1274432" y="1637144"/>
                  </a:lnTo>
                  <a:lnTo>
                    <a:pt x="1280490" y="1640954"/>
                  </a:lnTo>
                  <a:lnTo>
                    <a:pt x="1280490" y="1611744"/>
                  </a:lnTo>
                  <a:lnTo>
                    <a:pt x="1276756" y="1611744"/>
                  </a:lnTo>
                  <a:lnTo>
                    <a:pt x="1276870" y="1610474"/>
                  </a:lnTo>
                  <a:lnTo>
                    <a:pt x="1277162" y="1610474"/>
                  </a:lnTo>
                  <a:lnTo>
                    <a:pt x="1277480" y="1609204"/>
                  </a:lnTo>
                  <a:lnTo>
                    <a:pt x="1272565" y="1610474"/>
                  </a:lnTo>
                  <a:lnTo>
                    <a:pt x="1268133" y="1609204"/>
                  </a:lnTo>
                  <a:lnTo>
                    <a:pt x="1267612" y="1607934"/>
                  </a:lnTo>
                  <a:lnTo>
                    <a:pt x="1267079" y="1606664"/>
                  </a:lnTo>
                  <a:lnTo>
                    <a:pt x="1272324" y="1604124"/>
                  </a:lnTo>
                  <a:lnTo>
                    <a:pt x="1276172" y="1605394"/>
                  </a:lnTo>
                  <a:lnTo>
                    <a:pt x="1278178" y="1606664"/>
                  </a:lnTo>
                  <a:lnTo>
                    <a:pt x="1279182" y="1606664"/>
                  </a:lnTo>
                  <a:lnTo>
                    <a:pt x="1282903" y="1604124"/>
                  </a:lnTo>
                  <a:lnTo>
                    <a:pt x="1289316" y="1606664"/>
                  </a:lnTo>
                  <a:lnTo>
                    <a:pt x="1289316" y="1574914"/>
                  </a:lnTo>
                  <a:lnTo>
                    <a:pt x="1279321" y="1574914"/>
                  </a:lnTo>
                  <a:lnTo>
                    <a:pt x="1272425" y="1572374"/>
                  </a:lnTo>
                  <a:lnTo>
                    <a:pt x="1268971" y="1571104"/>
                  </a:lnTo>
                  <a:lnTo>
                    <a:pt x="1315935" y="1571104"/>
                  </a:lnTo>
                  <a:lnTo>
                    <a:pt x="1315935" y="1559788"/>
                  </a:lnTo>
                  <a:lnTo>
                    <a:pt x="1314145" y="1558404"/>
                  </a:lnTo>
                  <a:lnTo>
                    <a:pt x="1309585" y="1555864"/>
                  </a:lnTo>
                  <a:lnTo>
                    <a:pt x="1307299" y="1554594"/>
                  </a:lnTo>
                  <a:lnTo>
                    <a:pt x="1303743" y="1553324"/>
                  </a:lnTo>
                  <a:lnTo>
                    <a:pt x="1300187" y="1552054"/>
                  </a:lnTo>
                  <a:lnTo>
                    <a:pt x="1292809" y="1548244"/>
                  </a:lnTo>
                  <a:lnTo>
                    <a:pt x="1294231" y="1549514"/>
                  </a:lnTo>
                  <a:lnTo>
                    <a:pt x="1296098" y="1553324"/>
                  </a:lnTo>
                  <a:lnTo>
                    <a:pt x="1288859" y="1546974"/>
                  </a:lnTo>
                  <a:lnTo>
                    <a:pt x="1277645" y="1544434"/>
                  </a:lnTo>
                  <a:lnTo>
                    <a:pt x="1267371" y="1542211"/>
                  </a:lnTo>
                  <a:lnTo>
                    <a:pt x="1267371" y="1562214"/>
                  </a:lnTo>
                  <a:lnTo>
                    <a:pt x="1265516" y="1560804"/>
                  </a:lnTo>
                  <a:lnTo>
                    <a:pt x="1265516" y="1626984"/>
                  </a:lnTo>
                  <a:lnTo>
                    <a:pt x="1260589" y="1625714"/>
                  </a:lnTo>
                  <a:lnTo>
                    <a:pt x="1259611" y="1620634"/>
                  </a:lnTo>
                  <a:lnTo>
                    <a:pt x="1254277" y="1619364"/>
                  </a:lnTo>
                  <a:lnTo>
                    <a:pt x="1257134" y="1615554"/>
                  </a:lnTo>
                  <a:lnTo>
                    <a:pt x="1261694" y="1616824"/>
                  </a:lnTo>
                  <a:lnTo>
                    <a:pt x="1265351" y="1620634"/>
                  </a:lnTo>
                  <a:lnTo>
                    <a:pt x="1265453" y="1624444"/>
                  </a:lnTo>
                  <a:lnTo>
                    <a:pt x="1265516" y="1626984"/>
                  </a:lnTo>
                  <a:lnTo>
                    <a:pt x="1265516" y="1560804"/>
                  </a:lnTo>
                  <a:lnTo>
                    <a:pt x="1262380" y="1558404"/>
                  </a:lnTo>
                  <a:lnTo>
                    <a:pt x="1259890" y="1555864"/>
                  </a:lnTo>
                  <a:lnTo>
                    <a:pt x="1267371" y="1562214"/>
                  </a:lnTo>
                  <a:lnTo>
                    <a:pt x="1267371" y="1542211"/>
                  </a:lnTo>
                  <a:lnTo>
                    <a:pt x="1265910" y="1541894"/>
                  </a:lnTo>
                  <a:lnTo>
                    <a:pt x="1253629" y="1540624"/>
                  </a:lnTo>
                  <a:lnTo>
                    <a:pt x="1243037" y="1540624"/>
                  </a:lnTo>
                  <a:lnTo>
                    <a:pt x="1243037" y="1562214"/>
                  </a:lnTo>
                  <a:lnTo>
                    <a:pt x="1240586" y="1566024"/>
                  </a:lnTo>
                  <a:lnTo>
                    <a:pt x="1237081" y="1564754"/>
                  </a:lnTo>
                  <a:lnTo>
                    <a:pt x="1234681" y="1559674"/>
                  </a:lnTo>
                  <a:lnTo>
                    <a:pt x="1235557" y="1554594"/>
                  </a:lnTo>
                  <a:lnTo>
                    <a:pt x="1239596" y="1555864"/>
                  </a:lnTo>
                  <a:lnTo>
                    <a:pt x="1238084" y="1562214"/>
                  </a:lnTo>
                  <a:lnTo>
                    <a:pt x="1243037" y="1562214"/>
                  </a:lnTo>
                  <a:lnTo>
                    <a:pt x="1243037" y="1540624"/>
                  </a:lnTo>
                  <a:lnTo>
                    <a:pt x="1240790" y="1540624"/>
                  </a:lnTo>
                  <a:lnTo>
                    <a:pt x="1212596" y="1541894"/>
                  </a:lnTo>
                  <a:lnTo>
                    <a:pt x="1206131" y="1543519"/>
                  </a:lnTo>
                  <a:lnTo>
                    <a:pt x="1206131" y="1586344"/>
                  </a:lnTo>
                  <a:lnTo>
                    <a:pt x="1203579" y="1591424"/>
                  </a:lnTo>
                  <a:lnTo>
                    <a:pt x="1198079" y="1590154"/>
                  </a:lnTo>
                  <a:lnTo>
                    <a:pt x="1198079" y="1583804"/>
                  </a:lnTo>
                  <a:lnTo>
                    <a:pt x="1201280" y="1583804"/>
                  </a:lnTo>
                  <a:lnTo>
                    <a:pt x="1201610" y="1581264"/>
                  </a:lnTo>
                  <a:lnTo>
                    <a:pt x="1201839" y="1579994"/>
                  </a:lnTo>
                  <a:lnTo>
                    <a:pt x="1205611" y="1581264"/>
                  </a:lnTo>
                  <a:lnTo>
                    <a:pt x="1206131" y="1586344"/>
                  </a:lnTo>
                  <a:lnTo>
                    <a:pt x="1206131" y="1543519"/>
                  </a:lnTo>
                  <a:lnTo>
                    <a:pt x="1195832" y="1546110"/>
                  </a:lnTo>
                  <a:lnTo>
                    <a:pt x="1195832" y="1604124"/>
                  </a:lnTo>
                  <a:lnTo>
                    <a:pt x="1193774" y="1607934"/>
                  </a:lnTo>
                  <a:lnTo>
                    <a:pt x="1188427" y="1605978"/>
                  </a:lnTo>
                  <a:lnTo>
                    <a:pt x="1188427" y="1709534"/>
                  </a:lnTo>
                  <a:lnTo>
                    <a:pt x="1175004" y="1712074"/>
                  </a:lnTo>
                  <a:lnTo>
                    <a:pt x="1179487" y="1710804"/>
                  </a:lnTo>
                  <a:lnTo>
                    <a:pt x="1188427" y="1709534"/>
                  </a:lnTo>
                  <a:lnTo>
                    <a:pt x="1188427" y="1605978"/>
                  </a:lnTo>
                  <a:lnTo>
                    <a:pt x="1186853" y="1605394"/>
                  </a:lnTo>
                  <a:lnTo>
                    <a:pt x="1193406" y="1600314"/>
                  </a:lnTo>
                  <a:lnTo>
                    <a:pt x="1195832" y="1604124"/>
                  </a:lnTo>
                  <a:lnTo>
                    <a:pt x="1195832" y="1546110"/>
                  </a:lnTo>
                  <a:lnTo>
                    <a:pt x="1194828" y="1546364"/>
                  </a:lnTo>
                  <a:lnTo>
                    <a:pt x="1194828" y="1559674"/>
                  </a:lnTo>
                  <a:lnTo>
                    <a:pt x="1194130" y="1566024"/>
                  </a:lnTo>
                  <a:lnTo>
                    <a:pt x="1194257" y="1571104"/>
                  </a:lnTo>
                  <a:lnTo>
                    <a:pt x="1194346" y="1572374"/>
                  </a:lnTo>
                  <a:lnTo>
                    <a:pt x="1191285" y="1572374"/>
                  </a:lnTo>
                  <a:lnTo>
                    <a:pt x="1190599" y="1568564"/>
                  </a:lnTo>
                  <a:lnTo>
                    <a:pt x="1186853" y="1568564"/>
                  </a:lnTo>
                  <a:lnTo>
                    <a:pt x="1186853" y="1562214"/>
                  </a:lnTo>
                  <a:lnTo>
                    <a:pt x="1194828" y="1559674"/>
                  </a:lnTo>
                  <a:lnTo>
                    <a:pt x="1194828" y="1546364"/>
                  </a:lnTo>
                  <a:lnTo>
                    <a:pt x="1145463" y="1574914"/>
                  </a:lnTo>
                  <a:lnTo>
                    <a:pt x="1118463" y="1614284"/>
                  </a:lnTo>
                  <a:lnTo>
                    <a:pt x="1109459" y="1666354"/>
                  </a:lnTo>
                  <a:lnTo>
                    <a:pt x="1111605" y="1691754"/>
                  </a:lnTo>
                  <a:lnTo>
                    <a:pt x="1111707" y="1693024"/>
                  </a:lnTo>
                  <a:lnTo>
                    <a:pt x="1129703" y="1738744"/>
                  </a:lnTo>
                  <a:lnTo>
                    <a:pt x="1164932" y="1771764"/>
                  </a:lnTo>
                  <a:lnTo>
                    <a:pt x="1212596" y="1789544"/>
                  </a:lnTo>
                  <a:lnTo>
                    <a:pt x="1240790" y="1790814"/>
                  </a:lnTo>
                  <a:lnTo>
                    <a:pt x="1268412" y="1789544"/>
                  </a:lnTo>
                  <a:lnTo>
                    <a:pt x="1273403" y="1788274"/>
                  </a:lnTo>
                  <a:lnTo>
                    <a:pt x="1293380" y="1783194"/>
                  </a:lnTo>
                  <a:lnTo>
                    <a:pt x="1335405" y="1757794"/>
                  </a:lnTo>
                  <a:lnTo>
                    <a:pt x="1353312" y="1736204"/>
                  </a:lnTo>
                  <a:lnTo>
                    <a:pt x="1354937" y="1733664"/>
                  </a:lnTo>
                  <a:lnTo>
                    <a:pt x="1359814" y="1724774"/>
                  </a:lnTo>
                  <a:lnTo>
                    <a:pt x="1357287" y="1720964"/>
                  </a:lnTo>
                  <a:lnTo>
                    <a:pt x="1356055" y="1719694"/>
                  </a:lnTo>
                  <a:lnTo>
                    <a:pt x="1354823" y="1718424"/>
                  </a:lnTo>
                  <a:lnTo>
                    <a:pt x="1351673" y="1715884"/>
                  </a:lnTo>
                  <a:lnTo>
                    <a:pt x="1354518" y="1712074"/>
                  </a:lnTo>
                  <a:lnTo>
                    <a:pt x="1359077" y="1714614"/>
                  </a:lnTo>
                  <a:lnTo>
                    <a:pt x="1362735" y="1715884"/>
                  </a:lnTo>
                  <a:lnTo>
                    <a:pt x="1362837" y="1712074"/>
                  </a:lnTo>
                  <a:lnTo>
                    <a:pt x="1362900" y="1709534"/>
                  </a:lnTo>
                  <a:lnTo>
                    <a:pt x="1363751" y="1709534"/>
                  </a:lnTo>
                  <a:lnTo>
                    <a:pt x="1364551" y="1710804"/>
                  </a:lnTo>
                  <a:lnTo>
                    <a:pt x="1365275" y="1710804"/>
                  </a:lnTo>
                  <a:lnTo>
                    <a:pt x="1365643" y="1709534"/>
                  </a:lnTo>
                  <a:lnTo>
                    <a:pt x="1366748" y="1705724"/>
                  </a:lnTo>
                  <a:lnTo>
                    <a:pt x="1367485" y="1703184"/>
                  </a:lnTo>
                  <a:lnTo>
                    <a:pt x="1367853" y="1701914"/>
                  </a:lnTo>
                  <a:lnTo>
                    <a:pt x="1368234" y="1700644"/>
                  </a:lnTo>
                  <a:lnTo>
                    <a:pt x="1370368" y="1689214"/>
                  </a:lnTo>
                  <a:lnTo>
                    <a:pt x="1371676" y="1677784"/>
                  </a:lnTo>
                  <a:lnTo>
                    <a:pt x="1371727" y="1676514"/>
                  </a:lnTo>
                  <a:lnTo>
                    <a:pt x="1371917" y="1671434"/>
                  </a:lnTo>
                  <a:lnTo>
                    <a:pt x="1372019" y="1668894"/>
                  </a:lnTo>
                  <a:lnTo>
                    <a:pt x="1372120" y="1666354"/>
                  </a:lnTo>
                  <a:close/>
                </a:path>
                <a:path w="2458084" h="2120900">
                  <a:moveTo>
                    <a:pt x="2457564" y="2057400"/>
                  </a:moveTo>
                  <a:lnTo>
                    <a:pt x="2421115" y="1993900"/>
                  </a:lnTo>
                  <a:lnTo>
                    <a:pt x="2362555" y="1891880"/>
                  </a:lnTo>
                  <a:lnTo>
                    <a:pt x="2362555" y="1993900"/>
                  </a:lnTo>
                  <a:lnTo>
                    <a:pt x="2360295" y="2006142"/>
                  </a:lnTo>
                  <a:lnTo>
                    <a:pt x="2360206" y="2006600"/>
                  </a:lnTo>
                  <a:lnTo>
                    <a:pt x="2346058" y="2006600"/>
                  </a:lnTo>
                  <a:lnTo>
                    <a:pt x="2344839" y="1993900"/>
                  </a:lnTo>
                  <a:lnTo>
                    <a:pt x="2362555" y="1993900"/>
                  </a:lnTo>
                  <a:lnTo>
                    <a:pt x="2362555" y="1891880"/>
                  </a:lnTo>
                  <a:lnTo>
                    <a:pt x="2304250" y="1790293"/>
                  </a:lnTo>
                  <a:lnTo>
                    <a:pt x="2304250" y="2006600"/>
                  </a:lnTo>
                  <a:lnTo>
                    <a:pt x="2172119" y="2006600"/>
                  </a:lnTo>
                  <a:lnTo>
                    <a:pt x="2172119" y="2032000"/>
                  </a:lnTo>
                  <a:lnTo>
                    <a:pt x="2172004" y="2037473"/>
                  </a:lnTo>
                  <a:lnTo>
                    <a:pt x="2171954" y="2039607"/>
                  </a:lnTo>
                  <a:lnTo>
                    <a:pt x="2171839" y="2044700"/>
                  </a:lnTo>
                  <a:lnTo>
                    <a:pt x="2164511" y="2044700"/>
                  </a:lnTo>
                  <a:lnTo>
                    <a:pt x="2164499" y="2032000"/>
                  </a:lnTo>
                  <a:lnTo>
                    <a:pt x="2172119" y="2032000"/>
                  </a:lnTo>
                  <a:lnTo>
                    <a:pt x="2172119" y="2006600"/>
                  </a:lnTo>
                  <a:lnTo>
                    <a:pt x="1983244" y="2006600"/>
                  </a:lnTo>
                  <a:lnTo>
                    <a:pt x="1983244" y="2032000"/>
                  </a:lnTo>
                  <a:lnTo>
                    <a:pt x="1975472" y="2032000"/>
                  </a:lnTo>
                  <a:lnTo>
                    <a:pt x="1976945" y="2019300"/>
                  </a:lnTo>
                  <a:lnTo>
                    <a:pt x="1983244" y="2032000"/>
                  </a:lnTo>
                  <a:lnTo>
                    <a:pt x="1983244" y="2006600"/>
                  </a:lnTo>
                  <a:lnTo>
                    <a:pt x="1898535" y="2006600"/>
                  </a:lnTo>
                  <a:lnTo>
                    <a:pt x="1898535" y="2070100"/>
                  </a:lnTo>
                  <a:lnTo>
                    <a:pt x="1889582" y="2082800"/>
                  </a:lnTo>
                  <a:lnTo>
                    <a:pt x="1876399" y="2082800"/>
                  </a:lnTo>
                  <a:lnTo>
                    <a:pt x="1861185" y="2095500"/>
                  </a:lnTo>
                  <a:lnTo>
                    <a:pt x="1846097" y="2082800"/>
                  </a:lnTo>
                  <a:lnTo>
                    <a:pt x="1851812" y="2070100"/>
                  </a:lnTo>
                  <a:lnTo>
                    <a:pt x="1857654" y="2070100"/>
                  </a:lnTo>
                  <a:lnTo>
                    <a:pt x="1865210" y="2057400"/>
                  </a:lnTo>
                  <a:lnTo>
                    <a:pt x="1876056" y="2044700"/>
                  </a:lnTo>
                  <a:lnTo>
                    <a:pt x="1882228" y="2057400"/>
                  </a:lnTo>
                  <a:lnTo>
                    <a:pt x="1886737" y="2057400"/>
                  </a:lnTo>
                  <a:lnTo>
                    <a:pt x="1891525" y="2070100"/>
                  </a:lnTo>
                  <a:lnTo>
                    <a:pt x="1898535" y="2070100"/>
                  </a:lnTo>
                  <a:lnTo>
                    <a:pt x="1898535" y="2006600"/>
                  </a:lnTo>
                  <a:lnTo>
                    <a:pt x="1819859" y="2006600"/>
                  </a:lnTo>
                  <a:lnTo>
                    <a:pt x="1819859" y="2108200"/>
                  </a:lnTo>
                  <a:lnTo>
                    <a:pt x="1809597" y="2108200"/>
                  </a:lnTo>
                  <a:lnTo>
                    <a:pt x="1808645" y="2095500"/>
                  </a:lnTo>
                  <a:lnTo>
                    <a:pt x="1819605" y="2095500"/>
                  </a:lnTo>
                  <a:lnTo>
                    <a:pt x="1819859" y="2108200"/>
                  </a:lnTo>
                  <a:lnTo>
                    <a:pt x="1819859" y="2006600"/>
                  </a:lnTo>
                  <a:lnTo>
                    <a:pt x="1696275" y="2006600"/>
                  </a:lnTo>
                  <a:lnTo>
                    <a:pt x="1696275" y="2070100"/>
                  </a:lnTo>
                  <a:lnTo>
                    <a:pt x="1693227" y="2057400"/>
                  </a:lnTo>
                  <a:lnTo>
                    <a:pt x="1695907" y="2057400"/>
                  </a:lnTo>
                  <a:lnTo>
                    <a:pt x="1696275" y="2070100"/>
                  </a:lnTo>
                  <a:lnTo>
                    <a:pt x="1696275" y="2006600"/>
                  </a:lnTo>
                  <a:lnTo>
                    <a:pt x="1674799" y="2006600"/>
                  </a:lnTo>
                  <a:lnTo>
                    <a:pt x="1675828" y="2019300"/>
                  </a:lnTo>
                  <a:lnTo>
                    <a:pt x="1671078" y="2019300"/>
                  </a:lnTo>
                  <a:lnTo>
                    <a:pt x="1666938" y="2006600"/>
                  </a:lnTo>
                  <a:lnTo>
                    <a:pt x="1642122" y="2006600"/>
                  </a:lnTo>
                  <a:lnTo>
                    <a:pt x="1642122" y="2095500"/>
                  </a:lnTo>
                  <a:lnTo>
                    <a:pt x="1628889" y="2095500"/>
                  </a:lnTo>
                  <a:lnTo>
                    <a:pt x="1626146" y="2082800"/>
                  </a:lnTo>
                  <a:lnTo>
                    <a:pt x="1639697" y="2082800"/>
                  </a:lnTo>
                  <a:lnTo>
                    <a:pt x="1642059" y="2095207"/>
                  </a:lnTo>
                  <a:lnTo>
                    <a:pt x="1642122" y="2095500"/>
                  </a:lnTo>
                  <a:lnTo>
                    <a:pt x="1642122" y="2006600"/>
                  </a:lnTo>
                  <a:lnTo>
                    <a:pt x="1625104" y="2006600"/>
                  </a:lnTo>
                  <a:lnTo>
                    <a:pt x="1625104" y="2070100"/>
                  </a:lnTo>
                  <a:lnTo>
                    <a:pt x="1613395" y="2070100"/>
                  </a:lnTo>
                  <a:lnTo>
                    <a:pt x="1613306" y="2065578"/>
                  </a:lnTo>
                  <a:lnTo>
                    <a:pt x="1613204" y="2061210"/>
                  </a:lnTo>
                  <a:lnTo>
                    <a:pt x="1613128" y="2057400"/>
                  </a:lnTo>
                  <a:lnTo>
                    <a:pt x="1613852" y="2044700"/>
                  </a:lnTo>
                  <a:lnTo>
                    <a:pt x="1624393" y="2044700"/>
                  </a:lnTo>
                  <a:lnTo>
                    <a:pt x="1624672" y="2057400"/>
                  </a:lnTo>
                  <a:lnTo>
                    <a:pt x="1625104" y="2070100"/>
                  </a:lnTo>
                  <a:lnTo>
                    <a:pt x="1625104" y="2006600"/>
                  </a:lnTo>
                  <a:lnTo>
                    <a:pt x="1576489" y="2006600"/>
                  </a:lnTo>
                  <a:lnTo>
                    <a:pt x="1578521" y="2019300"/>
                  </a:lnTo>
                  <a:lnTo>
                    <a:pt x="1572653" y="2019300"/>
                  </a:lnTo>
                  <a:lnTo>
                    <a:pt x="1572653" y="2006600"/>
                  </a:lnTo>
                  <a:lnTo>
                    <a:pt x="1563662" y="2006600"/>
                  </a:lnTo>
                  <a:lnTo>
                    <a:pt x="1561109" y="2019300"/>
                  </a:lnTo>
                  <a:lnTo>
                    <a:pt x="1556410" y="2019300"/>
                  </a:lnTo>
                  <a:lnTo>
                    <a:pt x="1554581" y="2013407"/>
                  </a:lnTo>
                  <a:lnTo>
                    <a:pt x="1554581" y="2032000"/>
                  </a:lnTo>
                  <a:lnTo>
                    <a:pt x="1551051" y="2032000"/>
                  </a:lnTo>
                  <a:lnTo>
                    <a:pt x="1551051" y="2057400"/>
                  </a:lnTo>
                  <a:lnTo>
                    <a:pt x="1546250" y="2057400"/>
                  </a:lnTo>
                  <a:lnTo>
                    <a:pt x="1546402" y="2047519"/>
                  </a:lnTo>
                  <a:lnTo>
                    <a:pt x="1546440" y="2044700"/>
                  </a:lnTo>
                  <a:lnTo>
                    <a:pt x="1551051" y="2057400"/>
                  </a:lnTo>
                  <a:lnTo>
                    <a:pt x="1551051" y="2032000"/>
                  </a:lnTo>
                  <a:lnTo>
                    <a:pt x="1533410" y="2032000"/>
                  </a:lnTo>
                  <a:lnTo>
                    <a:pt x="1527340" y="2019300"/>
                  </a:lnTo>
                  <a:lnTo>
                    <a:pt x="1551241" y="2019300"/>
                  </a:lnTo>
                  <a:lnTo>
                    <a:pt x="1554581" y="2032000"/>
                  </a:lnTo>
                  <a:lnTo>
                    <a:pt x="1554581" y="2013407"/>
                  </a:lnTo>
                  <a:lnTo>
                    <a:pt x="1552473" y="2006600"/>
                  </a:lnTo>
                  <a:lnTo>
                    <a:pt x="1525816" y="2006600"/>
                  </a:lnTo>
                  <a:lnTo>
                    <a:pt x="1525816" y="2039607"/>
                  </a:lnTo>
                  <a:lnTo>
                    <a:pt x="1514589" y="2032000"/>
                  </a:lnTo>
                  <a:lnTo>
                    <a:pt x="1509598" y="2057400"/>
                  </a:lnTo>
                  <a:lnTo>
                    <a:pt x="1507680" y="2057400"/>
                  </a:lnTo>
                  <a:lnTo>
                    <a:pt x="1506245" y="2044700"/>
                  </a:lnTo>
                  <a:lnTo>
                    <a:pt x="1510182" y="2044700"/>
                  </a:lnTo>
                  <a:lnTo>
                    <a:pt x="1512011" y="2032000"/>
                  </a:lnTo>
                  <a:lnTo>
                    <a:pt x="1512963" y="2032000"/>
                  </a:lnTo>
                  <a:lnTo>
                    <a:pt x="1514589" y="2032000"/>
                  </a:lnTo>
                  <a:lnTo>
                    <a:pt x="1523187" y="2032000"/>
                  </a:lnTo>
                  <a:lnTo>
                    <a:pt x="1525816" y="2039607"/>
                  </a:lnTo>
                  <a:lnTo>
                    <a:pt x="1525816" y="2006600"/>
                  </a:lnTo>
                  <a:lnTo>
                    <a:pt x="1513116" y="2006600"/>
                  </a:lnTo>
                  <a:lnTo>
                    <a:pt x="1513116" y="2019300"/>
                  </a:lnTo>
                  <a:lnTo>
                    <a:pt x="1512989" y="2029675"/>
                  </a:lnTo>
                  <a:lnTo>
                    <a:pt x="1505851" y="2019300"/>
                  </a:lnTo>
                  <a:lnTo>
                    <a:pt x="1513116" y="2019300"/>
                  </a:lnTo>
                  <a:lnTo>
                    <a:pt x="1513116" y="2006600"/>
                  </a:lnTo>
                  <a:lnTo>
                    <a:pt x="1500644" y="2006600"/>
                  </a:lnTo>
                  <a:lnTo>
                    <a:pt x="1504442" y="2017255"/>
                  </a:lnTo>
                  <a:lnTo>
                    <a:pt x="1497101" y="2006600"/>
                  </a:lnTo>
                  <a:lnTo>
                    <a:pt x="1486484" y="2006600"/>
                  </a:lnTo>
                  <a:lnTo>
                    <a:pt x="1486484" y="2032000"/>
                  </a:lnTo>
                  <a:lnTo>
                    <a:pt x="1486484" y="2044700"/>
                  </a:lnTo>
                  <a:lnTo>
                    <a:pt x="1474597" y="2044700"/>
                  </a:lnTo>
                  <a:lnTo>
                    <a:pt x="1475270" y="2032000"/>
                  </a:lnTo>
                  <a:lnTo>
                    <a:pt x="1486484" y="2032000"/>
                  </a:lnTo>
                  <a:lnTo>
                    <a:pt x="1486484" y="2006600"/>
                  </a:lnTo>
                  <a:lnTo>
                    <a:pt x="1464017" y="2006600"/>
                  </a:lnTo>
                  <a:lnTo>
                    <a:pt x="1464017" y="2032000"/>
                  </a:lnTo>
                  <a:lnTo>
                    <a:pt x="1459522" y="2044700"/>
                  </a:lnTo>
                  <a:lnTo>
                    <a:pt x="1454975" y="2035505"/>
                  </a:lnTo>
                  <a:lnTo>
                    <a:pt x="1454975" y="2057400"/>
                  </a:lnTo>
                  <a:lnTo>
                    <a:pt x="1452791" y="2070100"/>
                  </a:lnTo>
                  <a:lnTo>
                    <a:pt x="1449781" y="2057400"/>
                  </a:lnTo>
                  <a:lnTo>
                    <a:pt x="1441538" y="2057400"/>
                  </a:lnTo>
                  <a:lnTo>
                    <a:pt x="1441538" y="2044700"/>
                  </a:lnTo>
                  <a:lnTo>
                    <a:pt x="1446022" y="2044700"/>
                  </a:lnTo>
                  <a:lnTo>
                    <a:pt x="1451597" y="2057400"/>
                  </a:lnTo>
                  <a:lnTo>
                    <a:pt x="1454975" y="2057400"/>
                  </a:lnTo>
                  <a:lnTo>
                    <a:pt x="1454975" y="2035505"/>
                  </a:lnTo>
                  <a:lnTo>
                    <a:pt x="1453248" y="2032000"/>
                  </a:lnTo>
                  <a:lnTo>
                    <a:pt x="1464017" y="2032000"/>
                  </a:lnTo>
                  <a:lnTo>
                    <a:pt x="1464017" y="2006600"/>
                  </a:lnTo>
                  <a:lnTo>
                    <a:pt x="1421790" y="2006600"/>
                  </a:lnTo>
                  <a:lnTo>
                    <a:pt x="1421790" y="2057400"/>
                  </a:lnTo>
                  <a:lnTo>
                    <a:pt x="1414843" y="2057400"/>
                  </a:lnTo>
                  <a:lnTo>
                    <a:pt x="1415224" y="2047519"/>
                  </a:lnTo>
                  <a:lnTo>
                    <a:pt x="1415326" y="2044700"/>
                  </a:lnTo>
                  <a:lnTo>
                    <a:pt x="1421396" y="2044700"/>
                  </a:lnTo>
                  <a:lnTo>
                    <a:pt x="1421790" y="2057400"/>
                  </a:lnTo>
                  <a:lnTo>
                    <a:pt x="1421790" y="2006600"/>
                  </a:lnTo>
                  <a:lnTo>
                    <a:pt x="1400505" y="2006600"/>
                  </a:lnTo>
                  <a:lnTo>
                    <a:pt x="1400505" y="2044700"/>
                  </a:lnTo>
                  <a:lnTo>
                    <a:pt x="1400479" y="2047519"/>
                  </a:lnTo>
                  <a:lnTo>
                    <a:pt x="1400352" y="2057400"/>
                  </a:lnTo>
                  <a:lnTo>
                    <a:pt x="1393748" y="2057400"/>
                  </a:lnTo>
                  <a:lnTo>
                    <a:pt x="1391818" y="2044700"/>
                  </a:lnTo>
                  <a:lnTo>
                    <a:pt x="1400505" y="2044700"/>
                  </a:lnTo>
                  <a:lnTo>
                    <a:pt x="1400505" y="2006600"/>
                  </a:lnTo>
                  <a:lnTo>
                    <a:pt x="1389964" y="2006600"/>
                  </a:lnTo>
                  <a:lnTo>
                    <a:pt x="1392250" y="2019300"/>
                  </a:lnTo>
                  <a:lnTo>
                    <a:pt x="1389113" y="2019300"/>
                  </a:lnTo>
                  <a:lnTo>
                    <a:pt x="1389113" y="2032000"/>
                  </a:lnTo>
                  <a:lnTo>
                    <a:pt x="1388160" y="2036178"/>
                  </a:lnTo>
                  <a:lnTo>
                    <a:pt x="1388160" y="2070100"/>
                  </a:lnTo>
                  <a:lnTo>
                    <a:pt x="1386662" y="2070100"/>
                  </a:lnTo>
                  <a:lnTo>
                    <a:pt x="1385836" y="2065578"/>
                  </a:lnTo>
                  <a:lnTo>
                    <a:pt x="1388160" y="2070100"/>
                  </a:lnTo>
                  <a:lnTo>
                    <a:pt x="1388160" y="2036178"/>
                  </a:lnTo>
                  <a:lnTo>
                    <a:pt x="1386217" y="2044700"/>
                  </a:lnTo>
                  <a:lnTo>
                    <a:pt x="1367307" y="2044700"/>
                  </a:lnTo>
                  <a:lnTo>
                    <a:pt x="1367307" y="2070100"/>
                  </a:lnTo>
                  <a:lnTo>
                    <a:pt x="1366634" y="2082800"/>
                  </a:lnTo>
                  <a:lnTo>
                    <a:pt x="1355394" y="2082800"/>
                  </a:lnTo>
                  <a:lnTo>
                    <a:pt x="1355394" y="2070100"/>
                  </a:lnTo>
                  <a:lnTo>
                    <a:pt x="1367307" y="2070100"/>
                  </a:lnTo>
                  <a:lnTo>
                    <a:pt x="1367307" y="2044700"/>
                  </a:lnTo>
                  <a:lnTo>
                    <a:pt x="1359560" y="2044700"/>
                  </a:lnTo>
                  <a:lnTo>
                    <a:pt x="1359154" y="2032000"/>
                  </a:lnTo>
                  <a:lnTo>
                    <a:pt x="1389113" y="2032000"/>
                  </a:lnTo>
                  <a:lnTo>
                    <a:pt x="1389113" y="2019300"/>
                  </a:lnTo>
                  <a:lnTo>
                    <a:pt x="1384147" y="2019300"/>
                  </a:lnTo>
                  <a:lnTo>
                    <a:pt x="1381099" y="2006600"/>
                  </a:lnTo>
                  <a:lnTo>
                    <a:pt x="1319911" y="2006600"/>
                  </a:lnTo>
                  <a:lnTo>
                    <a:pt x="1324368" y="2032000"/>
                  </a:lnTo>
                  <a:lnTo>
                    <a:pt x="1337513" y="2032000"/>
                  </a:lnTo>
                  <a:lnTo>
                    <a:pt x="1340370" y="2044700"/>
                  </a:lnTo>
                  <a:lnTo>
                    <a:pt x="1340116" y="2044700"/>
                  </a:lnTo>
                  <a:lnTo>
                    <a:pt x="1337881" y="2057400"/>
                  </a:lnTo>
                  <a:lnTo>
                    <a:pt x="1334795" y="2057400"/>
                  </a:lnTo>
                  <a:lnTo>
                    <a:pt x="1337170" y="2070100"/>
                  </a:lnTo>
                  <a:lnTo>
                    <a:pt x="1335125" y="2070100"/>
                  </a:lnTo>
                  <a:lnTo>
                    <a:pt x="1332928" y="2082800"/>
                  </a:lnTo>
                  <a:lnTo>
                    <a:pt x="1334795" y="2057400"/>
                  </a:lnTo>
                  <a:lnTo>
                    <a:pt x="1324368" y="2032000"/>
                  </a:lnTo>
                  <a:lnTo>
                    <a:pt x="1321879" y="2032000"/>
                  </a:lnTo>
                  <a:lnTo>
                    <a:pt x="1320774" y="2019300"/>
                  </a:lnTo>
                  <a:lnTo>
                    <a:pt x="1319949" y="2019300"/>
                  </a:lnTo>
                  <a:lnTo>
                    <a:pt x="1319834" y="2006600"/>
                  </a:lnTo>
                  <a:lnTo>
                    <a:pt x="1299565" y="2006600"/>
                  </a:lnTo>
                  <a:lnTo>
                    <a:pt x="1299464" y="2019300"/>
                  </a:lnTo>
                  <a:lnTo>
                    <a:pt x="1299222" y="2019300"/>
                  </a:lnTo>
                  <a:lnTo>
                    <a:pt x="1299222" y="2082800"/>
                  </a:lnTo>
                  <a:lnTo>
                    <a:pt x="1290866" y="2095500"/>
                  </a:lnTo>
                  <a:lnTo>
                    <a:pt x="1285062" y="2095500"/>
                  </a:lnTo>
                  <a:lnTo>
                    <a:pt x="1286319" y="2082800"/>
                  </a:lnTo>
                  <a:lnTo>
                    <a:pt x="1299222" y="2082800"/>
                  </a:lnTo>
                  <a:lnTo>
                    <a:pt x="1299222" y="2019300"/>
                  </a:lnTo>
                  <a:lnTo>
                    <a:pt x="1298613" y="2006600"/>
                  </a:lnTo>
                  <a:lnTo>
                    <a:pt x="1265047" y="2006600"/>
                  </a:lnTo>
                  <a:lnTo>
                    <a:pt x="1265047" y="2095500"/>
                  </a:lnTo>
                  <a:lnTo>
                    <a:pt x="1239215" y="2095500"/>
                  </a:lnTo>
                  <a:lnTo>
                    <a:pt x="1239088" y="2095207"/>
                  </a:lnTo>
                  <a:lnTo>
                    <a:pt x="1238923" y="2095500"/>
                  </a:lnTo>
                  <a:lnTo>
                    <a:pt x="1228039" y="2095500"/>
                  </a:lnTo>
                  <a:lnTo>
                    <a:pt x="1232966" y="2082800"/>
                  </a:lnTo>
                  <a:lnTo>
                    <a:pt x="1233932" y="2082800"/>
                  </a:lnTo>
                  <a:lnTo>
                    <a:pt x="1239088" y="2095207"/>
                  </a:lnTo>
                  <a:lnTo>
                    <a:pt x="1246047" y="2082800"/>
                  </a:lnTo>
                  <a:lnTo>
                    <a:pt x="1256639" y="2082800"/>
                  </a:lnTo>
                  <a:lnTo>
                    <a:pt x="1265047" y="2095500"/>
                  </a:lnTo>
                  <a:lnTo>
                    <a:pt x="1265047" y="2006600"/>
                  </a:lnTo>
                  <a:lnTo>
                    <a:pt x="1253591" y="2006600"/>
                  </a:lnTo>
                  <a:lnTo>
                    <a:pt x="1253591" y="2070100"/>
                  </a:lnTo>
                  <a:lnTo>
                    <a:pt x="1243037" y="2070100"/>
                  </a:lnTo>
                  <a:lnTo>
                    <a:pt x="1243761" y="2057400"/>
                  </a:lnTo>
                  <a:lnTo>
                    <a:pt x="1244854" y="2057400"/>
                  </a:lnTo>
                  <a:lnTo>
                    <a:pt x="1243037" y="2044700"/>
                  </a:lnTo>
                  <a:lnTo>
                    <a:pt x="1253248" y="2044700"/>
                  </a:lnTo>
                  <a:lnTo>
                    <a:pt x="1250569" y="2057400"/>
                  </a:lnTo>
                  <a:lnTo>
                    <a:pt x="1252423" y="2057400"/>
                  </a:lnTo>
                  <a:lnTo>
                    <a:pt x="1253591" y="2070100"/>
                  </a:lnTo>
                  <a:lnTo>
                    <a:pt x="1253591" y="2006600"/>
                  </a:lnTo>
                  <a:lnTo>
                    <a:pt x="1189164" y="2006600"/>
                  </a:lnTo>
                  <a:lnTo>
                    <a:pt x="1189164" y="2108200"/>
                  </a:lnTo>
                  <a:lnTo>
                    <a:pt x="1183093" y="2108200"/>
                  </a:lnTo>
                  <a:lnTo>
                    <a:pt x="1179842" y="2095500"/>
                  </a:lnTo>
                  <a:lnTo>
                    <a:pt x="1183728" y="2095500"/>
                  </a:lnTo>
                  <a:lnTo>
                    <a:pt x="1189164" y="2108200"/>
                  </a:lnTo>
                  <a:lnTo>
                    <a:pt x="1189164" y="2006600"/>
                  </a:lnTo>
                  <a:lnTo>
                    <a:pt x="1160284" y="2006600"/>
                  </a:lnTo>
                  <a:lnTo>
                    <a:pt x="1160284" y="2032000"/>
                  </a:lnTo>
                  <a:lnTo>
                    <a:pt x="1144206" y="2032000"/>
                  </a:lnTo>
                  <a:lnTo>
                    <a:pt x="1146975" y="2019300"/>
                  </a:lnTo>
                  <a:lnTo>
                    <a:pt x="1156220" y="2019300"/>
                  </a:lnTo>
                  <a:lnTo>
                    <a:pt x="1160284" y="2032000"/>
                  </a:lnTo>
                  <a:lnTo>
                    <a:pt x="1160284" y="2006600"/>
                  </a:lnTo>
                  <a:lnTo>
                    <a:pt x="1126921" y="2006600"/>
                  </a:lnTo>
                  <a:lnTo>
                    <a:pt x="1126921" y="2044700"/>
                  </a:lnTo>
                  <a:lnTo>
                    <a:pt x="1121981" y="2032000"/>
                  </a:lnTo>
                  <a:lnTo>
                    <a:pt x="1126756" y="2032000"/>
                  </a:lnTo>
                  <a:lnTo>
                    <a:pt x="1126832" y="2037473"/>
                  </a:lnTo>
                  <a:lnTo>
                    <a:pt x="1126921" y="2044700"/>
                  </a:lnTo>
                  <a:lnTo>
                    <a:pt x="1126921" y="2006600"/>
                  </a:lnTo>
                  <a:lnTo>
                    <a:pt x="1093216" y="2006600"/>
                  </a:lnTo>
                  <a:lnTo>
                    <a:pt x="1093216" y="2095500"/>
                  </a:lnTo>
                  <a:lnTo>
                    <a:pt x="1085824" y="2082800"/>
                  </a:lnTo>
                  <a:lnTo>
                    <a:pt x="1083538" y="2082800"/>
                  </a:lnTo>
                  <a:lnTo>
                    <a:pt x="1087589" y="2070100"/>
                  </a:lnTo>
                  <a:lnTo>
                    <a:pt x="1092517" y="2061210"/>
                  </a:lnTo>
                  <a:lnTo>
                    <a:pt x="1092161" y="2070100"/>
                  </a:lnTo>
                  <a:lnTo>
                    <a:pt x="1087589" y="2070100"/>
                  </a:lnTo>
                  <a:lnTo>
                    <a:pt x="1093152" y="2095207"/>
                  </a:lnTo>
                  <a:lnTo>
                    <a:pt x="1093216" y="2095500"/>
                  </a:lnTo>
                  <a:lnTo>
                    <a:pt x="1093216" y="2006600"/>
                  </a:lnTo>
                  <a:lnTo>
                    <a:pt x="1081963" y="2006600"/>
                  </a:lnTo>
                  <a:lnTo>
                    <a:pt x="1081963" y="2044700"/>
                  </a:lnTo>
                  <a:lnTo>
                    <a:pt x="1081963" y="2057400"/>
                  </a:lnTo>
                  <a:lnTo>
                    <a:pt x="1078217" y="2057400"/>
                  </a:lnTo>
                  <a:lnTo>
                    <a:pt x="1078217" y="2095500"/>
                  </a:lnTo>
                  <a:lnTo>
                    <a:pt x="1078217" y="2108200"/>
                  </a:lnTo>
                  <a:lnTo>
                    <a:pt x="1070724" y="2108200"/>
                  </a:lnTo>
                  <a:lnTo>
                    <a:pt x="1070724" y="2095500"/>
                  </a:lnTo>
                  <a:lnTo>
                    <a:pt x="1078217" y="2095500"/>
                  </a:lnTo>
                  <a:lnTo>
                    <a:pt x="1078217" y="2057400"/>
                  </a:lnTo>
                  <a:lnTo>
                    <a:pt x="1074458" y="2057400"/>
                  </a:lnTo>
                  <a:lnTo>
                    <a:pt x="1074458" y="2044700"/>
                  </a:lnTo>
                  <a:lnTo>
                    <a:pt x="1067879" y="2044700"/>
                  </a:lnTo>
                  <a:lnTo>
                    <a:pt x="1065923" y="2032000"/>
                  </a:lnTo>
                  <a:lnTo>
                    <a:pt x="1075512" y="2032000"/>
                  </a:lnTo>
                  <a:lnTo>
                    <a:pt x="1074458" y="2044700"/>
                  </a:lnTo>
                  <a:lnTo>
                    <a:pt x="1081963" y="2044700"/>
                  </a:lnTo>
                  <a:lnTo>
                    <a:pt x="1081963" y="2006600"/>
                  </a:lnTo>
                  <a:lnTo>
                    <a:pt x="1044498" y="2006600"/>
                  </a:lnTo>
                  <a:lnTo>
                    <a:pt x="1044498" y="2070100"/>
                  </a:lnTo>
                  <a:lnTo>
                    <a:pt x="1028941" y="2070100"/>
                  </a:lnTo>
                  <a:lnTo>
                    <a:pt x="1029512" y="2057400"/>
                  </a:lnTo>
                  <a:lnTo>
                    <a:pt x="1042060" y="2057400"/>
                  </a:lnTo>
                  <a:lnTo>
                    <a:pt x="1044498" y="2070100"/>
                  </a:lnTo>
                  <a:lnTo>
                    <a:pt x="1044498" y="2006600"/>
                  </a:lnTo>
                  <a:lnTo>
                    <a:pt x="1013815" y="2006600"/>
                  </a:lnTo>
                  <a:lnTo>
                    <a:pt x="1014539" y="2057400"/>
                  </a:lnTo>
                  <a:lnTo>
                    <a:pt x="1008392" y="2057400"/>
                  </a:lnTo>
                  <a:lnTo>
                    <a:pt x="1007046" y="2049043"/>
                  </a:lnTo>
                  <a:lnTo>
                    <a:pt x="1007046" y="2082800"/>
                  </a:lnTo>
                  <a:lnTo>
                    <a:pt x="1003033" y="2095207"/>
                  </a:lnTo>
                  <a:lnTo>
                    <a:pt x="1002931" y="2095500"/>
                  </a:lnTo>
                  <a:lnTo>
                    <a:pt x="997673" y="2082800"/>
                  </a:lnTo>
                  <a:lnTo>
                    <a:pt x="1007046" y="2082800"/>
                  </a:lnTo>
                  <a:lnTo>
                    <a:pt x="1007046" y="2049043"/>
                  </a:lnTo>
                  <a:lnTo>
                    <a:pt x="1006348" y="2044700"/>
                  </a:lnTo>
                  <a:lnTo>
                    <a:pt x="1006767" y="2032000"/>
                  </a:lnTo>
                  <a:lnTo>
                    <a:pt x="1007554" y="2019300"/>
                  </a:lnTo>
                  <a:lnTo>
                    <a:pt x="1008634" y="2006600"/>
                  </a:lnTo>
                  <a:lnTo>
                    <a:pt x="997267" y="2006600"/>
                  </a:lnTo>
                  <a:lnTo>
                    <a:pt x="997800" y="2017255"/>
                  </a:lnTo>
                  <a:lnTo>
                    <a:pt x="997902" y="2019300"/>
                  </a:lnTo>
                  <a:lnTo>
                    <a:pt x="994181" y="2019300"/>
                  </a:lnTo>
                  <a:lnTo>
                    <a:pt x="992454" y="2006600"/>
                  </a:lnTo>
                  <a:lnTo>
                    <a:pt x="963625" y="2006600"/>
                  </a:lnTo>
                  <a:lnTo>
                    <a:pt x="963625" y="2057400"/>
                  </a:lnTo>
                  <a:lnTo>
                    <a:pt x="963625" y="2070100"/>
                  </a:lnTo>
                  <a:lnTo>
                    <a:pt x="950188" y="2070100"/>
                  </a:lnTo>
                  <a:lnTo>
                    <a:pt x="950188" y="2057400"/>
                  </a:lnTo>
                  <a:lnTo>
                    <a:pt x="963625" y="2057400"/>
                  </a:lnTo>
                  <a:lnTo>
                    <a:pt x="963625" y="2006600"/>
                  </a:lnTo>
                  <a:lnTo>
                    <a:pt x="948982" y="2006600"/>
                  </a:lnTo>
                  <a:lnTo>
                    <a:pt x="948982" y="2070100"/>
                  </a:lnTo>
                  <a:lnTo>
                    <a:pt x="943356" y="2070100"/>
                  </a:lnTo>
                  <a:lnTo>
                    <a:pt x="943356" y="2108200"/>
                  </a:lnTo>
                  <a:lnTo>
                    <a:pt x="941603" y="2108200"/>
                  </a:lnTo>
                  <a:lnTo>
                    <a:pt x="919797" y="2108200"/>
                  </a:lnTo>
                  <a:lnTo>
                    <a:pt x="914450" y="2095500"/>
                  </a:lnTo>
                  <a:lnTo>
                    <a:pt x="898423" y="2095500"/>
                  </a:lnTo>
                  <a:lnTo>
                    <a:pt x="900290" y="2082800"/>
                  </a:lnTo>
                  <a:lnTo>
                    <a:pt x="903668" y="2082800"/>
                  </a:lnTo>
                  <a:lnTo>
                    <a:pt x="898740" y="2070100"/>
                  </a:lnTo>
                  <a:lnTo>
                    <a:pt x="907630" y="2070100"/>
                  </a:lnTo>
                  <a:lnTo>
                    <a:pt x="922197" y="2082800"/>
                  </a:lnTo>
                  <a:lnTo>
                    <a:pt x="935177" y="2095500"/>
                  </a:lnTo>
                  <a:lnTo>
                    <a:pt x="943356" y="2108200"/>
                  </a:lnTo>
                  <a:lnTo>
                    <a:pt x="943356" y="2070100"/>
                  </a:lnTo>
                  <a:lnTo>
                    <a:pt x="939965" y="2070100"/>
                  </a:lnTo>
                  <a:lnTo>
                    <a:pt x="937729" y="2057400"/>
                  </a:lnTo>
                  <a:lnTo>
                    <a:pt x="948982" y="2070100"/>
                  </a:lnTo>
                  <a:lnTo>
                    <a:pt x="948982" y="2006600"/>
                  </a:lnTo>
                  <a:lnTo>
                    <a:pt x="900569" y="2006600"/>
                  </a:lnTo>
                  <a:lnTo>
                    <a:pt x="901890" y="2019300"/>
                  </a:lnTo>
                  <a:lnTo>
                    <a:pt x="890917" y="2019300"/>
                  </a:lnTo>
                  <a:lnTo>
                    <a:pt x="889800" y="2034387"/>
                  </a:lnTo>
                  <a:lnTo>
                    <a:pt x="889800" y="2057400"/>
                  </a:lnTo>
                  <a:lnTo>
                    <a:pt x="889698" y="2061210"/>
                  </a:lnTo>
                  <a:lnTo>
                    <a:pt x="889584" y="2065578"/>
                  </a:lnTo>
                  <a:lnTo>
                    <a:pt x="889469" y="2070100"/>
                  </a:lnTo>
                  <a:lnTo>
                    <a:pt x="876401" y="2070100"/>
                  </a:lnTo>
                  <a:lnTo>
                    <a:pt x="876388" y="2057400"/>
                  </a:lnTo>
                  <a:lnTo>
                    <a:pt x="889800" y="2057400"/>
                  </a:lnTo>
                  <a:lnTo>
                    <a:pt x="889800" y="2034387"/>
                  </a:lnTo>
                  <a:lnTo>
                    <a:pt x="889571" y="2037473"/>
                  </a:lnTo>
                  <a:lnTo>
                    <a:pt x="889406" y="2038680"/>
                  </a:lnTo>
                  <a:lnTo>
                    <a:pt x="889406" y="2037473"/>
                  </a:lnTo>
                  <a:lnTo>
                    <a:pt x="889673" y="2032000"/>
                  </a:lnTo>
                  <a:lnTo>
                    <a:pt x="887564" y="2032000"/>
                  </a:lnTo>
                  <a:lnTo>
                    <a:pt x="890917" y="2019300"/>
                  </a:lnTo>
                  <a:lnTo>
                    <a:pt x="891273" y="2006600"/>
                  </a:lnTo>
                  <a:lnTo>
                    <a:pt x="870724" y="2006600"/>
                  </a:lnTo>
                  <a:lnTo>
                    <a:pt x="870724" y="2044700"/>
                  </a:lnTo>
                  <a:lnTo>
                    <a:pt x="861974" y="2044700"/>
                  </a:lnTo>
                  <a:lnTo>
                    <a:pt x="861974" y="2082800"/>
                  </a:lnTo>
                  <a:lnTo>
                    <a:pt x="860983" y="2095207"/>
                  </a:lnTo>
                  <a:lnTo>
                    <a:pt x="860958" y="2095500"/>
                  </a:lnTo>
                  <a:lnTo>
                    <a:pt x="859536" y="2095500"/>
                  </a:lnTo>
                  <a:lnTo>
                    <a:pt x="856195" y="2082800"/>
                  </a:lnTo>
                  <a:lnTo>
                    <a:pt x="858647" y="2070100"/>
                  </a:lnTo>
                  <a:lnTo>
                    <a:pt x="861974" y="2082800"/>
                  </a:lnTo>
                  <a:lnTo>
                    <a:pt x="861974" y="2044700"/>
                  </a:lnTo>
                  <a:lnTo>
                    <a:pt x="846785" y="2044700"/>
                  </a:lnTo>
                  <a:lnTo>
                    <a:pt x="849350" y="2032000"/>
                  </a:lnTo>
                  <a:lnTo>
                    <a:pt x="869670" y="2032000"/>
                  </a:lnTo>
                  <a:lnTo>
                    <a:pt x="870724" y="2044700"/>
                  </a:lnTo>
                  <a:lnTo>
                    <a:pt x="870724" y="2006600"/>
                  </a:lnTo>
                  <a:lnTo>
                    <a:pt x="865619" y="2006600"/>
                  </a:lnTo>
                  <a:lnTo>
                    <a:pt x="866813" y="2019300"/>
                  </a:lnTo>
                  <a:lnTo>
                    <a:pt x="856856" y="2019300"/>
                  </a:lnTo>
                  <a:lnTo>
                    <a:pt x="854684" y="2006600"/>
                  </a:lnTo>
                  <a:lnTo>
                    <a:pt x="842822" y="2006600"/>
                  </a:lnTo>
                  <a:lnTo>
                    <a:pt x="842822" y="2057400"/>
                  </a:lnTo>
                  <a:lnTo>
                    <a:pt x="842822" y="2070100"/>
                  </a:lnTo>
                  <a:lnTo>
                    <a:pt x="829741" y="2070100"/>
                  </a:lnTo>
                  <a:lnTo>
                    <a:pt x="829741" y="2082800"/>
                  </a:lnTo>
                  <a:lnTo>
                    <a:pt x="827328" y="2095207"/>
                  </a:lnTo>
                  <a:lnTo>
                    <a:pt x="827265" y="2095500"/>
                  </a:lnTo>
                  <a:lnTo>
                    <a:pt x="819950" y="2095500"/>
                  </a:lnTo>
                  <a:lnTo>
                    <a:pt x="816419" y="2082800"/>
                  </a:lnTo>
                  <a:lnTo>
                    <a:pt x="814565" y="2070100"/>
                  </a:lnTo>
                  <a:lnTo>
                    <a:pt x="819785" y="2070100"/>
                  </a:lnTo>
                  <a:lnTo>
                    <a:pt x="826427" y="2082800"/>
                  </a:lnTo>
                  <a:lnTo>
                    <a:pt x="829741" y="2082800"/>
                  </a:lnTo>
                  <a:lnTo>
                    <a:pt x="829741" y="2070100"/>
                  </a:lnTo>
                  <a:lnTo>
                    <a:pt x="829411" y="2070100"/>
                  </a:lnTo>
                  <a:lnTo>
                    <a:pt x="829411" y="2057400"/>
                  </a:lnTo>
                  <a:lnTo>
                    <a:pt x="842822" y="2057400"/>
                  </a:lnTo>
                  <a:lnTo>
                    <a:pt x="842822" y="2006600"/>
                  </a:lnTo>
                  <a:lnTo>
                    <a:pt x="823417" y="2006600"/>
                  </a:lnTo>
                  <a:lnTo>
                    <a:pt x="823417" y="2032000"/>
                  </a:lnTo>
                  <a:lnTo>
                    <a:pt x="821626" y="2032000"/>
                  </a:lnTo>
                  <a:lnTo>
                    <a:pt x="822883" y="2019300"/>
                  </a:lnTo>
                  <a:lnTo>
                    <a:pt x="823150" y="2019300"/>
                  </a:lnTo>
                  <a:lnTo>
                    <a:pt x="823366" y="2029675"/>
                  </a:lnTo>
                  <a:lnTo>
                    <a:pt x="823417" y="2032000"/>
                  </a:lnTo>
                  <a:lnTo>
                    <a:pt x="823417" y="2006600"/>
                  </a:lnTo>
                  <a:lnTo>
                    <a:pt x="809053" y="2006600"/>
                  </a:lnTo>
                  <a:lnTo>
                    <a:pt x="809053" y="2057400"/>
                  </a:lnTo>
                  <a:lnTo>
                    <a:pt x="808507" y="2070100"/>
                  </a:lnTo>
                  <a:lnTo>
                    <a:pt x="803465" y="2070100"/>
                  </a:lnTo>
                  <a:lnTo>
                    <a:pt x="798588" y="2057400"/>
                  </a:lnTo>
                  <a:lnTo>
                    <a:pt x="793534" y="2057400"/>
                  </a:lnTo>
                  <a:lnTo>
                    <a:pt x="798525" y="2044700"/>
                  </a:lnTo>
                  <a:lnTo>
                    <a:pt x="804710" y="2057400"/>
                  </a:lnTo>
                  <a:lnTo>
                    <a:pt x="809053" y="2057400"/>
                  </a:lnTo>
                  <a:lnTo>
                    <a:pt x="809053" y="2006600"/>
                  </a:lnTo>
                  <a:lnTo>
                    <a:pt x="793940" y="2006600"/>
                  </a:lnTo>
                  <a:lnTo>
                    <a:pt x="793940" y="2032000"/>
                  </a:lnTo>
                  <a:lnTo>
                    <a:pt x="787196" y="2032000"/>
                  </a:lnTo>
                  <a:lnTo>
                    <a:pt x="786053" y="2019300"/>
                  </a:lnTo>
                  <a:lnTo>
                    <a:pt x="792759" y="2019300"/>
                  </a:lnTo>
                  <a:lnTo>
                    <a:pt x="793940" y="2032000"/>
                  </a:lnTo>
                  <a:lnTo>
                    <a:pt x="793940" y="2006600"/>
                  </a:lnTo>
                  <a:lnTo>
                    <a:pt x="694270" y="2006600"/>
                  </a:lnTo>
                  <a:lnTo>
                    <a:pt x="694270" y="2032000"/>
                  </a:lnTo>
                  <a:lnTo>
                    <a:pt x="688644" y="2044700"/>
                  </a:lnTo>
                  <a:lnTo>
                    <a:pt x="687108" y="2044700"/>
                  </a:lnTo>
                  <a:lnTo>
                    <a:pt x="687108" y="2095500"/>
                  </a:lnTo>
                  <a:lnTo>
                    <a:pt x="684898" y="2108200"/>
                  </a:lnTo>
                  <a:lnTo>
                    <a:pt x="678688" y="2108200"/>
                  </a:lnTo>
                  <a:lnTo>
                    <a:pt x="676363" y="2095500"/>
                  </a:lnTo>
                  <a:lnTo>
                    <a:pt x="687108" y="2095500"/>
                  </a:lnTo>
                  <a:lnTo>
                    <a:pt x="687108" y="2044700"/>
                  </a:lnTo>
                  <a:lnTo>
                    <a:pt x="680885" y="2044700"/>
                  </a:lnTo>
                  <a:lnTo>
                    <a:pt x="679056" y="2037473"/>
                  </a:lnTo>
                  <a:lnTo>
                    <a:pt x="688644" y="2044700"/>
                  </a:lnTo>
                  <a:lnTo>
                    <a:pt x="689889" y="2032000"/>
                  </a:lnTo>
                  <a:lnTo>
                    <a:pt x="694270" y="2032000"/>
                  </a:lnTo>
                  <a:lnTo>
                    <a:pt x="694270" y="2006600"/>
                  </a:lnTo>
                  <a:lnTo>
                    <a:pt x="666877" y="2006600"/>
                  </a:lnTo>
                  <a:lnTo>
                    <a:pt x="666877" y="2019300"/>
                  </a:lnTo>
                  <a:lnTo>
                    <a:pt x="663117" y="2023656"/>
                  </a:lnTo>
                  <a:lnTo>
                    <a:pt x="663117" y="2057400"/>
                  </a:lnTo>
                  <a:lnTo>
                    <a:pt x="656805" y="2057400"/>
                  </a:lnTo>
                  <a:lnTo>
                    <a:pt x="656805" y="2082800"/>
                  </a:lnTo>
                  <a:lnTo>
                    <a:pt x="638086" y="2070100"/>
                  </a:lnTo>
                  <a:lnTo>
                    <a:pt x="619353" y="2057400"/>
                  </a:lnTo>
                  <a:lnTo>
                    <a:pt x="630872" y="2057400"/>
                  </a:lnTo>
                  <a:lnTo>
                    <a:pt x="642797" y="2070100"/>
                  </a:lnTo>
                  <a:lnTo>
                    <a:pt x="652373" y="2070100"/>
                  </a:lnTo>
                  <a:lnTo>
                    <a:pt x="656805" y="2082800"/>
                  </a:lnTo>
                  <a:lnTo>
                    <a:pt x="656805" y="2057400"/>
                  </a:lnTo>
                  <a:lnTo>
                    <a:pt x="651192" y="2057400"/>
                  </a:lnTo>
                  <a:lnTo>
                    <a:pt x="650138" y="2044700"/>
                  </a:lnTo>
                  <a:lnTo>
                    <a:pt x="662432" y="2044700"/>
                  </a:lnTo>
                  <a:lnTo>
                    <a:pt x="663117" y="2057400"/>
                  </a:lnTo>
                  <a:lnTo>
                    <a:pt x="663117" y="2023656"/>
                  </a:lnTo>
                  <a:lnTo>
                    <a:pt x="655891" y="2032000"/>
                  </a:lnTo>
                  <a:lnTo>
                    <a:pt x="647446" y="2032000"/>
                  </a:lnTo>
                  <a:lnTo>
                    <a:pt x="647065" y="2044700"/>
                  </a:lnTo>
                  <a:lnTo>
                    <a:pt x="628726" y="2044700"/>
                  </a:lnTo>
                  <a:lnTo>
                    <a:pt x="630618" y="2032000"/>
                  </a:lnTo>
                  <a:lnTo>
                    <a:pt x="642975" y="2032000"/>
                  </a:lnTo>
                  <a:lnTo>
                    <a:pt x="653961" y="2019300"/>
                  </a:lnTo>
                  <a:lnTo>
                    <a:pt x="666877" y="2019300"/>
                  </a:lnTo>
                  <a:lnTo>
                    <a:pt x="666877" y="2006600"/>
                  </a:lnTo>
                  <a:lnTo>
                    <a:pt x="589749" y="2006600"/>
                  </a:lnTo>
                  <a:lnTo>
                    <a:pt x="588340" y="2019300"/>
                  </a:lnTo>
                  <a:lnTo>
                    <a:pt x="583704" y="2019300"/>
                  </a:lnTo>
                  <a:lnTo>
                    <a:pt x="583641" y="2006600"/>
                  </a:lnTo>
                  <a:lnTo>
                    <a:pt x="580009" y="2012861"/>
                  </a:lnTo>
                  <a:lnTo>
                    <a:pt x="580009" y="2044700"/>
                  </a:lnTo>
                  <a:lnTo>
                    <a:pt x="578446" y="2057400"/>
                  </a:lnTo>
                  <a:lnTo>
                    <a:pt x="570560" y="2057400"/>
                  </a:lnTo>
                  <a:lnTo>
                    <a:pt x="570560" y="2082800"/>
                  </a:lnTo>
                  <a:lnTo>
                    <a:pt x="568820" y="2095207"/>
                  </a:lnTo>
                  <a:lnTo>
                    <a:pt x="568782" y="2095500"/>
                  </a:lnTo>
                  <a:lnTo>
                    <a:pt x="542556" y="2095500"/>
                  </a:lnTo>
                  <a:lnTo>
                    <a:pt x="545719" y="2082800"/>
                  </a:lnTo>
                  <a:lnTo>
                    <a:pt x="547509" y="2082800"/>
                  </a:lnTo>
                  <a:lnTo>
                    <a:pt x="546315" y="2070100"/>
                  </a:lnTo>
                  <a:lnTo>
                    <a:pt x="561301" y="2070100"/>
                  </a:lnTo>
                  <a:lnTo>
                    <a:pt x="563460" y="2082800"/>
                  </a:lnTo>
                  <a:lnTo>
                    <a:pt x="570560" y="2082800"/>
                  </a:lnTo>
                  <a:lnTo>
                    <a:pt x="570560" y="2057400"/>
                  </a:lnTo>
                  <a:lnTo>
                    <a:pt x="566750" y="2057400"/>
                  </a:lnTo>
                  <a:lnTo>
                    <a:pt x="567067" y="2047519"/>
                  </a:lnTo>
                  <a:lnTo>
                    <a:pt x="567156" y="2044700"/>
                  </a:lnTo>
                  <a:lnTo>
                    <a:pt x="580009" y="2044700"/>
                  </a:lnTo>
                  <a:lnTo>
                    <a:pt x="580009" y="2012861"/>
                  </a:lnTo>
                  <a:lnTo>
                    <a:pt x="576262" y="2019300"/>
                  </a:lnTo>
                  <a:lnTo>
                    <a:pt x="576313" y="2006600"/>
                  </a:lnTo>
                  <a:lnTo>
                    <a:pt x="509206" y="2006600"/>
                  </a:lnTo>
                  <a:lnTo>
                    <a:pt x="509384" y="2017255"/>
                  </a:lnTo>
                  <a:lnTo>
                    <a:pt x="509409" y="2019300"/>
                  </a:lnTo>
                  <a:lnTo>
                    <a:pt x="520712" y="2019300"/>
                  </a:lnTo>
                  <a:lnTo>
                    <a:pt x="515810" y="2032000"/>
                  </a:lnTo>
                  <a:lnTo>
                    <a:pt x="513334" y="2032000"/>
                  </a:lnTo>
                  <a:lnTo>
                    <a:pt x="513334" y="2070100"/>
                  </a:lnTo>
                  <a:lnTo>
                    <a:pt x="512610" y="2082800"/>
                  </a:lnTo>
                  <a:lnTo>
                    <a:pt x="506552" y="2082800"/>
                  </a:lnTo>
                  <a:lnTo>
                    <a:pt x="504024" y="2070100"/>
                  </a:lnTo>
                  <a:lnTo>
                    <a:pt x="501357" y="2070100"/>
                  </a:lnTo>
                  <a:lnTo>
                    <a:pt x="513067" y="2057400"/>
                  </a:lnTo>
                  <a:lnTo>
                    <a:pt x="513143" y="2061210"/>
                  </a:lnTo>
                  <a:lnTo>
                    <a:pt x="513245" y="2065578"/>
                  </a:lnTo>
                  <a:lnTo>
                    <a:pt x="513334" y="2070100"/>
                  </a:lnTo>
                  <a:lnTo>
                    <a:pt x="513334" y="2032000"/>
                  </a:lnTo>
                  <a:lnTo>
                    <a:pt x="488632" y="2032000"/>
                  </a:lnTo>
                  <a:lnTo>
                    <a:pt x="485101" y="2025053"/>
                  </a:lnTo>
                  <a:lnTo>
                    <a:pt x="485101" y="2095500"/>
                  </a:lnTo>
                  <a:lnTo>
                    <a:pt x="484505" y="2108200"/>
                  </a:lnTo>
                  <a:lnTo>
                    <a:pt x="480771" y="2095500"/>
                  </a:lnTo>
                  <a:lnTo>
                    <a:pt x="485101" y="2095500"/>
                  </a:lnTo>
                  <a:lnTo>
                    <a:pt x="485101" y="2025053"/>
                  </a:lnTo>
                  <a:lnTo>
                    <a:pt x="482180" y="2019300"/>
                  </a:lnTo>
                  <a:lnTo>
                    <a:pt x="495528" y="2019300"/>
                  </a:lnTo>
                  <a:lnTo>
                    <a:pt x="494512" y="2006600"/>
                  </a:lnTo>
                  <a:lnTo>
                    <a:pt x="448386" y="2006600"/>
                  </a:lnTo>
                  <a:lnTo>
                    <a:pt x="448386" y="2082800"/>
                  </a:lnTo>
                  <a:lnTo>
                    <a:pt x="446011" y="2082800"/>
                  </a:lnTo>
                  <a:lnTo>
                    <a:pt x="445198" y="2095207"/>
                  </a:lnTo>
                  <a:lnTo>
                    <a:pt x="445173" y="2095500"/>
                  </a:lnTo>
                  <a:lnTo>
                    <a:pt x="440093" y="2082800"/>
                  </a:lnTo>
                  <a:lnTo>
                    <a:pt x="442074" y="2082800"/>
                  </a:lnTo>
                  <a:lnTo>
                    <a:pt x="441439" y="2070100"/>
                  </a:lnTo>
                  <a:lnTo>
                    <a:pt x="448233" y="2070100"/>
                  </a:lnTo>
                  <a:lnTo>
                    <a:pt x="448386" y="2082800"/>
                  </a:lnTo>
                  <a:lnTo>
                    <a:pt x="448386" y="2006600"/>
                  </a:lnTo>
                  <a:lnTo>
                    <a:pt x="418846" y="2006600"/>
                  </a:lnTo>
                  <a:lnTo>
                    <a:pt x="418846" y="2095500"/>
                  </a:lnTo>
                  <a:lnTo>
                    <a:pt x="416140" y="2108200"/>
                  </a:lnTo>
                  <a:lnTo>
                    <a:pt x="408673" y="2108200"/>
                  </a:lnTo>
                  <a:lnTo>
                    <a:pt x="406628" y="2095500"/>
                  </a:lnTo>
                  <a:lnTo>
                    <a:pt x="418846" y="2095500"/>
                  </a:lnTo>
                  <a:lnTo>
                    <a:pt x="418846" y="2006600"/>
                  </a:lnTo>
                  <a:lnTo>
                    <a:pt x="414032" y="2006600"/>
                  </a:lnTo>
                  <a:lnTo>
                    <a:pt x="414032" y="2070100"/>
                  </a:lnTo>
                  <a:lnTo>
                    <a:pt x="411454" y="2082800"/>
                  </a:lnTo>
                  <a:lnTo>
                    <a:pt x="400405" y="2082800"/>
                  </a:lnTo>
                  <a:lnTo>
                    <a:pt x="396138" y="2070100"/>
                  </a:lnTo>
                  <a:lnTo>
                    <a:pt x="414032" y="2070100"/>
                  </a:lnTo>
                  <a:lnTo>
                    <a:pt x="414032" y="2006600"/>
                  </a:lnTo>
                  <a:lnTo>
                    <a:pt x="377583" y="2006600"/>
                  </a:lnTo>
                  <a:lnTo>
                    <a:pt x="378663" y="2019300"/>
                  </a:lnTo>
                  <a:lnTo>
                    <a:pt x="366522" y="2019300"/>
                  </a:lnTo>
                  <a:lnTo>
                    <a:pt x="366522" y="2006600"/>
                  </a:lnTo>
                  <a:lnTo>
                    <a:pt x="339509" y="2006600"/>
                  </a:lnTo>
                  <a:lnTo>
                    <a:pt x="339509" y="2032000"/>
                  </a:lnTo>
                  <a:lnTo>
                    <a:pt x="335876" y="2044700"/>
                  </a:lnTo>
                  <a:lnTo>
                    <a:pt x="319379" y="2044700"/>
                  </a:lnTo>
                  <a:lnTo>
                    <a:pt x="319379" y="2032000"/>
                  </a:lnTo>
                  <a:lnTo>
                    <a:pt x="339509" y="2032000"/>
                  </a:lnTo>
                  <a:lnTo>
                    <a:pt x="339509" y="2006600"/>
                  </a:lnTo>
                  <a:lnTo>
                    <a:pt x="311378" y="2006600"/>
                  </a:lnTo>
                  <a:lnTo>
                    <a:pt x="311378" y="2070100"/>
                  </a:lnTo>
                  <a:lnTo>
                    <a:pt x="306590" y="2070100"/>
                  </a:lnTo>
                  <a:lnTo>
                    <a:pt x="306590" y="2108200"/>
                  </a:lnTo>
                  <a:lnTo>
                    <a:pt x="301459" y="2095500"/>
                  </a:lnTo>
                  <a:lnTo>
                    <a:pt x="296697" y="2095500"/>
                  </a:lnTo>
                  <a:lnTo>
                    <a:pt x="299085" y="2082800"/>
                  </a:lnTo>
                  <a:lnTo>
                    <a:pt x="303999" y="2082800"/>
                  </a:lnTo>
                  <a:lnTo>
                    <a:pt x="304952" y="2095207"/>
                  </a:lnTo>
                  <a:lnTo>
                    <a:pt x="304977" y="2095500"/>
                  </a:lnTo>
                  <a:lnTo>
                    <a:pt x="306425" y="2095500"/>
                  </a:lnTo>
                  <a:lnTo>
                    <a:pt x="306590" y="2108200"/>
                  </a:lnTo>
                  <a:lnTo>
                    <a:pt x="306590" y="2070100"/>
                  </a:lnTo>
                  <a:lnTo>
                    <a:pt x="299085" y="2070100"/>
                  </a:lnTo>
                  <a:lnTo>
                    <a:pt x="299085" y="2057400"/>
                  </a:lnTo>
                  <a:lnTo>
                    <a:pt x="310324" y="2057400"/>
                  </a:lnTo>
                  <a:lnTo>
                    <a:pt x="311378" y="2070100"/>
                  </a:lnTo>
                  <a:lnTo>
                    <a:pt x="311378" y="2006600"/>
                  </a:lnTo>
                  <a:lnTo>
                    <a:pt x="297548" y="2006600"/>
                  </a:lnTo>
                  <a:lnTo>
                    <a:pt x="304711" y="2019300"/>
                  </a:lnTo>
                  <a:lnTo>
                    <a:pt x="279552" y="2019300"/>
                  </a:lnTo>
                  <a:lnTo>
                    <a:pt x="279552" y="2047519"/>
                  </a:lnTo>
                  <a:lnTo>
                    <a:pt x="276606" y="2055799"/>
                  </a:lnTo>
                  <a:lnTo>
                    <a:pt x="276606" y="2070100"/>
                  </a:lnTo>
                  <a:lnTo>
                    <a:pt x="275450" y="2082800"/>
                  </a:lnTo>
                  <a:lnTo>
                    <a:pt x="270243" y="2082800"/>
                  </a:lnTo>
                  <a:lnTo>
                    <a:pt x="276606" y="2070100"/>
                  </a:lnTo>
                  <a:lnTo>
                    <a:pt x="276606" y="2055799"/>
                  </a:lnTo>
                  <a:lnTo>
                    <a:pt x="276034" y="2057400"/>
                  </a:lnTo>
                  <a:lnTo>
                    <a:pt x="263512" y="2057400"/>
                  </a:lnTo>
                  <a:lnTo>
                    <a:pt x="244767" y="2057400"/>
                  </a:lnTo>
                  <a:lnTo>
                    <a:pt x="233413" y="2049703"/>
                  </a:lnTo>
                  <a:lnTo>
                    <a:pt x="233413" y="2070100"/>
                  </a:lnTo>
                  <a:lnTo>
                    <a:pt x="224180" y="2070100"/>
                  </a:lnTo>
                  <a:lnTo>
                    <a:pt x="224167" y="2057400"/>
                  </a:lnTo>
                  <a:lnTo>
                    <a:pt x="231673" y="2057400"/>
                  </a:lnTo>
                  <a:lnTo>
                    <a:pt x="233413" y="2070100"/>
                  </a:lnTo>
                  <a:lnTo>
                    <a:pt x="233413" y="2049703"/>
                  </a:lnTo>
                  <a:lnTo>
                    <a:pt x="207314" y="2032000"/>
                  </a:lnTo>
                  <a:lnTo>
                    <a:pt x="217081" y="2032000"/>
                  </a:lnTo>
                  <a:lnTo>
                    <a:pt x="226733" y="2044700"/>
                  </a:lnTo>
                  <a:lnTo>
                    <a:pt x="236054" y="2044700"/>
                  </a:lnTo>
                  <a:lnTo>
                    <a:pt x="244767" y="2057400"/>
                  </a:lnTo>
                  <a:lnTo>
                    <a:pt x="242912" y="2044700"/>
                  </a:lnTo>
                  <a:lnTo>
                    <a:pt x="250050" y="2044700"/>
                  </a:lnTo>
                  <a:lnTo>
                    <a:pt x="249682" y="2032000"/>
                  </a:lnTo>
                  <a:lnTo>
                    <a:pt x="242214" y="2032000"/>
                  </a:lnTo>
                  <a:lnTo>
                    <a:pt x="238467" y="2019300"/>
                  </a:lnTo>
                  <a:lnTo>
                    <a:pt x="251066" y="2019300"/>
                  </a:lnTo>
                  <a:lnTo>
                    <a:pt x="250520" y="2029675"/>
                  </a:lnTo>
                  <a:lnTo>
                    <a:pt x="250393" y="2032000"/>
                  </a:lnTo>
                  <a:lnTo>
                    <a:pt x="249682" y="2032000"/>
                  </a:lnTo>
                  <a:lnTo>
                    <a:pt x="261632" y="2044700"/>
                  </a:lnTo>
                  <a:lnTo>
                    <a:pt x="265366" y="2044700"/>
                  </a:lnTo>
                  <a:lnTo>
                    <a:pt x="263512" y="2057400"/>
                  </a:lnTo>
                  <a:lnTo>
                    <a:pt x="279552" y="2047519"/>
                  </a:lnTo>
                  <a:lnTo>
                    <a:pt x="279552" y="2019300"/>
                  </a:lnTo>
                  <a:lnTo>
                    <a:pt x="279234" y="2019300"/>
                  </a:lnTo>
                  <a:lnTo>
                    <a:pt x="279260" y="2006600"/>
                  </a:lnTo>
                  <a:lnTo>
                    <a:pt x="190119" y="2006600"/>
                  </a:lnTo>
                  <a:lnTo>
                    <a:pt x="190119" y="2032000"/>
                  </a:lnTo>
                  <a:lnTo>
                    <a:pt x="188569" y="2032000"/>
                  </a:lnTo>
                  <a:lnTo>
                    <a:pt x="184213" y="2019300"/>
                  </a:lnTo>
                  <a:lnTo>
                    <a:pt x="186715" y="2019300"/>
                  </a:lnTo>
                  <a:lnTo>
                    <a:pt x="190119" y="2032000"/>
                  </a:lnTo>
                  <a:lnTo>
                    <a:pt x="190119" y="2006600"/>
                  </a:lnTo>
                  <a:lnTo>
                    <a:pt x="164236" y="2006600"/>
                  </a:lnTo>
                  <a:lnTo>
                    <a:pt x="164236" y="2044700"/>
                  </a:lnTo>
                  <a:lnTo>
                    <a:pt x="158673" y="2032000"/>
                  </a:lnTo>
                  <a:lnTo>
                    <a:pt x="147497" y="2032000"/>
                  </a:lnTo>
                  <a:lnTo>
                    <a:pt x="149263" y="2019300"/>
                  </a:lnTo>
                  <a:lnTo>
                    <a:pt x="158788" y="2019300"/>
                  </a:lnTo>
                  <a:lnTo>
                    <a:pt x="163779" y="2032000"/>
                  </a:lnTo>
                  <a:lnTo>
                    <a:pt x="164236" y="2044700"/>
                  </a:lnTo>
                  <a:lnTo>
                    <a:pt x="164236" y="2006600"/>
                  </a:lnTo>
                  <a:lnTo>
                    <a:pt x="153314" y="2006600"/>
                  </a:lnTo>
                  <a:lnTo>
                    <a:pt x="177177" y="1968500"/>
                  </a:lnTo>
                  <a:lnTo>
                    <a:pt x="178600" y="1966239"/>
                  </a:lnTo>
                  <a:lnTo>
                    <a:pt x="175729" y="1955800"/>
                  </a:lnTo>
                  <a:lnTo>
                    <a:pt x="165404" y="1968500"/>
                  </a:lnTo>
                  <a:lnTo>
                    <a:pt x="167995" y="1955800"/>
                  </a:lnTo>
                  <a:lnTo>
                    <a:pt x="175729" y="1955800"/>
                  </a:lnTo>
                  <a:lnTo>
                    <a:pt x="179895" y="1955800"/>
                  </a:lnTo>
                  <a:lnTo>
                    <a:pt x="179412" y="1964944"/>
                  </a:lnTo>
                  <a:lnTo>
                    <a:pt x="185140" y="1955800"/>
                  </a:lnTo>
                  <a:lnTo>
                    <a:pt x="193090" y="1943100"/>
                  </a:lnTo>
                  <a:lnTo>
                    <a:pt x="184823" y="1930400"/>
                  </a:lnTo>
                  <a:lnTo>
                    <a:pt x="193294" y="1930400"/>
                  </a:lnTo>
                  <a:lnTo>
                    <a:pt x="196075" y="1943100"/>
                  </a:lnTo>
                  <a:lnTo>
                    <a:pt x="207975" y="1917700"/>
                  </a:lnTo>
                  <a:lnTo>
                    <a:pt x="219862" y="1892300"/>
                  </a:lnTo>
                  <a:lnTo>
                    <a:pt x="224002" y="1892300"/>
                  </a:lnTo>
                  <a:lnTo>
                    <a:pt x="250228" y="1841500"/>
                  </a:lnTo>
                  <a:lnTo>
                    <a:pt x="242633" y="1841500"/>
                  </a:lnTo>
                  <a:lnTo>
                    <a:pt x="245821" y="1828800"/>
                  </a:lnTo>
                  <a:lnTo>
                    <a:pt x="251955" y="1838159"/>
                  </a:lnTo>
                  <a:lnTo>
                    <a:pt x="257822" y="1826793"/>
                  </a:lnTo>
                  <a:lnTo>
                    <a:pt x="250367" y="1816100"/>
                  </a:lnTo>
                  <a:lnTo>
                    <a:pt x="254139" y="1803400"/>
                  </a:lnTo>
                  <a:lnTo>
                    <a:pt x="261010" y="1803400"/>
                  </a:lnTo>
                  <a:lnTo>
                    <a:pt x="257098" y="1816100"/>
                  </a:lnTo>
                  <a:lnTo>
                    <a:pt x="263334" y="1816100"/>
                  </a:lnTo>
                  <a:lnTo>
                    <a:pt x="264731" y="1816100"/>
                  </a:lnTo>
                  <a:lnTo>
                    <a:pt x="272300" y="1803400"/>
                  </a:lnTo>
                  <a:lnTo>
                    <a:pt x="317665" y="1727200"/>
                  </a:lnTo>
                  <a:lnTo>
                    <a:pt x="340347" y="1689100"/>
                  </a:lnTo>
                  <a:lnTo>
                    <a:pt x="355460" y="1663700"/>
                  </a:lnTo>
                  <a:lnTo>
                    <a:pt x="363029" y="1651000"/>
                  </a:lnTo>
                  <a:lnTo>
                    <a:pt x="370586" y="1638300"/>
                  </a:lnTo>
                  <a:lnTo>
                    <a:pt x="378142" y="1625600"/>
                  </a:lnTo>
                  <a:lnTo>
                    <a:pt x="400824" y="1587500"/>
                  </a:lnTo>
                  <a:lnTo>
                    <a:pt x="408393" y="1574800"/>
                  </a:lnTo>
                  <a:lnTo>
                    <a:pt x="446189" y="1511300"/>
                  </a:lnTo>
                  <a:lnTo>
                    <a:pt x="441769" y="1511300"/>
                  </a:lnTo>
                  <a:lnTo>
                    <a:pt x="439826" y="1498600"/>
                  </a:lnTo>
                  <a:lnTo>
                    <a:pt x="448043" y="1498600"/>
                  </a:lnTo>
                  <a:lnTo>
                    <a:pt x="463003" y="1473200"/>
                  </a:lnTo>
                  <a:lnTo>
                    <a:pt x="470484" y="1460500"/>
                  </a:lnTo>
                  <a:lnTo>
                    <a:pt x="463054" y="1460500"/>
                  </a:lnTo>
                  <a:lnTo>
                    <a:pt x="459257" y="1447800"/>
                  </a:lnTo>
                  <a:lnTo>
                    <a:pt x="477177" y="1447800"/>
                  </a:lnTo>
                  <a:lnTo>
                    <a:pt x="484644" y="1435100"/>
                  </a:lnTo>
                  <a:lnTo>
                    <a:pt x="492125" y="1422400"/>
                  </a:lnTo>
                  <a:lnTo>
                    <a:pt x="499592" y="1409700"/>
                  </a:lnTo>
                  <a:lnTo>
                    <a:pt x="514527" y="1384300"/>
                  </a:lnTo>
                  <a:lnTo>
                    <a:pt x="506044" y="1384300"/>
                  </a:lnTo>
                  <a:lnTo>
                    <a:pt x="498690" y="1371600"/>
                  </a:lnTo>
                  <a:lnTo>
                    <a:pt x="492213" y="1371600"/>
                  </a:lnTo>
                  <a:lnTo>
                    <a:pt x="486384" y="1358900"/>
                  </a:lnTo>
                  <a:lnTo>
                    <a:pt x="514464" y="1384300"/>
                  </a:lnTo>
                  <a:lnTo>
                    <a:pt x="522008" y="1371600"/>
                  </a:lnTo>
                  <a:lnTo>
                    <a:pt x="529475" y="1358900"/>
                  </a:lnTo>
                  <a:lnTo>
                    <a:pt x="536943" y="1346200"/>
                  </a:lnTo>
                  <a:lnTo>
                    <a:pt x="559358" y="1308100"/>
                  </a:lnTo>
                  <a:lnTo>
                    <a:pt x="596709" y="1244600"/>
                  </a:lnTo>
                  <a:lnTo>
                    <a:pt x="580009" y="1244600"/>
                  </a:lnTo>
                  <a:lnTo>
                    <a:pt x="580415" y="1231900"/>
                  </a:lnTo>
                  <a:lnTo>
                    <a:pt x="593979" y="1231900"/>
                  </a:lnTo>
                  <a:lnTo>
                    <a:pt x="598576" y="1244142"/>
                  </a:lnTo>
                  <a:lnTo>
                    <a:pt x="612940" y="1219200"/>
                  </a:lnTo>
                  <a:lnTo>
                    <a:pt x="620255" y="1206500"/>
                  </a:lnTo>
                  <a:lnTo>
                    <a:pt x="751903" y="977900"/>
                  </a:lnTo>
                  <a:lnTo>
                    <a:pt x="781164" y="927100"/>
                  </a:lnTo>
                  <a:lnTo>
                    <a:pt x="788479" y="914400"/>
                  </a:lnTo>
                  <a:lnTo>
                    <a:pt x="795794" y="901700"/>
                  </a:lnTo>
                  <a:lnTo>
                    <a:pt x="825042" y="850900"/>
                  </a:lnTo>
                  <a:lnTo>
                    <a:pt x="832358" y="838200"/>
                  </a:lnTo>
                  <a:lnTo>
                    <a:pt x="868934" y="774700"/>
                  </a:lnTo>
                  <a:lnTo>
                    <a:pt x="890866" y="736600"/>
                  </a:lnTo>
                  <a:lnTo>
                    <a:pt x="898182" y="723900"/>
                  </a:lnTo>
                  <a:lnTo>
                    <a:pt x="905497" y="711200"/>
                  </a:lnTo>
                  <a:lnTo>
                    <a:pt x="915695" y="711200"/>
                  </a:lnTo>
                  <a:lnTo>
                    <a:pt x="916952" y="698893"/>
                  </a:lnTo>
                  <a:lnTo>
                    <a:pt x="918057" y="698601"/>
                  </a:lnTo>
                  <a:lnTo>
                    <a:pt x="919365" y="697738"/>
                  </a:lnTo>
                  <a:lnTo>
                    <a:pt x="920750" y="696874"/>
                  </a:lnTo>
                  <a:lnTo>
                    <a:pt x="916990" y="698614"/>
                  </a:lnTo>
                  <a:lnTo>
                    <a:pt x="914971" y="698500"/>
                  </a:lnTo>
                  <a:lnTo>
                    <a:pt x="929843" y="673100"/>
                  </a:lnTo>
                  <a:lnTo>
                    <a:pt x="937272" y="660400"/>
                  </a:lnTo>
                  <a:lnTo>
                    <a:pt x="944702" y="647700"/>
                  </a:lnTo>
                  <a:lnTo>
                    <a:pt x="942771" y="635000"/>
                  </a:lnTo>
                  <a:lnTo>
                    <a:pt x="947343" y="635000"/>
                  </a:lnTo>
                  <a:lnTo>
                    <a:pt x="954620" y="622300"/>
                  </a:lnTo>
                  <a:lnTo>
                    <a:pt x="969162" y="596900"/>
                  </a:lnTo>
                  <a:lnTo>
                    <a:pt x="976426" y="584200"/>
                  </a:lnTo>
                  <a:lnTo>
                    <a:pt x="983703" y="571500"/>
                  </a:lnTo>
                  <a:lnTo>
                    <a:pt x="990968" y="558800"/>
                  </a:lnTo>
                  <a:lnTo>
                    <a:pt x="978649" y="558800"/>
                  </a:lnTo>
                  <a:lnTo>
                    <a:pt x="977074" y="546100"/>
                  </a:lnTo>
                  <a:lnTo>
                    <a:pt x="996315" y="546100"/>
                  </a:lnTo>
                  <a:lnTo>
                    <a:pt x="1004227" y="533400"/>
                  </a:lnTo>
                  <a:lnTo>
                    <a:pt x="1027950" y="495300"/>
                  </a:lnTo>
                  <a:lnTo>
                    <a:pt x="1027010" y="495300"/>
                  </a:lnTo>
                  <a:lnTo>
                    <a:pt x="1033614" y="482600"/>
                  </a:lnTo>
                  <a:lnTo>
                    <a:pt x="1040993" y="469900"/>
                  </a:lnTo>
                  <a:lnTo>
                    <a:pt x="1048372" y="457200"/>
                  </a:lnTo>
                  <a:lnTo>
                    <a:pt x="1055738" y="444500"/>
                  </a:lnTo>
                  <a:lnTo>
                    <a:pt x="1056627" y="444500"/>
                  </a:lnTo>
                  <a:lnTo>
                    <a:pt x="1071689" y="419100"/>
                  </a:lnTo>
                  <a:lnTo>
                    <a:pt x="1079220" y="406400"/>
                  </a:lnTo>
                  <a:lnTo>
                    <a:pt x="1086751" y="393700"/>
                  </a:lnTo>
                  <a:lnTo>
                    <a:pt x="1094282" y="381000"/>
                  </a:lnTo>
                  <a:lnTo>
                    <a:pt x="1109332" y="355600"/>
                  </a:lnTo>
                  <a:lnTo>
                    <a:pt x="1116863" y="342900"/>
                  </a:lnTo>
                  <a:lnTo>
                    <a:pt x="1115847" y="342900"/>
                  </a:lnTo>
                  <a:lnTo>
                    <a:pt x="1115669" y="330200"/>
                  </a:lnTo>
                  <a:lnTo>
                    <a:pt x="1121156" y="330200"/>
                  </a:lnTo>
                  <a:lnTo>
                    <a:pt x="1141691" y="304800"/>
                  </a:lnTo>
                  <a:lnTo>
                    <a:pt x="1135494" y="304800"/>
                  </a:lnTo>
                  <a:lnTo>
                    <a:pt x="1128890" y="292100"/>
                  </a:lnTo>
                  <a:lnTo>
                    <a:pt x="1144384" y="292100"/>
                  </a:lnTo>
                  <a:lnTo>
                    <a:pt x="1151915" y="279400"/>
                  </a:lnTo>
                  <a:lnTo>
                    <a:pt x="1159433" y="266700"/>
                  </a:lnTo>
                  <a:lnTo>
                    <a:pt x="1166964" y="254000"/>
                  </a:lnTo>
                  <a:lnTo>
                    <a:pt x="1174496" y="241300"/>
                  </a:lnTo>
                  <a:lnTo>
                    <a:pt x="1182014" y="228600"/>
                  </a:lnTo>
                  <a:lnTo>
                    <a:pt x="1166571" y="228600"/>
                  </a:lnTo>
                  <a:lnTo>
                    <a:pt x="1160360" y="215900"/>
                  </a:lnTo>
                  <a:lnTo>
                    <a:pt x="1156881" y="215900"/>
                  </a:lnTo>
                  <a:lnTo>
                    <a:pt x="1165136" y="203200"/>
                  </a:lnTo>
                  <a:lnTo>
                    <a:pt x="1171790" y="215900"/>
                  </a:lnTo>
                  <a:lnTo>
                    <a:pt x="1178293" y="215900"/>
                  </a:lnTo>
                  <a:lnTo>
                    <a:pt x="1186091" y="228600"/>
                  </a:lnTo>
                  <a:lnTo>
                    <a:pt x="1221663" y="165100"/>
                  </a:lnTo>
                  <a:lnTo>
                    <a:pt x="1228775" y="152400"/>
                  </a:lnTo>
                  <a:lnTo>
                    <a:pt x="1376184" y="406400"/>
                  </a:lnTo>
                  <a:lnTo>
                    <a:pt x="1376921" y="406400"/>
                  </a:lnTo>
                  <a:lnTo>
                    <a:pt x="1469898" y="571500"/>
                  </a:lnTo>
                  <a:lnTo>
                    <a:pt x="1490256" y="571500"/>
                  </a:lnTo>
                  <a:lnTo>
                    <a:pt x="1488084" y="584200"/>
                  </a:lnTo>
                  <a:lnTo>
                    <a:pt x="1478635" y="584200"/>
                  </a:lnTo>
                  <a:lnTo>
                    <a:pt x="1514957" y="647700"/>
                  </a:lnTo>
                  <a:lnTo>
                    <a:pt x="1523707" y="647700"/>
                  </a:lnTo>
                  <a:lnTo>
                    <a:pt x="1520583" y="660400"/>
                  </a:lnTo>
                  <a:lnTo>
                    <a:pt x="1841271" y="1206500"/>
                  </a:lnTo>
                  <a:lnTo>
                    <a:pt x="1842020" y="1206500"/>
                  </a:lnTo>
                  <a:lnTo>
                    <a:pt x="2304250" y="2006600"/>
                  </a:lnTo>
                  <a:lnTo>
                    <a:pt x="2304250" y="1790293"/>
                  </a:lnTo>
                  <a:lnTo>
                    <a:pt x="2144115" y="1511300"/>
                  </a:lnTo>
                  <a:lnTo>
                    <a:pt x="2136825" y="1498600"/>
                  </a:lnTo>
                  <a:lnTo>
                    <a:pt x="2129536" y="1485900"/>
                  </a:lnTo>
                  <a:lnTo>
                    <a:pt x="2115794" y="1461960"/>
                  </a:lnTo>
                  <a:lnTo>
                    <a:pt x="2115794" y="1511300"/>
                  </a:lnTo>
                  <a:lnTo>
                    <a:pt x="2108797" y="1511300"/>
                  </a:lnTo>
                  <a:lnTo>
                    <a:pt x="2104732" y="1498600"/>
                  </a:lnTo>
                  <a:lnTo>
                    <a:pt x="2111514" y="1498600"/>
                  </a:lnTo>
                  <a:lnTo>
                    <a:pt x="2115794" y="1511300"/>
                  </a:lnTo>
                  <a:lnTo>
                    <a:pt x="2115794" y="1461960"/>
                  </a:lnTo>
                  <a:lnTo>
                    <a:pt x="2114956" y="1460500"/>
                  </a:lnTo>
                  <a:lnTo>
                    <a:pt x="2109355" y="1450746"/>
                  </a:lnTo>
                  <a:lnTo>
                    <a:pt x="2109355" y="1460500"/>
                  </a:lnTo>
                  <a:lnTo>
                    <a:pt x="2108301" y="1473200"/>
                  </a:lnTo>
                  <a:lnTo>
                    <a:pt x="2098408" y="1473200"/>
                  </a:lnTo>
                  <a:lnTo>
                    <a:pt x="2098662" y="1460500"/>
                  </a:lnTo>
                  <a:lnTo>
                    <a:pt x="2109355" y="1460500"/>
                  </a:lnTo>
                  <a:lnTo>
                    <a:pt x="2109355" y="1450746"/>
                  </a:lnTo>
                  <a:lnTo>
                    <a:pt x="2063940" y="1371600"/>
                  </a:lnTo>
                  <a:lnTo>
                    <a:pt x="2049360" y="1346200"/>
                  </a:lnTo>
                  <a:lnTo>
                    <a:pt x="2039188" y="1328483"/>
                  </a:lnTo>
                  <a:lnTo>
                    <a:pt x="2039188" y="1485900"/>
                  </a:lnTo>
                  <a:lnTo>
                    <a:pt x="2030628" y="1485900"/>
                  </a:lnTo>
                  <a:lnTo>
                    <a:pt x="2033206" y="1473200"/>
                  </a:lnTo>
                  <a:lnTo>
                    <a:pt x="2039188" y="1485900"/>
                  </a:lnTo>
                  <a:lnTo>
                    <a:pt x="2039188" y="1328483"/>
                  </a:lnTo>
                  <a:lnTo>
                    <a:pt x="2020201" y="1295400"/>
                  </a:lnTo>
                  <a:lnTo>
                    <a:pt x="2012911" y="1282700"/>
                  </a:lnTo>
                  <a:lnTo>
                    <a:pt x="1997379" y="1255649"/>
                  </a:lnTo>
                  <a:lnTo>
                    <a:pt x="1997379" y="1371600"/>
                  </a:lnTo>
                  <a:lnTo>
                    <a:pt x="1984705" y="1371600"/>
                  </a:lnTo>
                  <a:lnTo>
                    <a:pt x="1985264" y="1358900"/>
                  </a:lnTo>
                  <a:lnTo>
                    <a:pt x="1997379" y="1371600"/>
                  </a:lnTo>
                  <a:lnTo>
                    <a:pt x="1997379" y="1255649"/>
                  </a:lnTo>
                  <a:lnTo>
                    <a:pt x="1976996" y="1220139"/>
                  </a:lnTo>
                  <a:lnTo>
                    <a:pt x="1976996" y="1282700"/>
                  </a:lnTo>
                  <a:lnTo>
                    <a:pt x="1972056" y="1295400"/>
                  </a:lnTo>
                  <a:lnTo>
                    <a:pt x="1962213" y="1282700"/>
                  </a:lnTo>
                  <a:lnTo>
                    <a:pt x="1976996" y="1282700"/>
                  </a:lnTo>
                  <a:lnTo>
                    <a:pt x="1976996" y="1220139"/>
                  </a:lnTo>
                  <a:lnTo>
                    <a:pt x="1959038" y="1188847"/>
                  </a:lnTo>
                  <a:lnTo>
                    <a:pt x="1959038" y="1346200"/>
                  </a:lnTo>
                  <a:lnTo>
                    <a:pt x="1958695" y="1358900"/>
                  </a:lnTo>
                  <a:lnTo>
                    <a:pt x="1954098" y="1358900"/>
                  </a:lnTo>
                  <a:lnTo>
                    <a:pt x="1955317" y="1346200"/>
                  </a:lnTo>
                  <a:lnTo>
                    <a:pt x="1959038" y="1346200"/>
                  </a:lnTo>
                  <a:lnTo>
                    <a:pt x="1959038" y="1188847"/>
                  </a:lnTo>
                  <a:lnTo>
                    <a:pt x="1954593" y="1181100"/>
                  </a:lnTo>
                  <a:lnTo>
                    <a:pt x="1947303" y="1168400"/>
                  </a:lnTo>
                  <a:lnTo>
                    <a:pt x="1933867" y="1144993"/>
                  </a:lnTo>
                  <a:lnTo>
                    <a:pt x="1933867" y="1181100"/>
                  </a:lnTo>
                  <a:lnTo>
                    <a:pt x="1928507" y="1181100"/>
                  </a:lnTo>
                  <a:lnTo>
                    <a:pt x="1926755" y="1168400"/>
                  </a:lnTo>
                  <a:lnTo>
                    <a:pt x="1933867" y="1181100"/>
                  </a:lnTo>
                  <a:lnTo>
                    <a:pt x="1933867" y="1144993"/>
                  </a:lnTo>
                  <a:lnTo>
                    <a:pt x="1932724" y="1143000"/>
                  </a:lnTo>
                  <a:lnTo>
                    <a:pt x="1925434" y="1130300"/>
                  </a:lnTo>
                  <a:lnTo>
                    <a:pt x="1925040" y="1130300"/>
                  </a:lnTo>
                  <a:lnTo>
                    <a:pt x="1902790" y="1092200"/>
                  </a:lnTo>
                  <a:lnTo>
                    <a:pt x="1873123" y="1041400"/>
                  </a:lnTo>
                  <a:lnTo>
                    <a:pt x="1865706" y="1028700"/>
                  </a:lnTo>
                  <a:lnTo>
                    <a:pt x="1853476" y="1007770"/>
                  </a:lnTo>
                  <a:lnTo>
                    <a:pt x="1853476" y="1130300"/>
                  </a:lnTo>
                  <a:lnTo>
                    <a:pt x="1849170" y="1143000"/>
                  </a:lnTo>
                  <a:lnTo>
                    <a:pt x="1842363" y="1143000"/>
                  </a:lnTo>
                  <a:lnTo>
                    <a:pt x="1842312" y="1130300"/>
                  </a:lnTo>
                  <a:lnTo>
                    <a:pt x="1843341" y="1130300"/>
                  </a:lnTo>
                  <a:lnTo>
                    <a:pt x="1846097" y="1117600"/>
                  </a:lnTo>
                  <a:lnTo>
                    <a:pt x="1853158" y="1130300"/>
                  </a:lnTo>
                  <a:lnTo>
                    <a:pt x="1853476" y="1130300"/>
                  </a:lnTo>
                  <a:lnTo>
                    <a:pt x="1853476" y="1007770"/>
                  </a:lnTo>
                  <a:lnTo>
                    <a:pt x="1834883" y="975931"/>
                  </a:lnTo>
                  <a:lnTo>
                    <a:pt x="1834883" y="1130300"/>
                  </a:lnTo>
                  <a:lnTo>
                    <a:pt x="1834883" y="1143000"/>
                  </a:lnTo>
                  <a:lnTo>
                    <a:pt x="1827377" y="1143000"/>
                  </a:lnTo>
                  <a:lnTo>
                    <a:pt x="1827377" y="1130300"/>
                  </a:lnTo>
                  <a:lnTo>
                    <a:pt x="1834883" y="1130300"/>
                  </a:lnTo>
                  <a:lnTo>
                    <a:pt x="1834883" y="975931"/>
                  </a:lnTo>
                  <a:lnTo>
                    <a:pt x="1820227" y="950849"/>
                  </a:lnTo>
                  <a:lnTo>
                    <a:pt x="1820227" y="1117600"/>
                  </a:lnTo>
                  <a:lnTo>
                    <a:pt x="1819770" y="1117600"/>
                  </a:lnTo>
                  <a:lnTo>
                    <a:pt x="1819859" y="1130300"/>
                  </a:lnTo>
                  <a:lnTo>
                    <a:pt x="1811680" y="1130300"/>
                  </a:lnTo>
                  <a:lnTo>
                    <a:pt x="1811845" y="1117600"/>
                  </a:lnTo>
                  <a:lnTo>
                    <a:pt x="1812391" y="1104900"/>
                  </a:lnTo>
                  <a:lnTo>
                    <a:pt x="1818640" y="1104900"/>
                  </a:lnTo>
                  <a:lnTo>
                    <a:pt x="1820227" y="1117600"/>
                  </a:lnTo>
                  <a:lnTo>
                    <a:pt x="1820227" y="950849"/>
                  </a:lnTo>
                  <a:lnTo>
                    <a:pt x="1819211" y="949109"/>
                  </a:lnTo>
                  <a:lnTo>
                    <a:pt x="1819211" y="1041400"/>
                  </a:lnTo>
                  <a:lnTo>
                    <a:pt x="1813534" y="1041400"/>
                  </a:lnTo>
                  <a:lnTo>
                    <a:pt x="1812391" y="1028700"/>
                  </a:lnTo>
                  <a:lnTo>
                    <a:pt x="1819211" y="1041400"/>
                  </a:lnTo>
                  <a:lnTo>
                    <a:pt x="1819211" y="949109"/>
                  </a:lnTo>
                  <a:lnTo>
                    <a:pt x="1798942" y="914400"/>
                  </a:lnTo>
                  <a:lnTo>
                    <a:pt x="1797735" y="912342"/>
                  </a:lnTo>
                  <a:lnTo>
                    <a:pt x="1797735" y="1092200"/>
                  </a:lnTo>
                  <a:lnTo>
                    <a:pt x="1796211" y="1104900"/>
                  </a:lnTo>
                  <a:lnTo>
                    <a:pt x="1792782" y="1104900"/>
                  </a:lnTo>
                  <a:lnTo>
                    <a:pt x="1793646" y="1092200"/>
                  </a:lnTo>
                  <a:lnTo>
                    <a:pt x="1797735" y="1092200"/>
                  </a:lnTo>
                  <a:lnTo>
                    <a:pt x="1797735" y="912342"/>
                  </a:lnTo>
                  <a:lnTo>
                    <a:pt x="1791525" y="901700"/>
                  </a:lnTo>
                  <a:lnTo>
                    <a:pt x="1778685" y="879716"/>
                  </a:lnTo>
                  <a:lnTo>
                    <a:pt x="1778685" y="901700"/>
                  </a:lnTo>
                  <a:lnTo>
                    <a:pt x="1775917" y="914400"/>
                  </a:lnTo>
                  <a:lnTo>
                    <a:pt x="1773123" y="901700"/>
                  </a:lnTo>
                  <a:lnTo>
                    <a:pt x="1778685" y="901700"/>
                  </a:lnTo>
                  <a:lnTo>
                    <a:pt x="1778685" y="879716"/>
                  </a:lnTo>
                  <a:lnTo>
                    <a:pt x="1769275" y="863600"/>
                  </a:lnTo>
                  <a:lnTo>
                    <a:pt x="1762213" y="863600"/>
                  </a:lnTo>
                  <a:lnTo>
                    <a:pt x="1762213" y="850900"/>
                  </a:lnTo>
                  <a:lnTo>
                    <a:pt x="1765058" y="850900"/>
                  </a:lnTo>
                  <a:lnTo>
                    <a:pt x="1750301" y="825500"/>
                  </a:lnTo>
                  <a:lnTo>
                    <a:pt x="1720761" y="774700"/>
                  </a:lnTo>
                  <a:lnTo>
                    <a:pt x="1713382" y="762000"/>
                  </a:lnTo>
                  <a:lnTo>
                    <a:pt x="1705991" y="749300"/>
                  </a:lnTo>
                  <a:lnTo>
                    <a:pt x="1700644" y="740105"/>
                  </a:lnTo>
                  <a:lnTo>
                    <a:pt x="1700644" y="914400"/>
                  </a:lnTo>
                  <a:lnTo>
                    <a:pt x="1698269" y="914400"/>
                  </a:lnTo>
                  <a:lnTo>
                    <a:pt x="1696516" y="901700"/>
                  </a:lnTo>
                  <a:lnTo>
                    <a:pt x="1700009" y="901700"/>
                  </a:lnTo>
                  <a:lnTo>
                    <a:pt x="1700644" y="914400"/>
                  </a:lnTo>
                  <a:lnTo>
                    <a:pt x="1700644" y="740105"/>
                  </a:lnTo>
                  <a:lnTo>
                    <a:pt x="1696008" y="732129"/>
                  </a:lnTo>
                  <a:lnTo>
                    <a:pt x="1696008" y="825500"/>
                  </a:lnTo>
                  <a:lnTo>
                    <a:pt x="1689950" y="825500"/>
                  </a:lnTo>
                  <a:lnTo>
                    <a:pt x="1692529" y="812800"/>
                  </a:lnTo>
                  <a:lnTo>
                    <a:pt x="1696008" y="825500"/>
                  </a:lnTo>
                  <a:lnTo>
                    <a:pt x="1696008" y="732129"/>
                  </a:lnTo>
                  <a:lnTo>
                    <a:pt x="1691233" y="723900"/>
                  </a:lnTo>
                  <a:lnTo>
                    <a:pt x="1677530" y="700328"/>
                  </a:lnTo>
                  <a:lnTo>
                    <a:pt x="1677530" y="812800"/>
                  </a:lnTo>
                  <a:lnTo>
                    <a:pt x="1666595" y="812800"/>
                  </a:lnTo>
                  <a:lnTo>
                    <a:pt x="1659204" y="800100"/>
                  </a:lnTo>
                  <a:lnTo>
                    <a:pt x="1655356" y="800100"/>
                  </a:lnTo>
                  <a:lnTo>
                    <a:pt x="1655064" y="787400"/>
                  </a:lnTo>
                  <a:lnTo>
                    <a:pt x="1661185" y="787400"/>
                  </a:lnTo>
                  <a:lnTo>
                    <a:pt x="1668335" y="800100"/>
                  </a:lnTo>
                  <a:lnTo>
                    <a:pt x="1674469" y="800100"/>
                  </a:lnTo>
                  <a:lnTo>
                    <a:pt x="1677530" y="812800"/>
                  </a:lnTo>
                  <a:lnTo>
                    <a:pt x="1677530" y="700328"/>
                  </a:lnTo>
                  <a:lnTo>
                    <a:pt x="1669084" y="685800"/>
                  </a:lnTo>
                  <a:lnTo>
                    <a:pt x="1661693" y="673100"/>
                  </a:lnTo>
                  <a:lnTo>
                    <a:pt x="1654314" y="660400"/>
                  </a:lnTo>
                  <a:lnTo>
                    <a:pt x="1641424" y="638225"/>
                  </a:lnTo>
                  <a:lnTo>
                    <a:pt x="1641424" y="711200"/>
                  </a:lnTo>
                  <a:lnTo>
                    <a:pt x="1641424" y="723900"/>
                  </a:lnTo>
                  <a:lnTo>
                    <a:pt x="1638147" y="723900"/>
                  </a:lnTo>
                  <a:lnTo>
                    <a:pt x="1638147" y="749300"/>
                  </a:lnTo>
                  <a:lnTo>
                    <a:pt x="1638020" y="762000"/>
                  </a:lnTo>
                  <a:lnTo>
                    <a:pt x="1637842" y="762000"/>
                  </a:lnTo>
                  <a:lnTo>
                    <a:pt x="1637842" y="800100"/>
                  </a:lnTo>
                  <a:lnTo>
                    <a:pt x="1628851" y="800100"/>
                  </a:lnTo>
                  <a:lnTo>
                    <a:pt x="1635417" y="787400"/>
                  </a:lnTo>
                  <a:lnTo>
                    <a:pt x="1637842" y="800100"/>
                  </a:lnTo>
                  <a:lnTo>
                    <a:pt x="1637842" y="762000"/>
                  </a:lnTo>
                  <a:lnTo>
                    <a:pt x="1629244" y="762000"/>
                  </a:lnTo>
                  <a:lnTo>
                    <a:pt x="1629422" y="749300"/>
                  </a:lnTo>
                  <a:lnTo>
                    <a:pt x="1638147" y="749300"/>
                  </a:lnTo>
                  <a:lnTo>
                    <a:pt x="1638147" y="723900"/>
                  </a:lnTo>
                  <a:lnTo>
                    <a:pt x="1627987" y="723900"/>
                  </a:lnTo>
                  <a:lnTo>
                    <a:pt x="1627987" y="711200"/>
                  </a:lnTo>
                  <a:lnTo>
                    <a:pt x="1641424" y="711200"/>
                  </a:lnTo>
                  <a:lnTo>
                    <a:pt x="1641424" y="638225"/>
                  </a:lnTo>
                  <a:lnTo>
                    <a:pt x="1625104" y="610158"/>
                  </a:lnTo>
                  <a:lnTo>
                    <a:pt x="1625104" y="698500"/>
                  </a:lnTo>
                  <a:lnTo>
                    <a:pt x="1612798" y="698500"/>
                  </a:lnTo>
                  <a:lnTo>
                    <a:pt x="1619415" y="685800"/>
                  </a:lnTo>
                  <a:lnTo>
                    <a:pt x="1625104" y="698500"/>
                  </a:lnTo>
                  <a:lnTo>
                    <a:pt x="1625104" y="610158"/>
                  </a:lnTo>
                  <a:lnTo>
                    <a:pt x="1624787" y="609600"/>
                  </a:lnTo>
                  <a:lnTo>
                    <a:pt x="1617395" y="596900"/>
                  </a:lnTo>
                  <a:lnTo>
                    <a:pt x="1607324" y="579577"/>
                  </a:lnTo>
                  <a:lnTo>
                    <a:pt x="1607324" y="673100"/>
                  </a:lnTo>
                  <a:lnTo>
                    <a:pt x="1602625" y="673100"/>
                  </a:lnTo>
                  <a:lnTo>
                    <a:pt x="1602625" y="698500"/>
                  </a:lnTo>
                  <a:lnTo>
                    <a:pt x="1599069" y="702779"/>
                  </a:lnTo>
                  <a:lnTo>
                    <a:pt x="1599069" y="774700"/>
                  </a:lnTo>
                  <a:lnTo>
                    <a:pt x="1598866" y="787400"/>
                  </a:lnTo>
                  <a:lnTo>
                    <a:pt x="1594269" y="774700"/>
                  </a:lnTo>
                  <a:lnTo>
                    <a:pt x="1599069" y="774700"/>
                  </a:lnTo>
                  <a:lnTo>
                    <a:pt x="1599069" y="702779"/>
                  </a:lnTo>
                  <a:lnTo>
                    <a:pt x="1592046" y="711200"/>
                  </a:lnTo>
                  <a:lnTo>
                    <a:pt x="1595132" y="711200"/>
                  </a:lnTo>
                  <a:lnTo>
                    <a:pt x="1590992" y="723900"/>
                  </a:lnTo>
                  <a:lnTo>
                    <a:pt x="1581302" y="723900"/>
                  </a:lnTo>
                  <a:lnTo>
                    <a:pt x="1580159" y="711200"/>
                  </a:lnTo>
                  <a:lnTo>
                    <a:pt x="1592046" y="711200"/>
                  </a:lnTo>
                  <a:lnTo>
                    <a:pt x="1592910" y="698500"/>
                  </a:lnTo>
                  <a:lnTo>
                    <a:pt x="1583905" y="698500"/>
                  </a:lnTo>
                  <a:lnTo>
                    <a:pt x="1584312" y="685800"/>
                  </a:lnTo>
                  <a:lnTo>
                    <a:pt x="1596440" y="698500"/>
                  </a:lnTo>
                  <a:lnTo>
                    <a:pt x="1602625" y="698500"/>
                  </a:lnTo>
                  <a:lnTo>
                    <a:pt x="1602625" y="673100"/>
                  </a:lnTo>
                  <a:lnTo>
                    <a:pt x="1602498" y="660400"/>
                  </a:lnTo>
                  <a:lnTo>
                    <a:pt x="1595132" y="673100"/>
                  </a:lnTo>
                  <a:lnTo>
                    <a:pt x="1598358" y="660400"/>
                  </a:lnTo>
                  <a:lnTo>
                    <a:pt x="1602498" y="660400"/>
                  </a:lnTo>
                  <a:lnTo>
                    <a:pt x="1603540" y="660400"/>
                  </a:lnTo>
                  <a:lnTo>
                    <a:pt x="1607324" y="673100"/>
                  </a:lnTo>
                  <a:lnTo>
                    <a:pt x="1607324" y="579577"/>
                  </a:lnTo>
                  <a:lnTo>
                    <a:pt x="1604505" y="574738"/>
                  </a:lnTo>
                  <a:lnTo>
                    <a:pt x="1604505" y="622300"/>
                  </a:lnTo>
                  <a:lnTo>
                    <a:pt x="1601965" y="622300"/>
                  </a:lnTo>
                  <a:lnTo>
                    <a:pt x="1600568" y="618490"/>
                  </a:lnTo>
                  <a:lnTo>
                    <a:pt x="1604505" y="622300"/>
                  </a:lnTo>
                  <a:lnTo>
                    <a:pt x="1604505" y="574738"/>
                  </a:lnTo>
                  <a:lnTo>
                    <a:pt x="1595247" y="558800"/>
                  </a:lnTo>
                  <a:lnTo>
                    <a:pt x="1565719" y="508000"/>
                  </a:lnTo>
                  <a:lnTo>
                    <a:pt x="1562392" y="502285"/>
                  </a:lnTo>
                  <a:lnTo>
                    <a:pt x="1562392" y="636689"/>
                  </a:lnTo>
                  <a:lnTo>
                    <a:pt x="1560918" y="647700"/>
                  </a:lnTo>
                  <a:lnTo>
                    <a:pt x="1540802" y="647700"/>
                  </a:lnTo>
                  <a:lnTo>
                    <a:pt x="1562392" y="636689"/>
                  </a:lnTo>
                  <a:lnTo>
                    <a:pt x="1562392" y="502285"/>
                  </a:lnTo>
                  <a:lnTo>
                    <a:pt x="1561719" y="501129"/>
                  </a:lnTo>
                  <a:lnTo>
                    <a:pt x="1561719" y="635000"/>
                  </a:lnTo>
                  <a:lnTo>
                    <a:pt x="1552054" y="622300"/>
                  </a:lnTo>
                  <a:lnTo>
                    <a:pt x="1558772" y="622300"/>
                  </a:lnTo>
                  <a:lnTo>
                    <a:pt x="1561719" y="635000"/>
                  </a:lnTo>
                  <a:lnTo>
                    <a:pt x="1561719" y="501129"/>
                  </a:lnTo>
                  <a:lnTo>
                    <a:pt x="1550949" y="482600"/>
                  </a:lnTo>
                  <a:lnTo>
                    <a:pt x="1550187" y="482600"/>
                  </a:lnTo>
                  <a:lnTo>
                    <a:pt x="1550187" y="546100"/>
                  </a:lnTo>
                  <a:lnTo>
                    <a:pt x="1533436" y="534746"/>
                  </a:lnTo>
                  <a:lnTo>
                    <a:pt x="1533436" y="584200"/>
                  </a:lnTo>
                  <a:lnTo>
                    <a:pt x="1524787" y="584200"/>
                  </a:lnTo>
                  <a:lnTo>
                    <a:pt x="1524584" y="581025"/>
                  </a:lnTo>
                  <a:lnTo>
                    <a:pt x="1524584" y="584200"/>
                  </a:lnTo>
                  <a:lnTo>
                    <a:pt x="1524101" y="594385"/>
                  </a:lnTo>
                  <a:lnTo>
                    <a:pt x="1523974" y="596900"/>
                  </a:lnTo>
                  <a:lnTo>
                    <a:pt x="1520621" y="584200"/>
                  </a:lnTo>
                  <a:lnTo>
                    <a:pt x="1524584" y="584200"/>
                  </a:lnTo>
                  <a:lnTo>
                    <a:pt x="1524584" y="581025"/>
                  </a:lnTo>
                  <a:lnTo>
                    <a:pt x="1523974" y="571500"/>
                  </a:lnTo>
                  <a:lnTo>
                    <a:pt x="1531467" y="571500"/>
                  </a:lnTo>
                  <a:lnTo>
                    <a:pt x="1533436" y="584200"/>
                  </a:lnTo>
                  <a:lnTo>
                    <a:pt x="1533436" y="534746"/>
                  </a:lnTo>
                  <a:lnTo>
                    <a:pt x="1531467" y="533400"/>
                  </a:lnTo>
                  <a:lnTo>
                    <a:pt x="1530477" y="546100"/>
                  </a:lnTo>
                  <a:lnTo>
                    <a:pt x="1528660" y="546100"/>
                  </a:lnTo>
                  <a:lnTo>
                    <a:pt x="1531467" y="533400"/>
                  </a:lnTo>
                  <a:lnTo>
                    <a:pt x="1526235" y="533400"/>
                  </a:lnTo>
                  <a:lnTo>
                    <a:pt x="1525841" y="520700"/>
                  </a:lnTo>
                  <a:lnTo>
                    <a:pt x="1531467" y="533400"/>
                  </a:lnTo>
                  <a:lnTo>
                    <a:pt x="1544154" y="533400"/>
                  </a:lnTo>
                  <a:lnTo>
                    <a:pt x="1550187" y="546100"/>
                  </a:lnTo>
                  <a:lnTo>
                    <a:pt x="1550187" y="482600"/>
                  </a:lnTo>
                  <a:lnTo>
                    <a:pt x="1542338" y="482600"/>
                  </a:lnTo>
                  <a:lnTo>
                    <a:pt x="1535201" y="482600"/>
                  </a:lnTo>
                  <a:lnTo>
                    <a:pt x="1534007" y="469900"/>
                  </a:lnTo>
                  <a:lnTo>
                    <a:pt x="1542338" y="482600"/>
                  </a:lnTo>
                  <a:lnTo>
                    <a:pt x="1547088" y="469900"/>
                  </a:lnTo>
                  <a:lnTo>
                    <a:pt x="1522336" y="431800"/>
                  </a:lnTo>
                  <a:lnTo>
                    <a:pt x="1520215" y="431800"/>
                  </a:lnTo>
                  <a:lnTo>
                    <a:pt x="1520215" y="469900"/>
                  </a:lnTo>
                  <a:lnTo>
                    <a:pt x="1519656" y="482600"/>
                  </a:lnTo>
                  <a:lnTo>
                    <a:pt x="1501495" y="482600"/>
                  </a:lnTo>
                  <a:lnTo>
                    <a:pt x="1501813" y="469900"/>
                  </a:lnTo>
                  <a:lnTo>
                    <a:pt x="1520215" y="469900"/>
                  </a:lnTo>
                  <a:lnTo>
                    <a:pt x="1520215" y="431800"/>
                  </a:lnTo>
                  <a:lnTo>
                    <a:pt x="1516849" y="431800"/>
                  </a:lnTo>
                  <a:lnTo>
                    <a:pt x="1511985" y="418477"/>
                  </a:lnTo>
                  <a:lnTo>
                    <a:pt x="1505229" y="407352"/>
                  </a:lnTo>
                  <a:lnTo>
                    <a:pt x="1505229" y="419100"/>
                  </a:lnTo>
                  <a:lnTo>
                    <a:pt x="1498765" y="419100"/>
                  </a:lnTo>
                  <a:lnTo>
                    <a:pt x="1498765" y="457200"/>
                  </a:lnTo>
                  <a:lnTo>
                    <a:pt x="1484744" y="457200"/>
                  </a:lnTo>
                  <a:lnTo>
                    <a:pt x="1485760" y="444500"/>
                  </a:lnTo>
                  <a:lnTo>
                    <a:pt x="1495577" y="444500"/>
                  </a:lnTo>
                  <a:lnTo>
                    <a:pt x="1498765" y="457200"/>
                  </a:lnTo>
                  <a:lnTo>
                    <a:pt x="1498765" y="419100"/>
                  </a:lnTo>
                  <a:lnTo>
                    <a:pt x="1487055" y="419100"/>
                  </a:lnTo>
                  <a:lnTo>
                    <a:pt x="1484122" y="431800"/>
                  </a:lnTo>
                  <a:lnTo>
                    <a:pt x="1480896" y="424535"/>
                  </a:lnTo>
                  <a:lnTo>
                    <a:pt x="1480896" y="520700"/>
                  </a:lnTo>
                  <a:lnTo>
                    <a:pt x="1475168" y="520700"/>
                  </a:lnTo>
                  <a:lnTo>
                    <a:pt x="1473390" y="508000"/>
                  </a:lnTo>
                  <a:lnTo>
                    <a:pt x="1480896" y="520700"/>
                  </a:lnTo>
                  <a:lnTo>
                    <a:pt x="1480896" y="424535"/>
                  </a:lnTo>
                  <a:lnTo>
                    <a:pt x="1478483" y="419100"/>
                  </a:lnTo>
                  <a:lnTo>
                    <a:pt x="1479003" y="419100"/>
                  </a:lnTo>
                  <a:lnTo>
                    <a:pt x="1484909" y="406400"/>
                  </a:lnTo>
                  <a:lnTo>
                    <a:pt x="1502829" y="406400"/>
                  </a:lnTo>
                  <a:lnTo>
                    <a:pt x="1505115" y="418477"/>
                  </a:lnTo>
                  <a:lnTo>
                    <a:pt x="1505229" y="419100"/>
                  </a:lnTo>
                  <a:lnTo>
                    <a:pt x="1505229" y="407352"/>
                  </a:lnTo>
                  <a:lnTo>
                    <a:pt x="1481531" y="368300"/>
                  </a:lnTo>
                  <a:lnTo>
                    <a:pt x="1480464" y="355600"/>
                  </a:lnTo>
                  <a:lnTo>
                    <a:pt x="1479308" y="355600"/>
                  </a:lnTo>
                  <a:lnTo>
                    <a:pt x="1468323" y="337019"/>
                  </a:lnTo>
                  <a:lnTo>
                    <a:pt x="1468323" y="342900"/>
                  </a:lnTo>
                  <a:lnTo>
                    <a:pt x="1467777" y="355600"/>
                  </a:lnTo>
                  <a:lnTo>
                    <a:pt x="1459928" y="355600"/>
                  </a:lnTo>
                  <a:lnTo>
                    <a:pt x="1460284" y="342900"/>
                  </a:lnTo>
                  <a:lnTo>
                    <a:pt x="1468323" y="342900"/>
                  </a:lnTo>
                  <a:lnTo>
                    <a:pt x="1468323" y="337019"/>
                  </a:lnTo>
                  <a:lnTo>
                    <a:pt x="1464297" y="330200"/>
                  </a:lnTo>
                  <a:lnTo>
                    <a:pt x="1456791" y="317500"/>
                  </a:lnTo>
                  <a:lnTo>
                    <a:pt x="1456258" y="316598"/>
                  </a:lnTo>
                  <a:lnTo>
                    <a:pt x="1456258" y="444500"/>
                  </a:lnTo>
                  <a:lnTo>
                    <a:pt x="1445323" y="444500"/>
                  </a:lnTo>
                  <a:lnTo>
                    <a:pt x="1445323" y="457200"/>
                  </a:lnTo>
                  <a:lnTo>
                    <a:pt x="1445298" y="482600"/>
                  </a:lnTo>
                  <a:lnTo>
                    <a:pt x="1438427" y="469900"/>
                  </a:lnTo>
                  <a:lnTo>
                    <a:pt x="1435011" y="469900"/>
                  </a:lnTo>
                  <a:lnTo>
                    <a:pt x="1434871" y="457200"/>
                  </a:lnTo>
                  <a:lnTo>
                    <a:pt x="1445323" y="457200"/>
                  </a:lnTo>
                  <a:lnTo>
                    <a:pt x="1445323" y="444500"/>
                  </a:lnTo>
                  <a:lnTo>
                    <a:pt x="1437805" y="444500"/>
                  </a:lnTo>
                  <a:lnTo>
                    <a:pt x="1437805" y="431800"/>
                  </a:lnTo>
                  <a:lnTo>
                    <a:pt x="1451495" y="431800"/>
                  </a:lnTo>
                  <a:lnTo>
                    <a:pt x="1456258" y="444500"/>
                  </a:lnTo>
                  <a:lnTo>
                    <a:pt x="1456258" y="316598"/>
                  </a:lnTo>
                  <a:lnTo>
                    <a:pt x="1449298" y="304800"/>
                  </a:lnTo>
                  <a:lnTo>
                    <a:pt x="1434287" y="279400"/>
                  </a:lnTo>
                  <a:lnTo>
                    <a:pt x="1426781" y="266700"/>
                  </a:lnTo>
                  <a:lnTo>
                    <a:pt x="1423860" y="261759"/>
                  </a:lnTo>
                  <a:lnTo>
                    <a:pt x="1423860" y="444500"/>
                  </a:lnTo>
                  <a:lnTo>
                    <a:pt x="1422831" y="457200"/>
                  </a:lnTo>
                  <a:lnTo>
                    <a:pt x="1410957" y="457200"/>
                  </a:lnTo>
                  <a:lnTo>
                    <a:pt x="1411579" y="444500"/>
                  </a:lnTo>
                  <a:lnTo>
                    <a:pt x="1423860" y="444500"/>
                  </a:lnTo>
                  <a:lnTo>
                    <a:pt x="1423860" y="261759"/>
                  </a:lnTo>
                  <a:lnTo>
                    <a:pt x="1406779" y="232867"/>
                  </a:lnTo>
                  <a:lnTo>
                    <a:pt x="1406779" y="330200"/>
                  </a:lnTo>
                  <a:lnTo>
                    <a:pt x="1404099" y="342900"/>
                  </a:lnTo>
                  <a:lnTo>
                    <a:pt x="1400390" y="330200"/>
                  </a:lnTo>
                  <a:lnTo>
                    <a:pt x="1406779" y="330200"/>
                  </a:lnTo>
                  <a:lnTo>
                    <a:pt x="1406779" y="232867"/>
                  </a:lnTo>
                  <a:lnTo>
                    <a:pt x="1404264" y="228600"/>
                  </a:lnTo>
                  <a:lnTo>
                    <a:pt x="1396758" y="215900"/>
                  </a:lnTo>
                  <a:lnTo>
                    <a:pt x="1394726" y="212471"/>
                  </a:lnTo>
                  <a:lnTo>
                    <a:pt x="1394726" y="406400"/>
                  </a:lnTo>
                  <a:lnTo>
                    <a:pt x="1388364" y="419100"/>
                  </a:lnTo>
                  <a:lnTo>
                    <a:pt x="1382255" y="406400"/>
                  </a:lnTo>
                  <a:lnTo>
                    <a:pt x="1394726" y="406400"/>
                  </a:lnTo>
                  <a:lnTo>
                    <a:pt x="1394726" y="212471"/>
                  </a:lnTo>
                  <a:lnTo>
                    <a:pt x="1389253" y="203200"/>
                  </a:lnTo>
                  <a:lnTo>
                    <a:pt x="1380070" y="203200"/>
                  </a:lnTo>
                  <a:lnTo>
                    <a:pt x="1380070" y="279400"/>
                  </a:lnTo>
                  <a:lnTo>
                    <a:pt x="1364310" y="279400"/>
                  </a:lnTo>
                  <a:lnTo>
                    <a:pt x="1362900" y="266700"/>
                  </a:lnTo>
                  <a:lnTo>
                    <a:pt x="1374648" y="266700"/>
                  </a:lnTo>
                  <a:lnTo>
                    <a:pt x="1380070" y="279400"/>
                  </a:lnTo>
                  <a:lnTo>
                    <a:pt x="1380070" y="203200"/>
                  </a:lnTo>
                  <a:lnTo>
                    <a:pt x="1374355" y="203200"/>
                  </a:lnTo>
                  <a:lnTo>
                    <a:pt x="1378826" y="190500"/>
                  </a:lnTo>
                  <a:lnTo>
                    <a:pt x="1384058" y="190500"/>
                  </a:lnTo>
                  <a:lnTo>
                    <a:pt x="1368856" y="165100"/>
                  </a:lnTo>
                  <a:lnTo>
                    <a:pt x="1353642" y="139700"/>
                  </a:lnTo>
                  <a:lnTo>
                    <a:pt x="1346047" y="127000"/>
                  </a:lnTo>
                  <a:lnTo>
                    <a:pt x="1345311" y="125780"/>
                  </a:lnTo>
                  <a:lnTo>
                    <a:pt x="1345311" y="304800"/>
                  </a:lnTo>
                  <a:lnTo>
                    <a:pt x="1340840" y="317500"/>
                  </a:lnTo>
                  <a:lnTo>
                    <a:pt x="1337449" y="317500"/>
                  </a:lnTo>
                  <a:lnTo>
                    <a:pt x="1336675" y="304800"/>
                  </a:lnTo>
                  <a:lnTo>
                    <a:pt x="1345311" y="304800"/>
                  </a:lnTo>
                  <a:lnTo>
                    <a:pt x="1345311" y="125780"/>
                  </a:lnTo>
                  <a:lnTo>
                    <a:pt x="1330833" y="101600"/>
                  </a:lnTo>
                  <a:lnTo>
                    <a:pt x="1323238" y="88900"/>
                  </a:lnTo>
                  <a:lnTo>
                    <a:pt x="1310462" y="67564"/>
                  </a:lnTo>
                  <a:lnTo>
                    <a:pt x="1310462" y="101600"/>
                  </a:lnTo>
                  <a:lnTo>
                    <a:pt x="1307998" y="114325"/>
                  </a:lnTo>
                  <a:lnTo>
                    <a:pt x="1304505" y="114325"/>
                  </a:lnTo>
                  <a:lnTo>
                    <a:pt x="1302092" y="101600"/>
                  </a:lnTo>
                  <a:lnTo>
                    <a:pt x="1310462" y="101600"/>
                  </a:lnTo>
                  <a:lnTo>
                    <a:pt x="1310462" y="67564"/>
                  </a:lnTo>
                  <a:lnTo>
                    <a:pt x="1300429" y="50800"/>
                  </a:lnTo>
                  <a:lnTo>
                    <a:pt x="1292821" y="38100"/>
                  </a:lnTo>
                  <a:lnTo>
                    <a:pt x="1292720" y="37934"/>
                  </a:lnTo>
                  <a:lnTo>
                    <a:pt x="1292720" y="228600"/>
                  </a:lnTo>
                  <a:lnTo>
                    <a:pt x="1282369" y="228600"/>
                  </a:lnTo>
                  <a:lnTo>
                    <a:pt x="1284630" y="215900"/>
                  </a:lnTo>
                  <a:lnTo>
                    <a:pt x="1288084" y="215900"/>
                  </a:lnTo>
                  <a:lnTo>
                    <a:pt x="1292720" y="228600"/>
                  </a:lnTo>
                  <a:lnTo>
                    <a:pt x="1292720" y="37934"/>
                  </a:lnTo>
                  <a:lnTo>
                    <a:pt x="1287983" y="30022"/>
                  </a:lnTo>
                  <a:lnTo>
                    <a:pt x="1287983" y="50800"/>
                  </a:lnTo>
                  <a:lnTo>
                    <a:pt x="1287983" y="63500"/>
                  </a:lnTo>
                  <a:lnTo>
                    <a:pt x="1287589" y="63500"/>
                  </a:lnTo>
                  <a:lnTo>
                    <a:pt x="1287589" y="152400"/>
                  </a:lnTo>
                  <a:lnTo>
                    <a:pt x="1282077" y="165100"/>
                  </a:lnTo>
                  <a:lnTo>
                    <a:pt x="1269352" y="165100"/>
                  </a:lnTo>
                  <a:lnTo>
                    <a:pt x="1275410" y="152400"/>
                  </a:lnTo>
                  <a:lnTo>
                    <a:pt x="1287589" y="152400"/>
                  </a:lnTo>
                  <a:lnTo>
                    <a:pt x="1287589" y="63500"/>
                  </a:lnTo>
                  <a:lnTo>
                    <a:pt x="1276743" y="63500"/>
                  </a:lnTo>
                  <a:lnTo>
                    <a:pt x="1276743" y="50800"/>
                  </a:lnTo>
                  <a:lnTo>
                    <a:pt x="1287983" y="50800"/>
                  </a:lnTo>
                  <a:lnTo>
                    <a:pt x="1287983" y="30022"/>
                  </a:lnTo>
                  <a:lnTo>
                    <a:pt x="1285214" y="25400"/>
                  </a:lnTo>
                  <a:lnTo>
                    <a:pt x="1275346" y="25400"/>
                  </a:lnTo>
                  <a:lnTo>
                    <a:pt x="1278394" y="12700"/>
                  </a:lnTo>
                  <a:lnTo>
                    <a:pt x="1279944" y="12700"/>
                  </a:lnTo>
                  <a:lnTo>
                    <a:pt x="1270088" y="0"/>
                  </a:lnTo>
                  <a:lnTo>
                    <a:pt x="1269250" y="0"/>
                  </a:lnTo>
                  <a:lnTo>
                    <a:pt x="1269250" y="88900"/>
                  </a:lnTo>
                  <a:lnTo>
                    <a:pt x="1260233" y="88900"/>
                  </a:lnTo>
                  <a:lnTo>
                    <a:pt x="1261110" y="76200"/>
                  </a:lnTo>
                  <a:lnTo>
                    <a:pt x="1250543" y="88900"/>
                  </a:lnTo>
                  <a:lnTo>
                    <a:pt x="1252486" y="76200"/>
                  </a:lnTo>
                  <a:lnTo>
                    <a:pt x="1256068" y="76200"/>
                  </a:lnTo>
                  <a:lnTo>
                    <a:pt x="1257998" y="63500"/>
                  </a:lnTo>
                  <a:lnTo>
                    <a:pt x="1261135" y="75920"/>
                  </a:lnTo>
                  <a:lnTo>
                    <a:pt x="1261198" y="76200"/>
                  </a:lnTo>
                  <a:lnTo>
                    <a:pt x="1267663" y="76200"/>
                  </a:lnTo>
                  <a:lnTo>
                    <a:pt x="1269250" y="88900"/>
                  </a:lnTo>
                  <a:lnTo>
                    <a:pt x="1269250" y="0"/>
                  </a:lnTo>
                  <a:lnTo>
                    <a:pt x="1252385" y="0"/>
                  </a:lnTo>
                  <a:lnTo>
                    <a:pt x="1252385" y="38100"/>
                  </a:lnTo>
                  <a:lnTo>
                    <a:pt x="1238897" y="38100"/>
                  </a:lnTo>
                  <a:lnTo>
                    <a:pt x="1226172" y="25400"/>
                  </a:lnTo>
                  <a:lnTo>
                    <a:pt x="1252385" y="38100"/>
                  </a:lnTo>
                  <a:lnTo>
                    <a:pt x="1252385" y="0"/>
                  </a:lnTo>
                  <a:lnTo>
                    <a:pt x="1206068" y="0"/>
                  </a:lnTo>
                  <a:lnTo>
                    <a:pt x="1206068" y="139700"/>
                  </a:lnTo>
                  <a:lnTo>
                    <a:pt x="1205572" y="152400"/>
                  </a:lnTo>
                  <a:lnTo>
                    <a:pt x="1202156" y="152400"/>
                  </a:lnTo>
                  <a:lnTo>
                    <a:pt x="1202156" y="177800"/>
                  </a:lnTo>
                  <a:lnTo>
                    <a:pt x="1200619" y="190500"/>
                  </a:lnTo>
                  <a:lnTo>
                    <a:pt x="1196467" y="190500"/>
                  </a:lnTo>
                  <a:lnTo>
                    <a:pt x="1198067" y="177800"/>
                  </a:lnTo>
                  <a:lnTo>
                    <a:pt x="1202156" y="177800"/>
                  </a:lnTo>
                  <a:lnTo>
                    <a:pt x="1202156" y="152400"/>
                  </a:lnTo>
                  <a:lnTo>
                    <a:pt x="1198067" y="152400"/>
                  </a:lnTo>
                  <a:lnTo>
                    <a:pt x="1198778" y="139700"/>
                  </a:lnTo>
                  <a:lnTo>
                    <a:pt x="1206068" y="139700"/>
                  </a:lnTo>
                  <a:lnTo>
                    <a:pt x="1206068" y="0"/>
                  </a:lnTo>
                  <a:lnTo>
                    <a:pt x="1199959" y="0"/>
                  </a:lnTo>
                  <a:lnTo>
                    <a:pt x="1199959" y="63500"/>
                  </a:lnTo>
                  <a:lnTo>
                    <a:pt x="1194346" y="74320"/>
                  </a:lnTo>
                  <a:lnTo>
                    <a:pt x="1194346" y="177800"/>
                  </a:lnTo>
                  <a:lnTo>
                    <a:pt x="1184224" y="177800"/>
                  </a:lnTo>
                  <a:lnTo>
                    <a:pt x="1185519" y="165100"/>
                  </a:lnTo>
                  <a:lnTo>
                    <a:pt x="1194346" y="177800"/>
                  </a:lnTo>
                  <a:lnTo>
                    <a:pt x="1194346" y="74320"/>
                  </a:lnTo>
                  <a:lnTo>
                    <a:pt x="1193368" y="76200"/>
                  </a:lnTo>
                  <a:lnTo>
                    <a:pt x="1186853" y="76200"/>
                  </a:lnTo>
                  <a:lnTo>
                    <a:pt x="1173607" y="63500"/>
                  </a:lnTo>
                  <a:lnTo>
                    <a:pt x="1199959" y="63500"/>
                  </a:lnTo>
                  <a:lnTo>
                    <a:pt x="1199959" y="0"/>
                  </a:lnTo>
                  <a:lnTo>
                    <a:pt x="1191221" y="0"/>
                  </a:lnTo>
                  <a:lnTo>
                    <a:pt x="1191221" y="25400"/>
                  </a:lnTo>
                  <a:lnTo>
                    <a:pt x="1190586" y="38100"/>
                  </a:lnTo>
                  <a:lnTo>
                    <a:pt x="1185113" y="38100"/>
                  </a:lnTo>
                  <a:lnTo>
                    <a:pt x="1178712" y="25400"/>
                  </a:lnTo>
                  <a:lnTo>
                    <a:pt x="1191221" y="25400"/>
                  </a:lnTo>
                  <a:lnTo>
                    <a:pt x="1191221" y="0"/>
                  </a:lnTo>
                  <a:lnTo>
                    <a:pt x="1187475" y="0"/>
                  </a:lnTo>
                  <a:lnTo>
                    <a:pt x="1126921" y="96761"/>
                  </a:lnTo>
                  <a:lnTo>
                    <a:pt x="1126921" y="279400"/>
                  </a:lnTo>
                  <a:lnTo>
                    <a:pt x="1120063" y="292100"/>
                  </a:lnTo>
                  <a:lnTo>
                    <a:pt x="1114831" y="279400"/>
                  </a:lnTo>
                  <a:lnTo>
                    <a:pt x="1126921" y="279400"/>
                  </a:lnTo>
                  <a:lnTo>
                    <a:pt x="1126921" y="96761"/>
                  </a:lnTo>
                  <a:lnTo>
                    <a:pt x="1115923" y="114325"/>
                  </a:lnTo>
                  <a:lnTo>
                    <a:pt x="1117942" y="114325"/>
                  </a:lnTo>
                  <a:lnTo>
                    <a:pt x="1118895" y="121297"/>
                  </a:lnTo>
                  <a:lnTo>
                    <a:pt x="1119606" y="127000"/>
                  </a:lnTo>
                  <a:lnTo>
                    <a:pt x="1118857" y="121297"/>
                  </a:lnTo>
                  <a:lnTo>
                    <a:pt x="1116355" y="115404"/>
                  </a:lnTo>
                  <a:lnTo>
                    <a:pt x="1116355" y="254000"/>
                  </a:lnTo>
                  <a:lnTo>
                    <a:pt x="1115669" y="266700"/>
                  </a:lnTo>
                  <a:lnTo>
                    <a:pt x="1111923" y="266700"/>
                  </a:lnTo>
                  <a:lnTo>
                    <a:pt x="1111923" y="304800"/>
                  </a:lnTo>
                  <a:lnTo>
                    <a:pt x="1111923" y="317500"/>
                  </a:lnTo>
                  <a:lnTo>
                    <a:pt x="1104430" y="317500"/>
                  </a:lnTo>
                  <a:lnTo>
                    <a:pt x="1104430" y="304800"/>
                  </a:lnTo>
                  <a:lnTo>
                    <a:pt x="1111923" y="304800"/>
                  </a:lnTo>
                  <a:lnTo>
                    <a:pt x="1111923" y="266700"/>
                  </a:lnTo>
                  <a:lnTo>
                    <a:pt x="1103744" y="266700"/>
                  </a:lnTo>
                  <a:lnTo>
                    <a:pt x="1104430" y="254000"/>
                  </a:lnTo>
                  <a:lnTo>
                    <a:pt x="1116355" y="254000"/>
                  </a:lnTo>
                  <a:lnTo>
                    <a:pt x="1116355" y="115404"/>
                  </a:lnTo>
                  <a:lnTo>
                    <a:pt x="1115898" y="114325"/>
                  </a:lnTo>
                  <a:lnTo>
                    <a:pt x="1115644" y="114757"/>
                  </a:lnTo>
                  <a:lnTo>
                    <a:pt x="1076198" y="190500"/>
                  </a:lnTo>
                  <a:lnTo>
                    <a:pt x="1078433" y="190500"/>
                  </a:lnTo>
                  <a:lnTo>
                    <a:pt x="1082281" y="203200"/>
                  </a:lnTo>
                  <a:lnTo>
                    <a:pt x="1089469" y="203200"/>
                  </a:lnTo>
                  <a:lnTo>
                    <a:pt x="1089393" y="215900"/>
                  </a:lnTo>
                  <a:lnTo>
                    <a:pt x="1085481" y="215900"/>
                  </a:lnTo>
                  <a:lnTo>
                    <a:pt x="1083830" y="228600"/>
                  </a:lnTo>
                  <a:lnTo>
                    <a:pt x="1086383" y="228600"/>
                  </a:lnTo>
                  <a:lnTo>
                    <a:pt x="1088885" y="240004"/>
                  </a:lnTo>
                  <a:lnTo>
                    <a:pt x="1083830" y="228600"/>
                  </a:lnTo>
                  <a:lnTo>
                    <a:pt x="1080084" y="228600"/>
                  </a:lnTo>
                  <a:lnTo>
                    <a:pt x="1080084" y="292100"/>
                  </a:lnTo>
                  <a:lnTo>
                    <a:pt x="1076337" y="279400"/>
                  </a:lnTo>
                  <a:lnTo>
                    <a:pt x="1079258" y="279400"/>
                  </a:lnTo>
                  <a:lnTo>
                    <a:pt x="1080084" y="292100"/>
                  </a:lnTo>
                  <a:lnTo>
                    <a:pt x="1080084" y="228600"/>
                  </a:lnTo>
                  <a:lnTo>
                    <a:pt x="1068844" y="228600"/>
                  </a:lnTo>
                  <a:lnTo>
                    <a:pt x="1068844" y="330200"/>
                  </a:lnTo>
                  <a:lnTo>
                    <a:pt x="1064691" y="330200"/>
                  </a:lnTo>
                  <a:lnTo>
                    <a:pt x="1064691" y="406400"/>
                  </a:lnTo>
                  <a:lnTo>
                    <a:pt x="1051991" y="406400"/>
                  </a:lnTo>
                  <a:lnTo>
                    <a:pt x="1062202" y="393700"/>
                  </a:lnTo>
                  <a:lnTo>
                    <a:pt x="1064691" y="406400"/>
                  </a:lnTo>
                  <a:lnTo>
                    <a:pt x="1064691" y="330200"/>
                  </a:lnTo>
                  <a:lnTo>
                    <a:pt x="1056906" y="330200"/>
                  </a:lnTo>
                  <a:lnTo>
                    <a:pt x="1055738" y="317500"/>
                  </a:lnTo>
                  <a:lnTo>
                    <a:pt x="1068844" y="330200"/>
                  </a:lnTo>
                  <a:lnTo>
                    <a:pt x="1068844" y="228600"/>
                  </a:lnTo>
                  <a:lnTo>
                    <a:pt x="1056005" y="228600"/>
                  </a:lnTo>
                  <a:lnTo>
                    <a:pt x="1044981" y="247738"/>
                  </a:lnTo>
                  <a:lnTo>
                    <a:pt x="1044981" y="355600"/>
                  </a:lnTo>
                  <a:lnTo>
                    <a:pt x="1043622" y="368300"/>
                  </a:lnTo>
                  <a:lnTo>
                    <a:pt x="1031443" y="368300"/>
                  </a:lnTo>
                  <a:lnTo>
                    <a:pt x="1039647" y="355600"/>
                  </a:lnTo>
                  <a:lnTo>
                    <a:pt x="1044981" y="355600"/>
                  </a:lnTo>
                  <a:lnTo>
                    <a:pt x="1044981" y="247738"/>
                  </a:lnTo>
                  <a:lnTo>
                    <a:pt x="1040752" y="255066"/>
                  </a:lnTo>
                  <a:lnTo>
                    <a:pt x="1040752" y="304800"/>
                  </a:lnTo>
                  <a:lnTo>
                    <a:pt x="1037183" y="317500"/>
                  </a:lnTo>
                  <a:lnTo>
                    <a:pt x="1028344" y="317500"/>
                  </a:lnTo>
                  <a:lnTo>
                    <a:pt x="1028344" y="368300"/>
                  </a:lnTo>
                  <a:lnTo>
                    <a:pt x="1025766" y="381000"/>
                  </a:lnTo>
                  <a:lnTo>
                    <a:pt x="1024458" y="381000"/>
                  </a:lnTo>
                  <a:lnTo>
                    <a:pt x="1024458" y="495300"/>
                  </a:lnTo>
                  <a:lnTo>
                    <a:pt x="1017612" y="495300"/>
                  </a:lnTo>
                  <a:lnTo>
                    <a:pt x="1018286" y="482600"/>
                  </a:lnTo>
                  <a:lnTo>
                    <a:pt x="1024458" y="495300"/>
                  </a:lnTo>
                  <a:lnTo>
                    <a:pt x="1024458" y="381000"/>
                  </a:lnTo>
                  <a:lnTo>
                    <a:pt x="1017587" y="381000"/>
                  </a:lnTo>
                  <a:lnTo>
                    <a:pt x="1016419" y="377037"/>
                  </a:lnTo>
                  <a:lnTo>
                    <a:pt x="1016419" y="419100"/>
                  </a:lnTo>
                  <a:lnTo>
                    <a:pt x="1004316" y="428180"/>
                  </a:lnTo>
                  <a:lnTo>
                    <a:pt x="1004316" y="444500"/>
                  </a:lnTo>
                  <a:lnTo>
                    <a:pt x="1003109" y="447725"/>
                  </a:lnTo>
                  <a:lnTo>
                    <a:pt x="1003109" y="533400"/>
                  </a:lnTo>
                  <a:lnTo>
                    <a:pt x="991514" y="533400"/>
                  </a:lnTo>
                  <a:lnTo>
                    <a:pt x="990447" y="520700"/>
                  </a:lnTo>
                  <a:lnTo>
                    <a:pt x="1001890" y="520700"/>
                  </a:lnTo>
                  <a:lnTo>
                    <a:pt x="1003109" y="533400"/>
                  </a:lnTo>
                  <a:lnTo>
                    <a:pt x="1003109" y="447725"/>
                  </a:lnTo>
                  <a:lnTo>
                    <a:pt x="999553" y="457200"/>
                  </a:lnTo>
                  <a:lnTo>
                    <a:pt x="990015" y="457200"/>
                  </a:lnTo>
                  <a:lnTo>
                    <a:pt x="990701" y="444500"/>
                  </a:lnTo>
                  <a:lnTo>
                    <a:pt x="995807" y="431800"/>
                  </a:lnTo>
                  <a:lnTo>
                    <a:pt x="1001141" y="444500"/>
                  </a:lnTo>
                  <a:lnTo>
                    <a:pt x="1004316" y="444500"/>
                  </a:lnTo>
                  <a:lnTo>
                    <a:pt x="1004316" y="428180"/>
                  </a:lnTo>
                  <a:lnTo>
                    <a:pt x="999490" y="431800"/>
                  </a:lnTo>
                  <a:lnTo>
                    <a:pt x="999363" y="419100"/>
                  </a:lnTo>
                  <a:lnTo>
                    <a:pt x="1016419" y="419100"/>
                  </a:lnTo>
                  <a:lnTo>
                    <a:pt x="1016419" y="377037"/>
                  </a:lnTo>
                  <a:lnTo>
                    <a:pt x="1013853" y="368300"/>
                  </a:lnTo>
                  <a:lnTo>
                    <a:pt x="1028344" y="368300"/>
                  </a:lnTo>
                  <a:lnTo>
                    <a:pt x="1028344" y="317500"/>
                  </a:lnTo>
                  <a:lnTo>
                    <a:pt x="1023391" y="317500"/>
                  </a:lnTo>
                  <a:lnTo>
                    <a:pt x="1022032" y="304800"/>
                  </a:lnTo>
                  <a:lnTo>
                    <a:pt x="1040752" y="304800"/>
                  </a:lnTo>
                  <a:lnTo>
                    <a:pt x="1040752" y="255066"/>
                  </a:lnTo>
                  <a:lnTo>
                    <a:pt x="984580" y="352526"/>
                  </a:lnTo>
                  <a:lnTo>
                    <a:pt x="984580" y="482600"/>
                  </a:lnTo>
                  <a:lnTo>
                    <a:pt x="978484" y="495300"/>
                  </a:lnTo>
                  <a:lnTo>
                    <a:pt x="977011" y="492988"/>
                  </a:lnTo>
                  <a:lnTo>
                    <a:pt x="977011" y="520700"/>
                  </a:lnTo>
                  <a:lnTo>
                    <a:pt x="976947" y="533400"/>
                  </a:lnTo>
                  <a:lnTo>
                    <a:pt x="973340" y="533400"/>
                  </a:lnTo>
                  <a:lnTo>
                    <a:pt x="973340" y="571500"/>
                  </a:lnTo>
                  <a:lnTo>
                    <a:pt x="964577" y="571500"/>
                  </a:lnTo>
                  <a:lnTo>
                    <a:pt x="957846" y="558800"/>
                  </a:lnTo>
                  <a:lnTo>
                    <a:pt x="970775" y="558800"/>
                  </a:lnTo>
                  <a:lnTo>
                    <a:pt x="973340" y="571500"/>
                  </a:lnTo>
                  <a:lnTo>
                    <a:pt x="973340" y="533400"/>
                  </a:lnTo>
                  <a:lnTo>
                    <a:pt x="973201" y="533400"/>
                  </a:lnTo>
                  <a:lnTo>
                    <a:pt x="970902" y="520700"/>
                  </a:lnTo>
                  <a:lnTo>
                    <a:pt x="977011" y="520700"/>
                  </a:lnTo>
                  <a:lnTo>
                    <a:pt x="977011" y="492988"/>
                  </a:lnTo>
                  <a:lnTo>
                    <a:pt x="970432" y="482600"/>
                  </a:lnTo>
                  <a:lnTo>
                    <a:pt x="963828" y="482600"/>
                  </a:lnTo>
                  <a:lnTo>
                    <a:pt x="962101" y="469900"/>
                  </a:lnTo>
                  <a:lnTo>
                    <a:pt x="968044" y="469900"/>
                  </a:lnTo>
                  <a:lnTo>
                    <a:pt x="972210" y="482600"/>
                  </a:lnTo>
                  <a:lnTo>
                    <a:pt x="984580" y="482600"/>
                  </a:lnTo>
                  <a:lnTo>
                    <a:pt x="984580" y="352526"/>
                  </a:lnTo>
                  <a:lnTo>
                    <a:pt x="976833" y="365975"/>
                  </a:lnTo>
                  <a:lnTo>
                    <a:pt x="976833" y="431800"/>
                  </a:lnTo>
                  <a:lnTo>
                    <a:pt x="973505" y="431800"/>
                  </a:lnTo>
                  <a:lnTo>
                    <a:pt x="971575" y="424472"/>
                  </a:lnTo>
                  <a:lnTo>
                    <a:pt x="976833" y="431800"/>
                  </a:lnTo>
                  <a:lnTo>
                    <a:pt x="976833" y="365975"/>
                  </a:lnTo>
                  <a:lnTo>
                    <a:pt x="955294" y="403352"/>
                  </a:lnTo>
                  <a:lnTo>
                    <a:pt x="955294" y="444500"/>
                  </a:lnTo>
                  <a:lnTo>
                    <a:pt x="950861" y="457200"/>
                  </a:lnTo>
                  <a:lnTo>
                    <a:pt x="948169" y="445503"/>
                  </a:lnTo>
                  <a:lnTo>
                    <a:pt x="948169" y="596900"/>
                  </a:lnTo>
                  <a:lnTo>
                    <a:pt x="938568" y="596900"/>
                  </a:lnTo>
                  <a:lnTo>
                    <a:pt x="939622" y="584200"/>
                  </a:lnTo>
                  <a:lnTo>
                    <a:pt x="946213" y="584200"/>
                  </a:lnTo>
                  <a:lnTo>
                    <a:pt x="948169" y="596900"/>
                  </a:lnTo>
                  <a:lnTo>
                    <a:pt x="948169" y="445503"/>
                  </a:lnTo>
                  <a:lnTo>
                    <a:pt x="947940" y="444500"/>
                  </a:lnTo>
                  <a:lnTo>
                    <a:pt x="955294" y="444500"/>
                  </a:lnTo>
                  <a:lnTo>
                    <a:pt x="955294" y="403352"/>
                  </a:lnTo>
                  <a:lnTo>
                    <a:pt x="945235" y="420801"/>
                  </a:lnTo>
                  <a:lnTo>
                    <a:pt x="945235" y="520700"/>
                  </a:lnTo>
                  <a:lnTo>
                    <a:pt x="942124" y="508000"/>
                  </a:lnTo>
                  <a:lnTo>
                    <a:pt x="940523" y="508000"/>
                  </a:lnTo>
                  <a:lnTo>
                    <a:pt x="943356" y="495300"/>
                  </a:lnTo>
                  <a:lnTo>
                    <a:pt x="945235" y="520700"/>
                  </a:lnTo>
                  <a:lnTo>
                    <a:pt x="945235" y="420801"/>
                  </a:lnTo>
                  <a:lnTo>
                    <a:pt x="926515" y="453275"/>
                  </a:lnTo>
                  <a:lnTo>
                    <a:pt x="926515" y="622300"/>
                  </a:lnTo>
                  <a:lnTo>
                    <a:pt x="920889" y="622300"/>
                  </a:lnTo>
                  <a:lnTo>
                    <a:pt x="918121" y="609600"/>
                  </a:lnTo>
                  <a:lnTo>
                    <a:pt x="916940" y="609600"/>
                  </a:lnTo>
                  <a:lnTo>
                    <a:pt x="916051" y="596900"/>
                  </a:lnTo>
                  <a:lnTo>
                    <a:pt x="926515" y="622300"/>
                  </a:lnTo>
                  <a:lnTo>
                    <a:pt x="926515" y="453275"/>
                  </a:lnTo>
                  <a:lnTo>
                    <a:pt x="909612" y="482600"/>
                  </a:lnTo>
                  <a:lnTo>
                    <a:pt x="914209" y="482600"/>
                  </a:lnTo>
                  <a:lnTo>
                    <a:pt x="913396" y="495300"/>
                  </a:lnTo>
                  <a:lnTo>
                    <a:pt x="909116" y="495300"/>
                  </a:lnTo>
                  <a:lnTo>
                    <a:pt x="906945" y="482600"/>
                  </a:lnTo>
                  <a:lnTo>
                    <a:pt x="906132" y="482600"/>
                  </a:lnTo>
                  <a:lnTo>
                    <a:pt x="889431" y="508000"/>
                  </a:lnTo>
                  <a:lnTo>
                    <a:pt x="920902" y="508000"/>
                  </a:lnTo>
                  <a:lnTo>
                    <a:pt x="915162" y="518312"/>
                  </a:lnTo>
                  <a:lnTo>
                    <a:pt x="915162" y="594385"/>
                  </a:lnTo>
                  <a:lnTo>
                    <a:pt x="913396" y="589445"/>
                  </a:lnTo>
                  <a:lnTo>
                    <a:pt x="913396" y="660400"/>
                  </a:lnTo>
                  <a:lnTo>
                    <a:pt x="899566" y="660400"/>
                  </a:lnTo>
                  <a:lnTo>
                    <a:pt x="899566" y="685800"/>
                  </a:lnTo>
                  <a:lnTo>
                    <a:pt x="883424" y="685800"/>
                  </a:lnTo>
                  <a:lnTo>
                    <a:pt x="882281" y="673100"/>
                  </a:lnTo>
                  <a:lnTo>
                    <a:pt x="898423" y="673100"/>
                  </a:lnTo>
                  <a:lnTo>
                    <a:pt x="899566" y="685800"/>
                  </a:lnTo>
                  <a:lnTo>
                    <a:pt x="899566" y="660400"/>
                  </a:lnTo>
                  <a:lnTo>
                    <a:pt x="898626" y="660400"/>
                  </a:lnTo>
                  <a:lnTo>
                    <a:pt x="903566" y="647700"/>
                  </a:lnTo>
                  <a:lnTo>
                    <a:pt x="913396" y="660400"/>
                  </a:lnTo>
                  <a:lnTo>
                    <a:pt x="913396" y="589445"/>
                  </a:lnTo>
                  <a:lnTo>
                    <a:pt x="911529" y="584200"/>
                  </a:lnTo>
                  <a:lnTo>
                    <a:pt x="914260" y="584200"/>
                  </a:lnTo>
                  <a:lnTo>
                    <a:pt x="915162" y="594385"/>
                  </a:lnTo>
                  <a:lnTo>
                    <a:pt x="915162" y="518312"/>
                  </a:lnTo>
                  <a:lnTo>
                    <a:pt x="913828" y="520700"/>
                  </a:lnTo>
                  <a:lnTo>
                    <a:pt x="905916" y="520700"/>
                  </a:lnTo>
                  <a:lnTo>
                    <a:pt x="905916" y="609600"/>
                  </a:lnTo>
                  <a:lnTo>
                    <a:pt x="904011" y="622300"/>
                  </a:lnTo>
                  <a:lnTo>
                    <a:pt x="887183" y="622300"/>
                  </a:lnTo>
                  <a:lnTo>
                    <a:pt x="890574" y="609600"/>
                  </a:lnTo>
                  <a:lnTo>
                    <a:pt x="905916" y="609600"/>
                  </a:lnTo>
                  <a:lnTo>
                    <a:pt x="905916" y="520700"/>
                  </a:lnTo>
                  <a:lnTo>
                    <a:pt x="887425" y="520700"/>
                  </a:lnTo>
                  <a:lnTo>
                    <a:pt x="881519" y="527291"/>
                  </a:lnTo>
                  <a:lnTo>
                    <a:pt x="881519" y="685800"/>
                  </a:lnTo>
                  <a:lnTo>
                    <a:pt x="881367" y="698500"/>
                  </a:lnTo>
                  <a:lnTo>
                    <a:pt x="875411" y="698500"/>
                  </a:lnTo>
                  <a:lnTo>
                    <a:pt x="875550" y="685800"/>
                  </a:lnTo>
                  <a:lnTo>
                    <a:pt x="881519" y="685800"/>
                  </a:lnTo>
                  <a:lnTo>
                    <a:pt x="881519" y="527291"/>
                  </a:lnTo>
                  <a:lnTo>
                    <a:pt x="876566" y="532815"/>
                  </a:lnTo>
                  <a:lnTo>
                    <a:pt x="876566" y="571500"/>
                  </a:lnTo>
                  <a:lnTo>
                    <a:pt x="872197" y="558800"/>
                  </a:lnTo>
                  <a:lnTo>
                    <a:pt x="872197" y="685800"/>
                  </a:lnTo>
                  <a:lnTo>
                    <a:pt x="872197" y="698500"/>
                  </a:lnTo>
                  <a:lnTo>
                    <a:pt x="868184" y="698500"/>
                  </a:lnTo>
                  <a:lnTo>
                    <a:pt x="868184" y="762000"/>
                  </a:lnTo>
                  <a:lnTo>
                    <a:pt x="855141" y="762000"/>
                  </a:lnTo>
                  <a:lnTo>
                    <a:pt x="857262" y="749300"/>
                  </a:lnTo>
                  <a:lnTo>
                    <a:pt x="857211" y="736600"/>
                  </a:lnTo>
                  <a:lnTo>
                    <a:pt x="863269" y="749300"/>
                  </a:lnTo>
                  <a:lnTo>
                    <a:pt x="867308" y="749300"/>
                  </a:lnTo>
                  <a:lnTo>
                    <a:pt x="868184" y="762000"/>
                  </a:lnTo>
                  <a:lnTo>
                    <a:pt x="868184" y="698500"/>
                  </a:lnTo>
                  <a:lnTo>
                    <a:pt x="864717" y="698500"/>
                  </a:lnTo>
                  <a:lnTo>
                    <a:pt x="864717" y="685800"/>
                  </a:lnTo>
                  <a:lnTo>
                    <a:pt x="872197" y="685800"/>
                  </a:lnTo>
                  <a:lnTo>
                    <a:pt x="872197" y="558800"/>
                  </a:lnTo>
                  <a:lnTo>
                    <a:pt x="875398" y="558800"/>
                  </a:lnTo>
                  <a:lnTo>
                    <a:pt x="876566" y="571500"/>
                  </a:lnTo>
                  <a:lnTo>
                    <a:pt x="876566" y="532815"/>
                  </a:lnTo>
                  <a:lnTo>
                    <a:pt x="876033" y="533400"/>
                  </a:lnTo>
                  <a:lnTo>
                    <a:pt x="856602" y="567131"/>
                  </a:lnTo>
                  <a:lnTo>
                    <a:pt x="856602" y="723900"/>
                  </a:lnTo>
                  <a:lnTo>
                    <a:pt x="842225" y="723900"/>
                  </a:lnTo>
                  <a:lnTo>
                    <a:pt x="850925" y="711200"/>
                  </a:lnTo>
                  <a:lnTo>
                    <a:pt x="856602" y="723900"/>
                  </a:lnTo>
                  <a:lnTo>
                    <a:pt x="856602" y="567131"/>
                  </a:lnTo>
                  <a:lnTo>
                    <a:pt x="844219" y="588619"/>
                  </a:lnTo>
                  <a:lnTo>
                    <a:pt x="844219" y="673100"/>
                  </a:lnTo>
                  <a:lnTo>
                    <a:pt x="844130" y="685800"/>
                  </a:lnTo>
                  <a:lnTo>
                    <a:pt x="841209" y="685800"/>
                  </a:lnTo>
                  <a:lnTo>
                    <a:pt x="838479" y="698500"/>
                  </a:lnTo>
                  <a:lnTo>
                    <a:pt x="831342" y="685800"/>
                  </a:lnTo>
                  <a:lnTo>
                    <a:pt x="819759" y="685800"/>
                  </a:lnTo>
                  <a:lnTo>
                    <a:pt x="820394" y="673100"/>
                  </a:lnTo>
                  <a:lnTo>
                    <a:pt x="844219" y="673100"/>
                  </a:lnTo>
                  <a:lnTo>
                    <a:pt x="844219" y="588619"/>
                  </a:lnTo>
                  <a:lnTo>
                    <a:pt x="817511" y="634961"/>
                  </a:lnTo>
                  <a:lnTo>
                    <a:pt x="817511" y="749300"/>
                  </a:lnTo>
                  <a:lnTo>
                    <a:pt x="815428" y="762000"/>
                  </a:lnTo>
                  <a:lnTo>
                    <a:pt x="808507" y="749300"/>
                  </a:lnTo>
                  <a:lnTo>
                    <a:pt x="817511" y="749300"/>
                  </a:lnTo>
                  <a:lnTo>
                    <a:pt x="817511" y="634961"/>
                  </a:lnTo>
                  <a:lnTo>
                    <a:pt x="801725" y="662355"/>
                  </a:lnTo>
                  <a:lnTo>
                    <a:pt x="801725" y="685800"/>
                  </a:lnTo>
                  <a:lnTo>
                    <a:pt x="799680" y="698500"/>
                  </a:lnTo>
                  <a:lnTo>
                    <a:pt x="797280" y="698500"/>
                  </a:lnTo>
                  <a:lnTo>
                    <a:pt x="797280" y="863600"/>
                  </a:lnTo>
                  <a:lnTo>
                    <a:pt x="791108" y="863600"/>
                  </a:lnTo>
                  <a:lnTo>
                    <a:pt x="782688" y="850900"/>
                  </a:lnTo>
                  <a:lnTo>
                    <a:pt x="794080" y="850900"/>
                  </a:lnTo>
                  <a:lnTo>
                    <a:pt x="797280" y="863600"/>
                  </a:lnTo>
                  <a:lnTo>
                    <a:pt x="797280" y="698500"/>
                  </a:lnTo>
                  <a:lnTo>
                    <a:pt x="793534" y="698500"/>
                  </a:lnTo>
                  <a:lnTo>
                    <a:pt x="793534" y="685800"/>
                  </a:lnTo>
                  <a:lnTo>
                    <a:pt x="801725" y="685800"/>
                  </a:lnTo>
                  <a:lnTo>
                    <a:pt x="801725" y="662355"/>
                  </a:lnTo>
                  <a:lnTo>
                    <a:pt x="782904" y="695020"/>
                  </a:lnTo>
                  <a:lnTo>
                    <a:pt x="782904" y="762000"/>
                  </a:lnTo>
                  <a:lnTo>
                    <a:pt x="780859" y="762000"/>
                  </a:lnTo>
                  <a:lnTo>
                    <a:pt x="778548" y="749300"/>
                  </a:lnTo>
                  <a:lnTo>
                    <a:pt x="782904" y="762000"/>
                  </a:lnTo>
                  <a:lnTo>
                    <a:pt x="782904" y="695020"/>
                  </a:lnTo>
                  <a:lnTo>
                    <a:pt x="771588" y="714654"/>
                  </a:lnTo>
                  <a:lnTo>
                    <a:pt x="771588" y="812800"/>
                  </a:lnTo>
                  <a:lnTo>
                    <a:pt x="768985" y="820534"/>
                  </a:lnTo>
                  <a:lnTo>
                    <a:pt x="768985" y="863600"/>
                  </a:lnTo>
                  <a:lnTo>
                    <a:pt x="768972" y="876300"/>
                  </a:lnTo>
                  <a:lnTo>
                    <a:pt x="765009" y="876300"/>
                  </a:lnTo>
                  <a:lnTo>
                    <a:pt x="765009" y="889000"/>
                  </a:lnTo>
                  <a:lnTo>
                    <a:pt x="762787" y="901700"/>
                  </a:lnTo>
                  <a:lnTo>
                    <a:pt x="761034" y="901700"/>
                  </a:lnTo>
                  <a:lnTo>
                    <a:pt x="756983" y="889000"/>
                  </a:lnTo>
                  <a:lnTo>
                    <a:pt x="752322" y="889000"/>
                  </a:lnTo>
                  <a:lnTo>
                    <a:pt x="752906" y="876300"/>
                  </a:lnTo>
                  <a:lnTo>
                    <a:pt x="765009" y="889000"/>
                  </a:lnTo>
                  <a:lnTo>
                    <a:pt x="765009" y="876300"/>
                  </a:lnTo>
                  <a:lnTo>
                    <a:pt x="755586" y="876300"/>
                  </a:lnTo>
                  <a:lnTo>
                    <a:pt x="760717" y="863600"/>
                  </a:lnTo>
                  <a:lnTo>
                    <a:pt x="768985" y="863600"/>
                  </a:lnTo>
                  <a:lnTo>
                    <a:pt x="768985" y="820534"/>
                  </a:lnTo>
                  <a:lnTo>
                    <a:pt x="767308" y="825500"/>
                  </a:lnTo>
                  <a:lnTo>
                    <a:pt x="759866" y="825500"/>
                  </a:lnTo>
                  <a:lnTo>
                    <a:pt x="762558" y="812800"/>
                  </a:lnTo>
                  <a:lnTo>
                    <a:pt x="759815" y="812800"/>
                  </a:lnTo>
                  <a:lnTo>
                    <a:pt x="759815" y="863600"/>
                  </a:lnTo>
                  <a:lnTo>
                    <a:pt x="750506" y="863600"/>
                  </a:lnTo>
                  <a:lnTo>
                    <a:pt x="748233" y="850900"/>
                  </a:lnTo>
                  <a:lnTo>
                    <a:pt x="759193" y="850900"/>
                  </a:lnTo>
                  <a:lnTo>
                    <a:pt x="759815" y="863600"/>
                  </a:lnTo>
                  <a:lnTo>
                    <a:pt x="759815" y="812800"/>
                  </a:lnTo>
                  <a:lnTo>
                    <a:pt x="756285" y="812800"/>
                  </a:lnTo>
                  <a:lnTo>
                    <a:pt x="756285" y="838200"/>
                  </a:lnTo>
                  <a:lnTo>
                    <a:pt x="748398" y="838200"/>
                  </a:lnTo>
                  <a:lnTo>
                    <a:pt x="748588" y="825500"/>
                  </a:lnTo>
                  <a:lnTo>
                    <a:pt x="753186" y="825500"/>
                  </a:lnTo>
                  <a:lnTo>
                    <a:pt x="756285" y="838200"/>
                  </a:lnTo>
                  <a:lnTo>
                    <a:pt x="756285" y="812800"/>
                  </a:lnTo>
                  <a:lnTo>
                    <a:pt x="752322" y="812800"/>
                  </a:lnTo>
                  <a:lnTo>
                    <a:pt x="756958" y="800100"/>
                  </a:lnTo>
                  <a:lnTo>
                    <a:pt x="765759" y="800100"/>
                  </a:lnTo>
                  <a:lnTo>
                    <a:pt x="771588" y="812800"/>
                  </a:lnTo>
                  <a:lnTo>
                    <a:pt x="771588" y="714654"/>
                  </a:lnTo>
                  <a:lnTo>
                    <a:pt x="771055" y="715581"/>
                  </a:lnTo>
                  <a:lnTo>
                    <a:pt x="771055" y="762000"/>
                  </a:lnTo>
                  <a:lnTo>
                    <a:pt x="769073" y="774700"/>
                  </a:lnTo>
                  <a:lnTo>
                    <a:pt x="755434" y="774700"/>
                  </a:lnTo>
                  <a:lnTo>
                    <a:pt x="756094" y="762000"/>
                  </a:lnTo>
                  <a:lnTo>
                    <a:pt x="771055" y="762000"/>
                  </a:lnTo>
                  <a:lnTo>
                    <a:pt x="771055" y="715581"/>
                  </a:lnTo>
                  <a:lnTo>
                    <a:pt x="729665" y="787400"/>
                  </a:lnTo>
                  <a:lnTo>
                    <a:pt x="732155" y="800100"/>
                  </a:lnTo>
                  <a:lnTo>
                    <a:pt x="723214" y="800100"/>
                  </a:lnTo>
                  <a:lnTo>
                    <a:pt x="707390" y="827671"/>
                  </a:lnTo>
                  <a:lnTo>
                    <a:pt x="707390" y="914400"/>
                  </a:lnTo>
                  <a:lnTo>
                    <a:pt x="707390" y="927100"/>
                  </a:lnTo>
                  <a:lnTo>
                    <a:pt x="696150" y="927100"/>
                  </a:lnTo>
                  <a:lnTo>
                    <a:pt x="696747" y="914400"/>
                  </a:lnTo>
                  <a:lnTo>
                    <a:pt x="707390" y="914400"/>
                  </a:lnTo>
                  <a:lnTo>
                    <a:pt x="707390" y="827671"/>
                  </a:lnTo>
                  <a:lnTo>
                    <a:pt x="679475" y="876300"/>
                  </a:lnTo>
                  <a:lnTo>
                    <a:pt x="685914" y="876300"/>
                  </a:lnTo>
                  <a:lnTo>
                    <a:pt x="688644" y="889000"/>
                  </a:lnTo>
                  <a:lnTo>
                    <a:pt x="675627" y="889000"/>
                  </a:lnTo>
                  <a:lnTo>
                    <a:pt x="627570" y="965200"/>
                  </a:lnTo>
                  <a:lnTo>
                    <a:pt x="636803" y="965200"/>
                  </a:lnTo>
                  <a:lnTo>
                    <a:pt x="636206" y="977900"/>
                  </a:lnTo>
                  <a:lnTo>
                    <a:pt x="626135" y="977900"/>
                  </a:lnTo>
                  <a:lnTo>
                    <a:pt x="625233" y="965200"/>
                  </a:lnTo>
                  <a:lnTo>
                    <a:pt x="539394" y="1113459"/>
                  </a:lnTo>
                  <a:lnTo>
                    <a:pt x="539394" y="1308100"/>
                  </a:lnTo>
                  <a:lnTo>
                    <a:pt x="538822" y="1320800"/>
                  </a:lnTo>
                  <a:lnTo>
                    <a:pt x="529285" y="1320800"/>
                  </a:lnTo>
                  <a:lnTo>
                    <a:pt x="524891" y="1309649"/>
                  </a:lnTo>
                  <a:lnTo>
                    <a:pt x="524891" y="1320800"/>
                  </a:lnTo>
                  <a:lnTo>
                    <a:pt x="523836" y="1333500"/>
                  </a:lnTo>
                  <a:lnTo>
                    <a:pt x="518033" y="1333500"/>
                  </a:lnTo>
                  <a:lnTo>
                    <a:pt x="516343" y="1320800"/>
                  </a:lnTo>
                  <a:lnTo>
                    <a:pt x="524891" y="1320800"/>
                  </a:lnTo>
                  <a:lnTo>
                    <a:pt x="524891" y="1309649"/>
                  </a:lnTo>
                  <a:lnTo>
                    <a:pt x="524281" y="1308100"/>
                  </a:lnTo>
                  <a:lnTo>
                    <a:pt x="539394" y="1308100"/>
                  </a:lnTo>
                  <a:lnTo>
                    <a:pt x="539394" y="1113459"/>
                  </a:lnTo>
                  <a:lnTo>
                    <a:pt x="528548" y="1132192"/>
                  </a:lnTo>
                  <a:lnTo>
                    <a:pt x="528548" y="1231900"/>
                  </a:lnTo>
                  <a:lnTo>
                    <a:pt x="527621" y="1244142"/>
                  </a:lnTo>
                  <a:lnTo>
                    <a:pt x="527583" y="1244600"/>
                  </a:lnTo>
                  <a:lnTo>
                    <a:pt x="511632" y="1244600"/>
                  </a:lnTo>
                  <a:lnTo>
                    <a:pt x="512610" y="1231900"/>
                  </a:lnTo>
                  <a:lnTo>
                    <a:pt x="528548" y="1231900"/>
                  </a:lnTo>
                  <a:lnTo>
                    <a:pt x="528548" y="1132192"/>
                  </a:lnTo>
                  <a:lnTo>
                    <a:pt x="520090" y="1146797"/>
                  </a:lnTo>
                  <a:lnTo>
                    <a:pt x="520090" y="1206500"/>
                  </a:lnTo>
                  <a:lnTo>
                    <a:pt x="518134" y="1219200"/>
                  </a:lnTo>
                  <a:lnTo>
                    <a:pt x="512851" y="1219200"/>
                  </a:lnTo>
                  <a:lnTo>
                    <a:pt x="508368" y="1206500"/>
                  </a:lnTo>
                  <a:lnTo>
                    <a:pt x="520090" y="1206500"/>
                  </a:lnTo>
                  <a:lnTo>
                    <a:pt x="520090" y="1146797"/>
                  </a:lnTo>
                  <a:lnTo>
                    <a:pt x="479590" y="1216748"/>
                  </a:lnTo>
                  <a:lnTo>
                    <a:pt x="479590" y="1333500"/>
                  </a:lnTo>
                  <a:lnTo>
                    <a:pt x="471398" y="1333500"/>
                  </a:lnTo>
                  <a:lnTo>
                    <a:pt x="471398" y="1320800"/>
                  </a:lnTo>
                  <a:lnTo>
                    <a:pt x="477545" y="1320800"/>
                  </a:lnTo>
                  <a:lnTo>
                    <a:pt x="479590" y="1333500"/>
                  </a:lnTo>
                  <a:lnTo>
                    <a:pt x="479590" y="1216748"/>
                  </a:lnTo>
                  <a:lnTo>
                    <a:pt x="478167" y="1219200"/>
                  </a:lnTo>
                  <a:lnTo>
                    <a:pt x="478726" y="1231900"/>
                  </a:lnTo>
                  <a:lnTo>
                    <a:pt x="475119" y="1231900"/>
                  </a:lnTo>
                  <a:lnTo>
                    <a:pt x="448932" y="1276845"/>
                  </a:lnTo>
                  <a:lnTo>
                    <a:pt x="448932" y="1320800"/>
                  </a:lnTo>
                  <a:lnTo>
                    <a:pt x="448348" y="1333500"/>
                  </a:lnTo>
                  <a:lnTo>
                    <a:pt x="441934" y="1333500"/>
                  </a:lnTo>
                  <a:lnTo>
                    <a:pt x="441934" y="1447800"/>
                  </a:lnTo>
                  <a:lnTo>
                    <a:pt x="441439" y="1460500"/>
                  </a:lnTo>
                  <a:lnTo>
                    <a:pt x="433933" y="1460500"/>
                  </a:lnTo>
                  <a:lnTo>
                    <a:pt x="434619" y="1447800"/>
                  </a:lnTo>
                  <a:lnTo>
                    <a:pt x="441934" y="1447800"/>
                  </a:lnTo>
                  <a:lnTo>
                    <a:pt x="441934" y="1333500"/>
                  </a:lnTo>
                  <a:lnTo>
                    <a:pt x="437248" y="1333500"/>
                  </a:lnTo>
                  <a:lnTo>
                    <a:pt x="437680" y="1346200"/>
                  </a:lnTo>
                  <a:lnTo>
                    <a:pt x="436816" y="1346200"/>
                  </a:lnTo>
                  <a:lnTo>
                    <a:pt x="436816" y="1397000"/>
                  </a:lnTo>
                  <a:lnTo>
                    <a:pt x="434759" y="1391589"/>
                  </a:lnTo>
                  <a:lnTo>
                    <a:pt x="434759" y="1422400"/>
                  </a:lnTo>
                  <a:lnTo>
                    <a:pt x="431774" y="1435100"/>
                  </a:lnTo>
                  <a:lnTo>
                    <a:pt x="430187" y="1435100"/>
                  </a:lnTo>
                  <a:lnTo>
                    <a:pt x="430187" y="1460500"/>
                  </a:lnTo>
                  <a:lnTo>
                    <a:pt x="426745" y="1473200"/>
                  </a:lnTo>
                  <a:lnTo>
                    <a:pt x="419277" y="1473200"/>
                  </a:lnTo>
                  <a:lnTo>
                    <a:pt x="422681" y="1460500"/>
                  </a:lnTo>
                  <a:lnTo>
                    <a:pt x="430187" y="1460500"/>
                  </a:lnTo>
                  <a:lnTo>
                    <a:pt x="430187" y="1435100"/>
                  </a:lnTo>
                  <a:lnTo>
                    <a:pt x="426593" y="1435100"/>
                  </a:lnTo>
                  <a:lnTo>
                    <a:pt x="426440" y="1422400"/>
                  </a:lnTo>
                  <a:lnTo>
                    <a:pt x="434759" y="1422400"/>
                  </a:lnTo>
                  <a:lnTo>
                    <a:pt x="434759" y="1391589"/>
                  </a:lnTo>
                  <a:lnTo>
                    <a:pt x="431990" y="1384300"/>
                  </a:lnTo>
                  <a:lnTo>
                    <a:pt x="431800" y="1397000"/>
                  </a:lnTo>
                  <a:lnTo>
                    <a:pt x="430784" y="1397000"/>
                  </a:lnTo>
                  <a:lnTo>
                    <a:pt x="430187" y="1409700"/>
                  </a:lnTo>
                  <a:lnTo>
                    <a:pt x="430187" y="1397000"/>
                  </a:lnTo>
                  <a:lnTo>
                    <a:pt x="430187" y="1384300"/>
                  </a:lnTo>
                  <a:lnTo>
                    <a:pt x="431990" y="1384300"/>
                  </a:lnTo>
                  <a:lnTo>
                    <a:pt x="435648" y="1384300"/>
                  </a:lnTo>
                  <a:lnTo>
                    <a:pt x="436816" y="1397000"/>
                  </a:lnTo>
                  <a:lnTo>
                    <a:pt x="436816" y="1346200"/>
                  </a:lnTo>
                  <a:lnTo>
                    <a:pt x="424662" y="1346200"/>
                  </a:lnTo>
                  <a:lnTo>
                    <a:pt x="426440" y="1333500"/>
                  </a:lnTo>
                  <a:lnTo>
                    <a:pt x="436232" y="1333500"/>
                  </a:lnTo>
                  <a:lnTo>
                    <a:pt x="433933" y="1320800"/>
                  </a:lnTo>
                  <a:lnTo>
                    <a:pt x="448932" y="1320800"/>
                  </a:lnTo>
                  <a:lnTo>
                    <a:pt x="448932" y="1276845"/>
                  </a:lnTo>
                  <a:lnTo>
                    <a:pt x="414883" y="1335278"/>
                  </a:lnTo>
                  <a:lnTo>
                    <a:pt x="414883" y="1435100"/>
                  </a:lnTo>
                  <a:lnTo>
                    <a:pt x="403974" y="1435100"/>
                  </a:lnTo>
                  <a:lnTo>
                    <a:pt x="407428" y="1422400"/>
                  </a:lnTo>
                  <a:lnTo>
                    <a:pt x="412305" y="1422400"/>
                  </a:lnTo>
                  <a:lnTo>
                    <a:pt x="414883" y="1435100"/>
                  </a:lnTo>
                  <a:lnTo>
                    <a:pt x="414883" y="1335278"/>
                  </a:lnTo>
                  <a:lnTo>
                    <a:pt x="409600" y="1344345"/>
                  </a:lnTo>
                  <a:lnTo>
                    <a:pt x="409600" y="1397000"/>
                  </a:lnTo>
                  <a:lnTo>
                    <a:pt x="402094" y="1409700"/>
                  </a:lnTo>
                  <a:lnTo>
                    <a:pt x="405282" y="1397000"/>
                  </a:lnTo>
                  <a:lnTo>
                    <a:pt x="409600" y="1397000"/>
                  </a:lnTo>
                  <a:lnTo>
                    <a:pt x="409600" y="1344345"/>
                  </a:lnTo>
                  <a:lnTo>
                    <a:pt x="393509" y="1371955"/>
                  </a:lnTo>
                  <a:lnTo>
                    <a:pt x="393509" y="1447800"/>
                  </a:lnTo>
                  <a:lnTo>
                    <a:pt x="391160" y="1460500"/>
                  </a:lnTo>
                  <a:lnTo>
                    <a:pt x="385241" y="1460500"/>
                  </a:lnTo>
                  <a:lnTo>
                    <a:pt x="383641" y="1447800"/>
                  </a:lnTo>
                  <a:lnTo>
                    <a:pt x="393509" y="1447800"/>
                  </a:lnTo>
                  <a:lnTo>
                    <a:pt x="393509" y="1371955"/>
                  </a:lnTo>
                  <a:lnTo>
                    <a:pt x="392734" y="1373289"/>
                  </a:lnTo>
                  <a:lnTo>
                    <a:pt x="392734" y="1435100"/>
                  </a:lnTo>
                  <a:lnTo>
                    <a:pt x="370255" y="1435100"/>
                  </a:lnTo>
                  <a:lnTo>
                    <a:pt x="376250" y="1422400"/>
                  </a:lnTo>
                  <a:lnTo>
                    <a:pt x="389902" y="1422400"/>
                  </a:lnTo>
                  <a:lnTo>
                    <a:pt x="392734" y="1435100"/>
                  </a:lnTo>
                  <a:lnTo>
                    <a:pt x="392734" y="1373289"/>
                  </a:lnTo>
                  <a:lnTo>
                    <a:pt x="353072" y="1441348"/>
                  </a:lnTo>
                  <a:lnTo>
                    <a:pt x="353072" y="1587500"/>
                  </a:lnTo>
                  <a:lnTo>
                    <a:pt x="347370" y="1587500"/>
                  </a:lnTo>
                  <a:lnTo>
                    <a:pt x="346227" y="1574800"/>
                  </a:lnTo>
                  <a:lnTo>
                    <a:pt x="353072" y="1587500"/>
                  </a:lnTo>
                  <a:lnTo>
                    <a:pt x="353072" y="1441348"/>
                  </a:lnTo>
                  <a:lnTo>
                    <a:pt x="317639" y="1502156"/>
                  </a:lnTo>
                  <a:lnTo>
                    <a:pt x="317639" y="1638300"/>
                  </a:lnTo>
                  <a:lnTo>
                    <a:pt x="314782" y="1638300"/>
                  </a:lnTo>
                  <a:lnTo>
                    <a:pt x="314782" y="1727200"/>
                  </a:lnTo>
                  <a:lnTo>
                    <a:pt x="306590" y="1727200"/>
                  </a:lnTo>
                  <a:lnTo>
                    <a:pt x="306590" y="1714500"/>
                  </a:lnTo>
                  <a:lnTo>
                    <a:pt x="312737" y="1714500"/>
                  </a:lnTo>
                  <a:lnTo>
                    <a:pt x="314782" y="1727200"/>
                  </a:lnTo>
                  <a:lnTo>
                    <a:pt x="314782" y="1638300"/>
                  </a:lnTo>
                  <a:lnTo>
                    <a:pt x="306590" y="1638300"/>
                  </a:lnTo>
                  <a:lnTo>
                    <a:pt x="309778" y="1625600"/>
                  </a:lnTo>
                  <a:lnTo>
                    <a:pt x="313588" y="1625600"/>
                  </a:lnTo>
                  <a:lnTo>
                    <a:pt x="317639" y="1638300"/>
                  </a:lnTo>
                  <a:lnTo>
                    <a:pt x="317639" y="1502156"/>
                  </a:lnTo>
                  <a:lnTo>
                    <a:pt x="299085" y="1533994"/>
                  </a:lnTo>
                  <a:lnTo>
                    <a:pt x="299085" y="1663700"/>
                  </a:lnTo>
                  <a:lnTo>
                    <a:pt x="280530" y="1663700"/>
                  </a:lnTo>
                  <a:lnTo>
                    <a:pt x="272719" y="1651000"/>
                  </a:lnTo>
                  <a:lnTo>
                    <a:pt x="297827" y="1651000"/>
                  </a:lnTo>
                  <a:lnTo>
                    <a:pt x="299085" y="1663700"/>
                  </a:lnTo>
                  <a:lnTo>
                    <a:pt x="299085" y="1533994"/>
                  </a:lnTo>
                  <a:lnTo>
                    <a:pt x="260502" y="1600200"/>
                  </a:lnTo>
                  <a:lnTo>
                    <a:pt x="261556" y="1600200"/>
                  </a:lnTo>
                  <a:lnTo>
                    <a:pt x="261442" y="1612900"/>
                  </a:lnTo>
                  <a:lnTo>
                    <a:pt x="257111" y="1612900"/>
                  </a:lnTo>
                  <a:lnTo>
                    <a:pt x="244767" y="1633524"/>
                  </a:lnTo>
                  <a:lnTo>
                    <a:pt x="244767" y="1714500"/>
                  </a:lnTo>
                  <a:lnTo>
                    <a:pt x="241376" y="1714500"/>
                  </a:lnTo>
                  <a:lnTo>
                    <a:pt x="239090" y="1701800"/>
                  </a:lnTo>
                  <a:lnTo>
                    <a:pt x="236880" y="1701800"/>
                  </a:lnTo>
                  <a:lnTo>
                    <a:pt x="238404" y="1689100"/>
                  </a:lnTo>
                  <a:lnTo>
                    <a:pt x="239141" y="1689100"/>
                  </a:lnTo>
                  <a:lnTo>
                    <a:pt x="244767" y="1714500"/>
                  </a:lnTo>
                  <a:lnTo>
                    <a:pt x="244767" y="1633524"/>
                  </a:lnTo>
                  <a:lnTo>
                    <a:pt x="219557" y="1675625"/>
                  </a:lnTo>
                  <a:lnTo>
                    <a:pt x="219557" y="1892300"/>
                  </a:lnTo>
                  <a:lnTo>
                    <a:pt x="208508" y="1892300"/>
                  </a:lnTo>
                  <a:lnTo>
                    <a:pt x="209194" y="1879600"/>
                  </a:lnTo>
                  <a:lnTo>
                    <a:pt x="216573" y="1879600"/>
                  </a:lnTo>
                  <a:lnTo>
                    <a:pt x="219557" y="1892300"/>
                  </a:lnTo>
                  <a:lnTo>
                    <a:pt x="219557" y="1675625"/>
                  </a:lnTo>
                  <a:lnTo>
                    <a:pt x="216674" y="1680451"/>
                  </a:lnTo>
                  <a:lnTo>
                    <a:pt x="216674" y="1841500"/>
                  </a:lnTo>
                  <a:lnTo>
                    <a:pt x="213779" y="1854200"/>
                  </a:lnTo>
                  <a:lnTo>
                    <a:pt x="212661" y="1841500"/>
                  </a:lnTo>
                  <a:lnTo>
                    <a:pt x="212940" y="1841500"/>
                  </a:lnTo>
                  <a:lnTo>
                    <a:pt x="216674" y="1841500"/>
                  </a:lnTo>
                  <a:lnTo>
                    <a:pt x="216674" y="1680451"/>
                  </a:lnTo>
                  <a:lnTo>
                    <a:pt x="203542" y="1702384"/>
                  </a:lnTo>
                  <a:lnTo>
                    <a:pt x="203542" y="1892300"/>
                  </a:lnTo>
                  <a:lnTo>
                    <a:pt x="201701" y="1905000"/>
                  </a:lnTo>
                  <a:lnTo>
                    <a:pt x="197954" y="1892300"/>
                  </a:lnTo>
                  <a:lnTo>
                    <a:pt x="203542" y="1892300"/>
                  </a:lnTo>
                  <a:lnTo>
                    <a:pt x="203542" y="1702384"/>
                  </a:lnTo>
                  <a:lnTo>
                    <a:pt x="188595" y="1727352"/>
                  </a:lnTo>
                  <a:lnTo>
                    <a:pt x="188595" y="1866900"/>
                  </a:lnTo>
                  <a:lnTo>
                    <a:pt x="182994" y="1854200"/>
                  </a:lnTo>
                  <a:lnTo>
                    <a:pt x="188087" y="1854200"/>
                  </a:lnTo>
                  <a:lnTo>
                    <a:pt x="188595" y="1866900"/>
                  </a:lnTo>
                  <a:lnTo>
                    <a:pt x="188595" y="1727352"/>
                  </a:lnTo>
                  <a:lnTo>
                    <a:pt x="168681" y="1760613"/>
                  </a:lnTo>
                  <a:lnTo>
                    <a:pt x="168681" y="1803400"/>
                  </a:lnTo>
                  <a:lnTo>
                    <a:pt x="163830" y="1810677"/>
                  </a:lnTo>
                  <a:lnTo>
                    <a:pt x="163830" y="1905000"/>
                  </a:lnTo>
                  <a:lnTo>
                    <a:pt x="160820" y="1910803"/>
                  </a:lnTo>
                  <a:lnTo>
                    <a:pt x="160820" y="1930400"/>
                  </a:lnTo>
                  <a:lnTo>
                    <a:pt x="159283" y="1943100"/>
                  </a:lnTo>
                  <a:lnTo>
                    <a:pt x="156413" y="1943100"/>
                  </a:lnTo>
                  <a:lnTo>
                    <a:pt x="156756" y="1930400"/>
                  </a:lnTo>
                  <a:lnTo>
                    <a:pt x="160820" y="1930400"/>
                  </a:lnTo>
                  <a:lnTo>
                    <a:pt x="160820" y="1910803"/>
                  </a:lnTo>
                  <a:lnTo>
                    <a:pt x="157238" y="1917700"/>
                  </a:lnTo>
                  <a:lnTo>
                    <a:pt x="150406" y="1905000"/>
                  </a:lnTo>
                  <a:lnTo>
                    <a:pt x="163830" y="1905000"/>
                  </a:lnTo>
                  <a:lnTo>
                    <a:pt x="163830" y="1810677"/>
                  </a:lnTo>
                  <a:lnTo>
                    <a:pt x="160502" y="1815668"/>
                  </a:lnTo>
                  <a:lnTo>
                    <a:pt x="160502" y="1879600"/>
                  </a:lnTo>
                  <a:lnTo>
                    <a:pt x="151815" y="1879600"/>
                  </a:lnTo>
                  <a:lnTo>
                    <a:pt x="146113" y="1866900"/>
                  </a:lnTo>
                  <a:lnTo>
                    <a:pt x="159918" y="1866900"/>
                  </a:lnTo>
                  <a:lnTo>
                    <a:pt x="160502" y="1879600"/>
                  </a:lnTo>
                  <a:lnTo>
                    <a:pt x="160502" y="1815668"/>
                  </a:lnTo>
                  <a:lnTo>
                    <a:pt x="160210" y="1816100"/>
                  </a:lnTo>
                  <a:lnTo>
                    <a:pt x="151879" y="1816100"/>
                  </a:lnTo>
                  <a:lnTo>
                    <a:pt x="143637" y="1803400"/>
                  </a:lnTo>
                  <a:lnTo>
                    <a:pt x="168681" y="1803400"/>
                  </a:lnTo>
                  <a:lnTo>
                    <a:pt x="168681" y="1760613"/>
                  </a:lnTo>
                  <a:lnTo>
                    <a:pt x="127850" y="1828800"/>
                  </a:lnTo>
                  <a:lnTo>
                    <a:pt x="127228" y="1828800"/>
                  </a:lnTo>
                  <a:lnTo>
                    <a:pt x="126492" y="1841500"/>
                  </a:lnTo>
                  <a:lnTo>
                    <a:pt x="125603" y="1841500"/>
                  </a:lnTo>
                  <a:lnTo>
                    <a:pt x="120751" y="1848764"/>
                  </a:lnTo>
                  <a:lnTo>
                    <a:pt x="120751" y="2057400"/>
                  </a:lnTo>
                  <a:lnTo>
                    <a:pt x="116878" y="2057400"/>
                  </a:lnTo>
                  <a:lnTo>
                    <a:pt x="108051" y="2044700"/>
                  </a:lnTo>
                  <a:lnTo>
                    <a:pt x="118262" y="2044700"/>
                  </a:lnTo>
                  <a:lnTo>
                    <a:pt x="120751" y="2057400"/>
                  </a:lnTo>
                  <a:lnTo>
                    <a:pt x="120751" y="1848764"/>
                  </a:lnTo>
                  <a:lnTo>
                    <a:pt x="74701" y="1917700"/>
                  </a:lnTo>
                  <a:lnTo>
                    <a:pt x="81356" y="1930400"/>
                  </a:lnTo>
                  <a:lnTo>
                    <a:pt x="71043" y="1930400"/>
                  </a:lnTo>
                  <a:lnTo>
                    <a:pt x="70599" y="1931123"/>
                  </a:lnTo>
                  <a:lnTo>
                    <a:pt x="70599" y="2006600"/>
                  </a:lnTo>
                  <a:lnTo>
                    <a:pt x="70142" y="2017255"/>
                  </a:lnTo>
                  <a:lnTo>
                    <a:pt x="70053" y="2019300"/>
                  </a:lnTo>
                  <a:lnTo>
                    <a:pt x="51866" y="2019300"/>
                  </a:lnTo>
                  <a:lnTo>
                    <a:pt x="52171" y="2006600"/>
                  </a:lnTo>
                  <a:lnTo>
                    <a:pt x="70599" y="2006600"/>
                  </a:lnTo>
                  <a:lnTo>
                    <a:pt x="70599" y="1931123"/>
                  </a:lnTo>
                  <a:lnTo>
                    <a:pt x="39687" y="1981200"/>
                  </a:lnTo>
                  <a:lnTo>
                    <a:pt x="55587" y="1981200"/>
                  </a:lnTo>
                  <a:lnTo>
                    <a:pt x="51866" y="1993900"/>
                  </a:lnTo>
                  <a:lnTo>
                    <a:pt x="37033" y="1993900"/>
                  </a:lnTo>
                  <a:lnTo>
                    <a:pt x="37033" y="2057400"/>
                  </a:lnTo>
                  <a:lnTo>
                    <a:pt x="36944" y="2061210"/>
                  </a:lnTo>
                  <a:lnTo>
                    <a:pt x="36842" y="2065578"/>
                  </a:lnTo>
                  <a:lnTo>
                    <a:pt x="36741" y="2070100"/>
                  </a:lnTo>
                  <a:lnTo>
                    <a:pt x="34112" y="2070100"/>
                  </a:lnTo>
                  <a:lnTo>
                    <a:pt x="30187" y="2057400"/>
                  </a:lnTo>
                  <a:lnTo>
                    <a:pt x="37033" y="2057400"/>
                  </a:lnTo>
                  <a:lnTo>
                    <a:pt x="37033" y="1993900"/>
                  </a:lnTo>
                  <a:lnTo>
                    <a:pt x="36245" y="1993900"/>
                  </a:lnTo>
                  <a:lnTo>
                    <a:pt x="12014" y="2032000"/>
                  </a:lnTo>
                  <a:lnTo>
                    <a:pt x="19113" y="2032000"/>
                  </a:lnTo>
                  <a:lnTo>
                    <a:pt x="18161" y="2044700"/>
                  </a:lnTo>
                  <a:lnTo>
                    <a:pt x="16738" y="2044700"/>
                  </a:lnTo>
                  <a:lnTo>
                    <a:pt x="18161" y="2057400"/>
                  </a:lnTo>
                  <a:lnTo>
                    <a:pt x="13665" y="2057400"/>
                  </a:lnTo>
                  <a:lnTo>
                    <a:pt x="11328" y="2044700"/>
                  </a:lnTo>
                  <a:lnTo>
                    <a:pt x="8420" y="2044700"/>
                  </a:lnTo>
                  <a:lnTo>
                    <a:pt x="0" y="2057400"/>
                  </a:lnTo>
                  <a:lnTo>
                    <a:pt x="41300" y="2120900"/>
                  </a:lnTo>
                  <a:lnTo>
                    <a:pt x="57861" y="2120900"/>
                  </a:lnTo>
                  <a:lnTo>
                    <a:pt x="52870" y="2108200"/>
                  </a:lnTo>
                  <a:lnTo>
                    <a:pt x="61302" y="2108200"/>
                  </a:lnTo>
                  <a:lnTo>
                    <a:pt x="66852" y="2120900"/>
                  </a:lnTo>
                  <a:lnTo>
                    <a:pt x="261785" y="2120900"/>
                  </a:lnTo>
                  <a:lnTo>
                    <a:pt x="253809" y="2108200"/>
                  </a:lnTo>
                  <a:lnTo>
                    <a:pt x="247789" y="2108200"/>
                  </a:lnTo>
                  <a:lnTo>
                    <a:pt x="248056" y="2095500"/>
                  </a:lnTo>
                  <a:lnTo>
                    <a:pt x="257898" y="2095500"/>
                  </a:lnTo>
                  <a:lnTo>
                    <a:pt x="285978" y="2120900"/>
                  </a:lnTo>
                  <a:lnTo>
                    <a:pt x="314071" y="2120900"/>
                  </a:lnTo>
                  <a:lnTo>
                    <a:pt x="316484" y="2108200"/>
                  </a:lnTo>
                  <a:lnTo>
                    <a:pt x="319874" y="2120900"/>
                  </a:lnTo>
                  <a:lnTo>
                    <a:pt x="557555" y="2120900"/>
                  </a:lnTo>
                  <a:lnTo>
                    <a:pt x="561987" y="2108200"/>
                  </a:lnTo>
                  <a:lnTo>
                    <a:pt x="568921" y="2108200"/>
                  </a:lnTo>
                  <a:lnTo>
                    <a:pt x="574840" y="2120900"/>
                  </a:lnTo>
                  <a:lnTo>
                    <a:pt x="604481" y="2120900"/>
                  </a:lnTo>
                  <a:lnTo>
                    <a:pt x="604850" y="2118398"/>
                  </a:lnTo>
                  <a:lnTo>
                    <a:pt x="606513" y="2118398"/>
                  </a:lnTo>
                  <a:lnTo>
                    <a:pt x="608114" y="2113750"/>
                  </a:lnTo>
                  <a:lnTo>
                    <a:pt x="605116" y="2116620"/>
                  </a:lnTo>
                  <a:lnTo>
                    <a:pt x="606399" y="2108200"/>
                  </a:lnTo>
                  <a:lnTo>
                    <a:pt x="624408" y="2108200"/>
                  </a:lnTo>
                  <a:lnTo>
                    <a:pt x="624979" y="2120900"/>
                  </a:lnTo>
                  <a:lnTo>
                    <a:pt x="673493" y="2120900"/>
                  </a:lnTo>
                  <a:lnTo>
                    <a:pt x="677265" y="2108200"/>
                  </a:lnTo>
                  <a:lnTo>
                    <a:pt x="682980" y="2120900"/>
                  </a:lnTo>
                  <a:lnTo>
                    <a:pt x="946365" y="2120900"/>
                  </a:lnTo>
                  <a:lnTo>
                    <a:pt x="954595" y="2120900"/>
                  </a:lnTo>
                  <a:lnTo>
                    <a:pt x="1210437" y="2120900"/>
                  </a:lnTo>
                  <a:lnTo>
                    <a:pt x="1211719" y="2108200"/>
                  </a:lnTo>
                  <a:lnTo>
                    <a:pt x="1220546" y="2120900"/>
                  </a:lnTo>
                  <a:lnTo>
                    <a:pt x="1231785" y="2120900"/>
                  </a:lnTo>
                  <a:lnTo>
                    <a:pt x="1232827" y="2108200"/>
                  </a:lnTo>
                  <a:lnTo>
                    <a:pt x="1241806" y="2108200"/>
                  </a:lnTo>
                  <a:lnTo>
                    <a:pt x="1246771" y="2120900"/>
                  </a:lnTo>
                  <a:lnTo>
                    <a:pt x="1289850" y="2120900"/>
                  </a:lnTo>
                  <a:lnTo>
                    <a:pt x="1289850" y="2108200"/>
                  </a:lnTo>
                  <a:lnTo>
                    <a:pt x="1292313" y="2120900"/>
                  </a:lnTo>
                  <a:lnTo>
                    <a:pt x="1332928" y="2120900"/>
                  </a:lnTo>
                  <a:lnTo>
                    <a:pt x="1329207" y="2108200"/>
                  </a:lnTo>
                  <a:lnTo>
                    <a:pt x="1328775" y="2108200"/>
                  </a:lnTo>
                  <a:lnTo>
                    <a:pt x="1329486" y="2095500"/>
                  </a:lnTo>
                  <a:lnTo>
                    <a:pt x="1340421" y="2095500"/>
                  </a:lnTo>
                  <a:lnTo>
                    <a:pt x="1343621" y="2108200"/>
                  </a:lnTo>
                  <a:lnTo>
                    <a:pt x="1337157" y="2108200"/>
                  </a:lnTo>
                  <a:lnTo>
                    <a:pt x="1332928" y="2120900"/>
                  </a:lnTo>
                  <a:lnTo>
                    <a:pt x="1455381" y="2120900"/>
                  </a:lnTo>
                  <a:lnTo>
                    <a:pt x="1451952" y="2108200"/>
                  </a:lnTo>
                  <a:lnTo>
                    <a:pt x="1452473" y="2095500"/>
                  </a:lnTo>
                  <a:lnTo>
                    <a:pt x="1455610" y="2095500"/>
                  </a:lnTo>
                  <a:lnTo>
                    <a:pt x="1460512" y="2108200"/>
                  </a:lnTo>
                  <a:lnTo>
                    <a:pt x="1468564" y="2108200"/>
                  </a:lnTo>
                  <a:lnTo>
                    <a:pt x="1467777" y="2120900"/>
                  </a:lnTo>
                  <a:lnTo>
                    <a:pt x="1602016" y="2120900"/>
                  </a:lnTo>
                  <a:lnTo>
                    <a:pt x="1592935" y="2108200"/>
                  </a:lnTo>
                  <a:lnTo>
                    <a:pt x="1600962" y="2108200"/>
                  </a:lnTo>
                  <a:lnTo>
                    <a:pt x="1609674" y="2120900"/>
                  </a:lnTo>
                  <a:lnTo>
                    <a:pt x="1783575" y="2120900"/>
                  </a:lnTo>
                  <a:lnTo>
                    <a:pt x="1778685" y="2108200"/>
                  </a:lnTo>
                  <a:lnTo>
                    <a:pt x="1797405" y="2108200"/>
                  </a:lnTo>
                  <a:lnTo>
                    <a:pt x="1794040" y="2120900"/>
                  </a:lnTo>
                  <a:lnTo>
                    <a:pt x="2416264" y="2120900"/>
                  </a:lnTo>
                  <a:lnTo>
                    <a:pt x="2457564" y="2057400"/>
                  </a:lnTo>
                  <a:close/>
                </a:path>
              </a:pathLst>
            </a:custGeom>
            <a:solidFill>
              <a:srgbClr val="007E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920879" y="4306049"/>
              <a:ext cx="936625" cy="1528445"/>
            </a:xfrm>
            <a:custGeom>
              <a:avLst/>
              <a:gdLst/>
              <a:ahLst/>
              <a:cxnLst/>
              <a:rect l="l" t="t" r="r" b="b"/>
              <a:pathLst>
                <a:path w="936625" h="1528445">
                  <a:moveTo>
                    <a:pt x="8750" y="5651"/>
                  </a:moveTo>
                  <a:lnTo>
                    <a:pt x="6870" y="1016"/>
                  </a:lnTo>
                  <a:lnTo>
                    <a:pt x="1168" y="0"/>
                  </a:lnTo>
                  <a:lnTo>
                    <a:pt x="6832" y="7454"/>
                  </a:lnTo>
                  <a:lnTo>
                    <a:pt x="8750" y="5651"/>
                  </a:lnTo>
                  <a:close/>
                </a:path>
                <a:path w="936625" h="1528445">
                  <a:moveTo>
                    <a:pt x="19951" y="22098"/>
                  </a:moveTo>
                  <a:lnTo>
                    <a:pt x="17399" y="22148"/>
                  </a:lnTo>
                  <a:lnTo>
                    <a:pt x="15176" y="22313"/>
                  </a:lnTo>
                  <a:lnTo>
                    <a:pt x="13233" y="22593"/>
                  </a:lnTo>
                  <a:lnTo>
                    <a:pt x="13652" y="19519"/>
                  </a:lnTo>
                  <a:lnTo>
                    <a:pt x="10198" y="14909"/>
                  </a:lnTo>
                  <a:lnTo>
                    <a:pt x="3911" y="13182"/>
                  </a:lnTo>
                  <a:lnTo>
                    <a:pt x="3048" y="16738"/>
                  </a:lnTo>
                  <a:lnTo>
                    <a:pt x="0" y="18211"/>
                  </a:lnTo>
                  <a:lnTo>
                    <a:pt x="1168" y="23723"/>
                  </a:lnTo>
                  <a:lnTo>
                    <a:pt x="2679" y="24333"/>
                  </a:lnTo>
                  <a:lnTo>
                    <a:pt x="3987" y="24739"/>
                  </a:lnTo>
                  <a:lnTo>
                    <a:pt x="5194" y="25031"/>
                  </a:lnTo>
                  <a:lnTo>
                    <a:pt x="266" y="27889"/>
                  </a:lnTo>
                  <a:lnTo>
                    <a:pt x="1663" y="31902"/>
                  </a:lnTo>
                  <a:lnTo>
                    <a:pt x="5219" y="32715"/>
                  </a:lnTo>
                  <a:lnTo>
                    <a:pt x="7594" y="30619"/>
                  </a:lnTo>
                  <a:lnTo>
                    <a:pt x="10439" y="28702"/>
                  </a:lnTo>
                  <a:lnTo>
                    <a:pt x="15049" y="27406"/>
                  </a:lnTo>
                  <a:lnTo>
                    <a:pt x="15328" y="28486"/>
                  </a:lnTo>
                  <a:lnTo>
                    <a:pt x="15786" y="29502"/>
                  </a:lnTo>
                  <a:lnTo>
                    <a:pt x="19951" y="29184"/>
                  </a:lnTo>
                  <a:lnTo>
                    <a:pt x="19951" y="22098"/>
                  </a:lnTo>
                  <a:close/>
                </a:path>
                <a:path w="936625" h="1528445">
                  <a:moveTo>
                    <a:pt x="20358" y="60642"/>
                  </a:moveTo>
                  <a:lnTo>
                    <a:pt x="16281" y="56489"/>
                  </a:lnTo>
                  <a:lnTo>
                    <a:pt x="8115" y="57696"/>
                  </a:lnTo>
                  <a:lnTo>
                    <a:pt x="9398" y="65913"/>
                  </a:lnTo>
                  <a:lnTo>
                    <a:pt x="15646" y="66649"/>
                  </a:lnTo>
                  <a:lnTo>
                    <a:pt x="19710" y="65278"/>
                  </a:lnTo>
                  <a:lnTo>
                    <a:pt x="20358" y="60642"/>
                  </a:lnTo>
                  <a:close/>
                </a:path>
                <a:path w="936625" h="1528445">
                  <a:moveTo>
                    <a:pt x="27940" y="63652"/>
                  </a:moveTo>
                  <a:lnTo>
                    <a:pt x="26073" y="59029"/>
                  </a:lnTo>
                  <a:lnTo>
                    <a:pt x="20358" y="58000"/>
                  </a:lnTo>
                  <a:lnTo>
                    <a:pt x="26022" y="65455"/>
                  </a:lnTo>
                  <a:lnTo>
                    <a:pt x="27940" y="63652"/>
                  </a:lnTo>
                  <a:close/>
                </a:path>
                <a:path w="936625" h="1528445">
                  <a:moveTo>
                    <a:pt x="39230" y="75272"/>
                  </a:moveTo>
                  <a:lnTo>
                    <a:pt x="38696" y="73507"/>
                  </a:lnTo>
                  <a:lnTo>
                    <a:pt x="38061" y="71755"/>
                  </a:lnTo>
                  <a:lnTo>
                    <a:pt x="38061" y="77025"/>
                  </a:lnTo>
                  <a:lnTo>
                    <a:pt x="39230" y="75272"/>
                  </a:lnTo>
                  <a:close/>
                </a:path>
                <a:path w="936625" h="1528445">
                  <a:moveTo>
                    <a:pt x="45059" y="108102"/>
                  </a:moveTo>
                  <a:lnTo>
                    <a:pt x="33947" y="111734"/>
                  </a:lnTo>
                  <a:lnTo>
                    <a:pt x="36385" y="102374"/>
                  </a:lnTo>
                  <a:lnTo>
                    <a:pt x="28600" y="102819"/>
                  </a:lnTo>
                  <a:lnTo>
                    <a:pt x="28409" y="108458"/>
                  </a:lnTo>
                  <a:lnTo>
                    <a:pt x="31267" y="108559"/>
                  </a:lnTo>
                  <a:lnTo>
                    <a:pt x="30327" y="110845"/>
                  </a:lnTo>
                  <a:lnTo>
                    <a:pt x="29641" y="110769"/>
                  </a:lnTo>
                  <a:lnTo>
                    <a:pt x="28816" y="110744"/>
                  </a:lnTo>
                  <a:lnTo>
                    <a:pt x="27673" y="110832"/>
                  </a:lnTo>
                  <a:lnTo>
                    <a:pt x="27673" y="112725"/>
                  </a:lnTo>
                  <a:lnTo>
                    <a:pt x="28219" y="112725"/>
                  </a:lnTo>
                  <a:lnTo>
                    <a:pt x="29019" y="112826"/>
                  </a:lnTo>
                  <a:lnTo>
                    <a:pt x="28790" y="113157"/>
                  </a:lnTo>
                  <a:lnTo>
                    <a:pt x="28600" y="113372"/>
                  </a:lnTo>
                  <a:lnTo>
                    <a:pt x="29337" y="113334"/>
                  </a:lnTo>
                  <a:lnTo>
                    <a:pt x="29997" y="113245"/>
                  </a:lnTo>
                  <a:lnTo>
                    <a:pt x="30708" y="113195"/>
                  </a:lnTo>
                  <a:lnTo>
                    <a:pt x="31965" y="113588"/>
                  </a:lnTo>
                  <a:lnTo>
                    <a:pt x="32931" y="113677"/>
                  </a:lnTo>
                  <a:lnTo>
                    <a:pt x="32854" y="113017"/>
                  </a:lnTo>
                  <a:lnTo>
                    <a:pt x="38023" y="112433"/>
                  </a:lnTo>
                  <a:lnTo>
                    <a:pt x="42392" y="111086"/>
                  </a:lnTo>
                  <a:lnTo>
                    <a:pt x="45059" y="108102"/>
                  </a:lnTo>
                  <a:close/>
                </a:path>
                <a:path w="936625" h="1528445">
                  <a:moveTo>
                    <a:pt x="49441" y="91071"/>
                  </a:moveTo>
                  <a:lnTo>
                    <a:pt x="45542" y="90525"/>
                  </a:lnTo>
                  <a:lnTo>
                    <a:pt x="41097" y="90055"/>
                  </a:lnTo>
                  <a:lnTo>
                    <a:pt x="36830" y="89890"/>
                  </a:lnTo>
                  <a:lnTo>
                    <a:pt x="36830" y="89636"/>
                  </a:lnTo>
                  <a:lnTo>
                    <a:pt x="28600" y="89636"/>
                  </a:lnTo>
                  <a:lnTo>
                    <a:pt x="28524" y="90043"/>
                  </a:lnTo>
                  <a:lnTo>
                    <a:pt x="22644" y="90627"/>
                  </a:lnTo>
                  <a:lnTo>
                    <a:pt x="18681" y="92417"/>
                  </a:lnTo>
                  <a:lnTo>
                    <a:pt x="19951" y="96380"/>
                  </a:lnTo>
                  <a:lnTo>
                    <a:pt x="23152" y="96139"/>
                  </a:lnTo>
                  <a:lnTo>
                    <a:pt x="26022" y="95796"/>
                  </a:lnTo>
                  <a:lnTo>
                    <a:pt x="28740" y="95389"/>
                  </a:lnTo>
                  <a:lnTo>
                    <a:pt x="30226" y="98158"/>
                  </a:lnTo>
                  <a:lnTo>
                    <a:pt x="34099" y="98615"/>
                  </a:lnTo>
                  <a:lnTo>
                    <a:pt x="36830" y="100190"/>
                  </a:lnTo>
                  <a:lnTo>
                    <a:pt x="36830" y="93903"/>
                  </a:lnTo>
                  <a:lnTo>
                    <a:pt x="41122" y="92989"/>
                  </a:lnTo>
                  <a:lnTo>
                    <a:pt x="45148" y="91986"/>
                  </a:lnTo>
                  <a:lnTo>
                    <a:pt x="49441" y="91071"/>
                  </a:lnTo>
                  <a:close/>
                </a:path>
                <a:path w="936625" h="1528445">
                  <a:moveTo>
                    <a:pt x="51549" y="120675"/>
                  </a:moveTo>
                  <a:lnTo>
                    <a:pt x="49390" y="120015"/>
                  </a:lnTo>
                  <a:lnTo>
                    <a:pt x="46291" y="119697"/>
                  </a:lnTo>
                  <a:lnTo>
                    <a:pt x="45961" y="119367"/>
                  </a:lnTo>
                  <a:lnTo>
                    <a:pt x="45567" y="119024"/>
                  </a:lnTo>
                  <a:lnTo>
                    <a:pt x="45046" y="118643"/>
                  </a:lnTo>
                  <a:lnTo>
                    <a:pt x="43395" y="119481"/>
                  </a:lnTo>
                  <a:lnTo>
                    <a:pt x="41732" y="119418"/>
                  </a:lnTo>
                  <a:lnTo>
                    <a:pt x="38188" y="119354"/>
                  </a:lnTo>
                  <a:lnTo>
                    <a:pt x="37642" y="122072"/>
                  </a:lnTo>
                  <a:lnTo>
                    <a:pt x="38849" y="124167"/>
                  </a:lnTo>
                  <a:lnTo>
                    <a:pt x="43434" y="125031"/>
                  </a:lnTo>
                  <a:lnTo>
                    <a:pt x="43078" y="124447"/>
                  </a:lnTo>
                  <a:lnTo>
                    <a:pt x="42989" y="123977"/>
                  </a:lnTo>
                  <a:lnTo>
                    <a:pt x="43078" y="123571"/>
                  </a:lnTo>
                  <a:lnTo>
                    <a:pt x="44792" y="123647"/>
                  </a:lnTo>
                  <a:lnTo>
                    <a:pt x="46736" y="123151"/>
                  </a:lnTo>
                  <a:lnTo>
                    <a:pt x="47205" y="122059"/>
                  </a:lnTo>
                  <a:lnTo>
                    <a:pt x="48361" y="122021"/>
                  </a:lnTo>
                  <a:lnTo>
                    <a:pt x="49707" y="122059"/>
                  </a:lnTo>
                  <a:lnTo>
                    <a:pt x="51333" y="122199"/>
                  </a:lnTo>
                  <a:lnTo>
                    <a:pt x="51549" y="120675"/>
                  </a:lnTo>
                  <a:close/>
                </a:path>
                <a:path w="936625" h="1528445">
                  <a:moveTo>
                    <a:pt x="936574" y="1526438"/>
                  </a:moveTo>
                  <a:lnTo>
                    <a:pt x="933234" y="1524723"/>
                  </a:lnTo>
                  <a:lnTo>
                    <a:pt x="930643" y="1525689"/>
                  </a:lnTo>
                  <a:lnTo>
                    <a:pt x="925334" y="1526374"/>
                  </a:lnTo>
                  <a:lnTo>
                    <a:pt x="922299" y="1527136"/>
                  </a:lnTo>
                  <a:lnTo>
                    <a:pt x="926528" y="1528343"/>
                  </a:lnTo>
                  <a:lnTo>
                    <a:pt x="928966" y="1527873"/>
                  </a:lnTo>
                  <a:lnTo>
                    <a:pt x="933729" y="1527365"/>
                  </a:lnTo>
                  <a:lnTo>
                    <a:pt x="936574" y="1526438"/>
                  </a:lnTo>
                  <a:close/>
                </a:path>
              </a:pathLst>
            </a:custGeom>
            <a:solidFill>
              <a:srgbClr val="007E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69140" y="5821362"/>
              <a:ext cx="164301" cy="9211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121300" y="2431105"/>
            <a:ext cx="4798695" cy="75692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2400" dirty="0">
                <a:solidFill>
                  <a:srgbClr val="231F20"/>
                </a:solidFill>
                <a:latin typeface="KBH Tekst"/>
                <a:cs typeface="KBH Tekst"/>
              </a:rPr>
              <a:t>Et</a:t>
            </a:r>
            <a:r>
              <a:rPr sz="2400" spc="-3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2400" spc="-40" dirty="0" err="1">
                <a:solidFill>
                  <a:srgbClr val="231F20"/>
                </a:solidFill>
                <a:latin typeface="KBH Tekst"/>
                <a:cs typeface="KBH Tekst"/>
              </a:rPr>
              <a:t>dialogspil</a:t>
            </a:r>
            <a:r>
              <a:rPr sz="2400" spc="-3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2400">
                <a:solidFill>
                  <a:srgbClr val="231F20"/>
                </a:solidFill>
                <a:latin typeface="KBH Tekst"/>
                <a:cs typeface="KBH Tekst"/>
              </a:rPr>
              <a:t>om</a:t>
            </a:r>
            <a:r>
              <a:rPr lang="en-US" sz="2400">
                <a:solidFill>
                  <a:srgbClr val="231F20"/>
                </a:solidFill>
                <a:latin typeface="KBH Tekst"/>
                <a:cs typeface="KBH Tekst"/>
              </a:rPr>
              <a:t>, </a:t>
            </a:r>
            <a:r>
              <a:rPr sz="2400">
                <a:solidFill>
                  <a:srgbClr val="231F20"/>
                </a:solidFill>
                <a:latin typeface="KBH Tekst"/>
                <a:cs typeface="KBH Tekst"/>
              </a:rPr>
              <a:t>hvordan</a:t>
            </a:r>
            <a:r>
              <a:rPr sz="2400" spc="-3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2400" spc="-25" dirty="0">
                <a:solidFill>
                  <a:srgbClr val="231F20"/>
                </a:solidFill>
                <a:latin typeface="KBH Tekst"/>
                <a:cs typeface="KBH Tekst"/>
              </a:rPr>
              <a:t>vi </a:t>
            </a:r>
            <a:r>
              <a:rPr sz="2400" dirty="0" err="1">
                <a:solidFill>
                  <a:srgbClr val="231F20"/>
                </a:solidFill>
                <a:latin typeface="KBH Tekst"/>
                <a:cs typeface="KBH Tekst"/>
              </a:rPr>
              <a:t>håndterer</a:t>
            </a:r>
            <a:r>
              <a:rPr sz="2400" spc="2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2400" dirty="0" err="1">
                <a:solidFill>
                  <a:srgbClr val="231F20"/>
                </a:solidFill>
                <a:latin typeface="KBH Tekst"/>
                <a:cs typeface="KBH Tekst"/>
              </a:rPr>
              <a:t>krisesituationer</a:t>
            </a:r>
            <a:endParaRPr lang="en-US" sz="2400" spc="25" dirty="0" err="1">
              <a:solidFill>
                <a:srgbClr val="231F20"/>
              </a:solidFill>
              <a:latin typeface="KBH Tekst"/>
              <a:cs typeface="KBH Tekst"/>
            </a:endParaRPr>
          </a:p>
        </p:txBody>
      </p:sp>
      <p:sp>
        <p:nvSpPr>
          <p:cNvPr id="8" name="object 8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66675">
              <a:lnSpc>
                <a:spcPts val="2495"/>
              </a:lnSpc>
              <a:spcBef>
                <a:spcPts val="100"/>
              </a:spcBef>
            </a:pPr>
            <a:r>
              <a:rPr lang="en-US" sz="2400" b="0" spc="-10" dirty="0" err="1">
                <a:latin typeface="KBH Tekst"/>
                <a:cs typeface="KBH Tekst"/>
              </a:rPr>
              <a:t>Spilleregler</a:t>
            </a:r>
            <a:endParaRPr sz="2400" dirty="0" err="1">
              <a:latin typeface="KBH Tekst"/>
              <a:cs typeface="KBH Tekst"/>
            </a:endParaRPr>
          </a:p>
          <a:p>
            <a:pPr marL="12700">
              <a:lnSpc>
                <a:spcPts val="10415"/>
              </a:lnSpc>
            </a:pPr>
            <a:r>
              <a:rPr sz="9000" spc="215" dirty="0">
                <a:solidFill>
                  <a:srgbClr val="000632"/>
                </a:solidFill>
              </a:rPr>
              <a:t>KRISEKLAR</a:t>
            </a:r>
            <a:endParaRPr sz="9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10" err="1"/>
              <a:t>Spilleregler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34000" y="1989794"/>
            <a:ext cx="494665" cy="494665"/>
            <a:chOff x="1134000" y="1989794"/>
            <a:chExt cx="494665" cy="494665"/>
          </a:xfrm>
        </p:grpSpPr>
        <p:sp>
          <p:nvSpPr>
            <p:cNvPr id="4" name="object 4"/>
            <p:cNvSpPr/>
            <p:nvPr/>
          </p:nvSpPr>
          <p:spPr>
            <a:xfrm>
              <a:off x="1134003" y="1989794"/>
              <a:ext cx="494665" cy="494665"/>
            </a:xfrm>
            <a:custGeom>
              <a:avLst/>
              <a:gdLst/>
              <a:ahLst/>
              <a:cxnLst/>
              <a:rect l="l" t="t" r="r" b="b"/>
              <a:pathLst>
                <a:path w="494664" h="494664">
                  <a:moveTo>
                    <a:pt x="247103" y="0"/>
                  </a:moveTo>
                  <a:lnTo>
                    <a:pt x="197365" y="5029"/>
                  </a:lnTo>
                  <a:lnTo>
                    <a:pt x="151009" y="19448"/>
                  </a:lnTo>
                  <a:lnTo>
                    <a:pt x="109039" y="42257"/>
                  </a:lnTo>
                  <a:lnTo>
                    <a:pt x="72455" y="72455"/>
                  </a:lnTo>
                  <a:lnTo>
                    <a:pt x="42257" y="109039"/>
                  </a:lnTo>
                  <a:lnTo>
                    <a:pt x="19448" y="151009"/>
                  </a:lnTo>
                  <a:lnTo>
                    <a:pt x="5029" y="197365"/>
                  </a:lnTo>
                  <a:lnTo>
                    <a:pt x="0" y="247103"/>
                  </a:lnTo>
                  <a:lnTo>
                    <a:pt x="5029" y="296842"/>
                  </a:lnTo>
                  <a:lnTo>
                    <a:pt x="19448" y="343197"/>
                  </a:lnTo>
                  <a:lnTo>
                    <a:pt x="42257" y="385168"/>
                  </a:lnTo>
                  <a:lnTo>
                    <a:pt x="72455" y="421752"/>
                  </a:lnTo>
                  <a:lnTo>
                    <a:pt x="109039" y="451950"/>
                  </a:lnTo>
                  <a:lnTo>
                    <a:pt x="151009" y="474759"/>
                  </a:lnTo>
                  <a:lnTo>
                    <a:pt x="197365" y="489178"/>
                  </a:lnTo>
                  <a:lnTo>
                    <a:pt x="247103" y="494207"/>
                  </a:lnTo>
                  <a:lnTo>
                    <a:pt x="296842" y="489178"/>
                  </a:lnTo>
                  <a:lnTo>
                    <a:pt x="315705" y="483311"/>
                  </a:lnTo>
                  <a:lnTo>
                    <a:pt x="247103" y="483311"/>
                  </a:lnTo>
                  <a:lnTo>
                    <a:pt x="199558" y="478504"/>
                  </a:lnTo>
                  <a:lnTo>
                    <a:pt x="155246" y="464720"/>
                  </a:lnTo>
                  <a:lnTo>
                    <a:pt x="115127" y="442917"/>
                  </a:lnTo>
                  <a:lnTo>
                    <a:pt x="80156" y="414051"/>
                  </a:lnTo>
                  <a:lnTo>
                    <a:pt x="51290" y="379080"/>
                  </a:lnTo>
                  <a:lnTo>
                    <a:pt x="29487" y="338961"/>
                  </a:lnTo>
                  <a:lnTo>
                    <a:pt x="15703" y="294649"/>
                  </a:lnTo>
                  <a:lnTo>
                    <a:pt x="10896" y="247103"/>
                  </a:lnTo>
                  <a:lnTo>
                    <a:pt x="15703" y="199561"/>
                  </a:lnTo>
                  <a:lnTo>
                    <a:pt x="29487" y="155252"/>
                  </a:lnTo>
                  <a:lnTo>
                    <a:pt x="51290" y="115132"/>
                  </a:lnTo>
                  <a:lnTo>
                    <a:pt x="80156" y="80160"/>
                  </a:lnTo>
                  <a:lnTo>
                    <a:pt x="115127" y="51293"/>
                  </a:lnTo>
                  <a:lnTo>
                    <a:pt x="155246" y="29489"/>
                  </a:lnTo>
                  <a:lnTo>
                    <a:pt x="199558" y="15704"/>
                  </a:lnTo>
                  <a:lnTo>
                    <a:pt x="247103" y="10896"/>
                  </a:lnTo>
                  <a:lnTo>
                    <a:pt x="315705" y="10896"/>
                  </a:lnTo>
                  <a:lnTo>
                    <a:pt x="296842" y="5029"/>
                  </a:lnTo>
                  <a:lnTo>
                    <a:pt x="247103" y="0"/>
                  </a:lnTo>
                  <a:close/>
                </a:path>
                <a:path w="494664" h="494664">
                  <a:moveTo>
                    <a:pt x="315705" y="10896"/>
                  </a:moveTo>
                  <a:lnTo>
                    <a:pt x="247103" y="10896"/>
                  </a:lnTo>
                  <a:lnTo>
                    <a:pt x="294646" y="15704"/>
                  </a:lnTo>
                  <a:lnTo>
                    <a:pt x="338955" y="29489"/>
                  </a:lnTo>
                  <a:lnTo>
                    <a:pt x="379075" y="51293"/>
                  </a:lnTo>
                  <a:lnTo>
                    <a:pt x="414046" y="80160"/>
                  </a:lnTo>
                  <a:lnTo>
                    <a:pt x="442913" y="115132"/>
                  </a:lnTo>
                  <a:lnTo>
                    <a:pt x="464718" y="155252"/>
                  </a:lnTo>
                  <a:lnTo>
                    <a:pt x="478503" y="199561"/>
                  </a:lnTo>
                  <a:lnTo>
                    <a:pt x="483311" y="247103"/>
                  </a:lnTo>
                  <a:lnTo>
                    <a:pt x="478503" y="294649"/>
                  </a:lnTo>
                  <a:lnTo>
                    <a:pt x="464718" y="338961"/>
                  </a:lnTo>
                  <a:lnTo>
                    <a:pt x="442913" y="379080"/>
                  </a:lnTo>
                  <a:lnTo>
                    <a:pt x="414046" y="414051"/>
                  </a:lnTo>
                  <a:lnTo>
                    <a:pt x="379075" y="442917"/>
                  </a:lnTo>
                  <a:lnTo>
                    <a:pt x="338955" y="464720"/>
                  </a:lnTo>
                  <a:lnTo>
                    <a:pt x="294646" y="478504"/>
                  </a:lnTo>
                  <a:lnTo>
                    <a:pt x="247103" y="483311"/>
                  </a:lnTo>
                  <a:lnTo>
                    <a:pt x="315705" y="483311"/>
                  </a:lnTo>
                  <a:lnTo>
                    <a:pt x="385168" y="451950"/>
                  </a:lnTo>
                  <a:lnTo>
                    <a:pt x="421752" y="421752"/>
                  </a:lnTo>
                  <a:lnTo>
                    <a:pt x="451950" y="385168"/>
                  </a:lnTo>
                  <a:lnTo>
                    <a:pt x="474759" y="343197"/>
                  </a:lnTo>
                  <a:lnTo>
                    <a:pt x="489178" y="296842"/>
                  </a:lnTo>
                  <a:lnTo>
                    <a:pt x="494207" y="247103"/>
                  </a:lnTo>
                  <a:lnTo>
                    <a:pt x="489178" y="197365"/>
                  </a:lnTo>
                  <a:lnTo>
                    <a:pt x="474759" y="151009"/>
                  </a:lnTo>
                  <a:lnTo>
                    <a:pt x="451950" y="109039"/>
                  </a:lnTo>
                  <a:lnTo>
                    <a:pt x="421752" y="72455"/>
                  </a:lnTo>
                  <a:lnTo>
                    <a:pt x="385168" y="42257"/>
                  </a:lnTo>
                  <a:lnTo>
                    <a:pt x="343197" y="19448"/>
                  </a:lnTo>
                  <a:lnTo>
                    <a:pt x="315705" y="10896"/>
                  </a:lnTo>
                  <a:close/>
                </a:path>
                <a:path w="494664" h="494664">
                  <a:moveTo>
                    <a:pt x="252552" y="425792"/>
                  </a:moveTo>
                  <a:lnTo>
                    <a:pt x="241655" y="425792"/>
                  </a:lnTo>
                  <a:lnTo>
                    <a:pt x="241655" y="464400"/>
                  </a:lnTo>
                  <a:lnTo>
                    <a:pt x="252552" y="464400"/>
                  </a:lnTo>
                  <a:lnTo>
                    <a:pt x="252552" y="425792"/>
                  </a:lnTo>
                  <a:close/>
                </a:path>
                <a:path w="494664" h="494664">
                  <a:moveTo>
                    <a:pt x="116903" y="369608"/>
                  </a:moveTo>
                  <a:lnTo>
                    <a:pt x="89598" y="396900"/>
                  </a:lnTo>
                  <a:lnTo>
                    <a:pt x="97307" y="404609"/>
                  </a:lnTo>
                  <a:lnTo>
                    <a:pt x="124599" y="377304"/>
                  </a:lnTo>
                  <a:lnTo>
                    <a:pt x="116903" y="369608"/>
                  </a:lnTo>
                  <a:close/>
                </a:path>
                <a:path w="494664" h="494664">
                  <a:moveTo>
                    <a:pt x="377304" y="369608"/>
                  </a:moveTo>
                  <a:lnTo>
                    <a:pt x="369595" y="377304"/>
                  </a:lnTo>
                  <a:lnTo>
                    <a:pt x="396900" y="404609"/>
                  </a:lnTo>
                  <a:lnTo>
                    <a:pt x="404609" y="396900"/>
                  </a:lnTo>
                  <a:lnTo>
                    <a:pt x="377304" y="369608"/>
                  </a:lnTo>
                  <a:close/>
                </a:path>
                <a:path w="494664" h="494664">
                  <a:moveTo>
                    <a:pt x="175183" y="167474"/>
                  </a:moveTo>
                  <a:lnTo>
                    <a:pt x="167474" y="175183"/>
                  </a:lnTo>
                  <a:lnTo>
                    <a:pt x="231711" y="239420"/>
                  </a:lnTo>
                  <a:lnTo>
                    <a:pt x="231539" y="239420"/>
                  </a:lnTo>
                  <a:lnTo>
                    <a:pt x="230403" y="241655"/>
                  </a:lnTo>
                  <a:lnTo>
                    <a:pt x="229730" y="244297"/>
                  </a:lnTo>
                  <a:lnTo>
                    <a:pt x="229730" y="256705"/>
                  </a:lnTo>
                  <a:lnTo>
                    <a:pt x="237502" y="264477"/>
                  </a:lnTo>
                  <a:lnTo>
                    <a:pt x="256692" y="264477"/>
                  </a:lnTo>
                  <a:lnTo>
                    <a:pt x="264477" y="256705"/>
                  </a:lnTo>
                  <a:lnTo>
                    <a:pt x="264477" y="239420"/>
                  </a:lnTo>
                  <a:lnTo>
                    <a:pt x="259473" y="232905"/>
                  </a:lnTo>
                  <a:lnTo>
                    <a:pt x="255513" y="231597"/>
                  </a:lnTo>
                  <a:lnTo>
                    <a:pt x="239293" y="231597"/>
                  </a:lnTo>
                  <a:lnTo>
                    <a:pt x="175183" y="167474"/>
                  </a:lnTo>
                  <a:close/>
                </a:path>
                <a:path w="494664" h="494664">
                  <a:moveTo>
                    <a:pt x="68414" y="241655"/>
                  </a:moveTo>
                  <a:lnTo>
                    <a:pt x="29806" y="241655"/>
                  </a:lnTo>
                  <a:lnTo>
                    <a:pt x="29806" y="252552"/>
                  </a:lnTo>
                  <a:lnTo>
                    <a:pt x="68414" y="252552"/>
                  </a:lnTo>
                  <a:lnTo>
                    <a:pt x="68414" y="241655"/>
                  </a:lnTo>
                  <a:close/>
                </a:path>
                <a:path w="494664" h="494664">
                  <a:moveTo>
                    <a:pt x="464388" y="241655"/>
                  </a:moveTo>
                  <a:lnTo>
                    <a:pt x="425780" y="241655"/>
                  </a:lnTo>
                  <a:lnTo>
                    <a:pt x="425780" y="252552"/>
                  </a:lnTo>
                  <a:lnTo>
                    <a:pt x="464388" y="252552"/>
                  </a:lnTo>
                  <a:lnTo>
                    <a:pt x="464388" y="241655"/>
                  </a:lnTo>
                  <a:close/>
                </a:path>
                <a:path w="494664" h="494664">
                  <a:moveTo>
                    <a:pt x="252552" y="99593"/>
                  </a:moveTo>
                  <a:lnTo>
                    <a:pt x="241655" y="99593"/>
                  </a:lnTo>
                  <a:lnTo>
                    <a:pt x="241655" y="230619"/>
                  </a:lnTo>
                  <a:lnTo>
                    <a:pt x="240842" y="230885"/>
                  </a:lnTo>
                  <a:lnTo>
                    <a:pt x="240055" y="231216"/>
                  </a:lnTo>
                  <a:lnTo>
                    <a:pt x="239293" y="231597"/>
                  </a:lnTo>
                  <a:lnTo>
                    <a:pt x="255513" y="231597"/>
                  </a:lnTo>
                  <a:lnTo>
                    <a:pt x="252552" y="230619"/>
                  </a:lnTo>
                  <a:lnTo>
                    <a:pt x="252552" y="99593"/>
                  </a:lnTo>
                  <a:close/>
                </a:path>
                <a:path w="494664" h="494664">
                  <a:moveTo>
                    <a:pt x="97307" y="89598"/>
                  </a:moveTo>
                  <a:lnTo>
                    <a:pt x="89598" y="97307"/>
                  </a:lnTo>
                  <a:lnTo>
                    <a:pt x="116903" y="124612"/>
                  </a:lnTo>
                  <a:lnTo>
                    <a:pt x="124599" y="116903"/>
                  </a:lnTo>
                  <a:lnTo>
                    <a:pt x="97307" y="89598"/>
                  </a:lnTo>
                  <a:close/>
                </a:path>
                <a:path w="494664" h="494664">
                  <a:moveTo>
                    <a:pt x="396900" y="89598"/>
                  </a:moveTo>
                  <a:lnTo>
                    <a:pt x="369595" y="116903"/>
                  </a:lnTo>
                  <a:lnTo>
                    <a:pt x="377304" y="124612"/>
                  </a:lnTo>
                  <a:lnTo>
                    <a:pt x="404609" y="97307"/>
                  </a:lnTo>
                  <a:lnTo>
                    <a:pt x="396900" y="89598"/>
                  </a:lnTo>
                  <a:close/>
                </a:path>
                <a:path w="494664" h="494664">
                  <a:moveTo>
                    <a:pt x="252552" y="29806"/>
                  </a:moveTo>
                  <a:lnTo>
                    <a:pt x="241655" y="29806"/>
                  </a:lnTo>
                  <a:lnTo>
                    <a:pt x="241655" y="68414"/>
                  </a:lnTo>
                  <a:lnTo>
                    <a:pt x="252552" y="68414"/>
                  </a:lnTo>
                  <a:lnTo>
                    <a:pt x="252552" y="29806"/>
                  </a:lnTo>
                  <a:close/>
                </a:path>
              </a:pathLst>
            </a:custGeom>
            <a:solidFill>
              <a:srgbClr val="0005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39449" y="1995244"/>
              <a:ext cx="483870" cy="483870"/>
            </a:xfrm>
            <a:custGeom>
              <a:avLst/>
              <a:gdLst/>
              <a:ahLst/>
              <a:cxnLst/>
              <a:rect l="l" t="t" r="r" b="b"/>
              <a:pathLst>
                <a:path w="483869" h="483869">
                  <a:moveTo>
                    <a:pt x="483311" y="241655"/>
                  </a:moveTo>
                  <a:lnTo>
                    <a:pt x="478401" y="290358"/>
                  </a:lnTo>
                  <a:lnTo>
                    <a:pt x="464320" y="335719"/>
                  </a:lnTo>
                  <a:lnTo>
                    <a:pt x="442040" y="376768"/>
                  </a:lnTo>
                  <a:lnTo>
                    <a:pt x="412532" y="412532"/>
                  </a:lnTo>
                  <a:lnTo>
                    <a:pt x="376768" y="442040"/>
                  </a:lnTo>
                  <a:lnTo>
                    <a:pt x="335719" y="464320"/>
                  </a:lnTo>
                  <a:lnTo>
                    <a:pt x="290358" y="478401"/>
                  </a:lnTo>
                  <a:lnTo>
                    <a:pt x="241655" y="483311"/>
                  </a:lnTo>
                  <a:lnTo>
                    <a:pt x="192953" y="478401"/>
                  </a:lnTo>
                  <a:lnTo>
                    <a:pt x="147591" y="464320"/>
                  </a:lnTo>
                  <a:lnTo>
                    <a:pt x="106542" y="442040"/>
                  </a:lnTo>
                  <a:lnTo>
                    <a:pt x="70778" y="412532"/>
                  </a:lnTo>
                  <a:lnTo>
                    <a:pt x="41270" y="376768"/>
                  </a:lnTo>
                  <a:lnTo>
                    <a:pt x="18990" y="335719"/>
                  </a:lnTo>
                  <a:lnTo>
                    <a:pt x="4909" y="290358"/>
                  </a:lnTo>
                  <a:lnTo>
                    <a:pt x="0" y="241655"/>
                  </a:lnTo>
                  <a:lnTo>
                    <a:pt x="4909" y="192953"/>
                  </a:lnTo>
                  <a:lnTo>
                    <a:pt x="18990" y="147591"/>
                  </a:lnTo>
                  <a:lnTo>
                    <a:pt x="41270" y="106542"/>
                  </a:lnTo>
                  <a:lnTo>
                    <a:pt x="70778" y="70778"/>
                  </a:lnTo>
                  <a:lnTo>
                    <a:pt x="106542" y="41270"/>
                  </a:lnTo>
                  <a:lnTo>
                    <a:pt x="147591" y="18990"/>
                  </a:lnTo>
                  <a:lnTo>
                    <a:pt x="192953" y="4909"/>
                  </a:lnTo>
                  <a:lnTo>
                    <a:pt x="241655" y="0"/>
                  </a:lnTo>
                  <a:lnTo>
                    <a:pt x="290358" y="4909"/>
                  </a:lnTo>
                  <a:lnTo>
                    <a:pt x="335719" y="18990"/>
                  </a:lnTo>
                  <a:lnTo>
                    <a:pt x="376768" y="41270"/>
                  </a:lnTo>
                  <a:lnTo>
                    <a:pt x="412532" y="70778"/>
                  </a:lnTo>
                  <a:lnTo>
                    <a:pt x="442040" y="106542"/>
                  </a:lnTo>
                  <a:lnTo>
                    <a:pt x="464320" y="147591"/>
                  </a:lnTo>
                  <a:lnTo>
                    <a:pt x="478401" y="192953"/>
                  </a:lnTo>
                  <a:lnTo>
                    <a:pt x="483311" y="241655"/>
                  </a:lnTo>
                  <a:close/>
                </a:path>
              </a:pathLst>
            </a:custGeom>
            <a:ln w="10896">
              <a:solidFill>
                <a:srgbClr val="0005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9875" y="2089389"/>
              <a:ext cx="98604" cy="16488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163807" y="2019606"/>
              <a:ext cx="434975" cy="434975"/>
            </a:xfrm>
            <a:custGeom>
              <a:avLst/>
              <a:gdLst/>
              <a:ahLst/>
              <a:cxnLst/>
              <a:rect l="l" t="t" r="r" b="b"/>
              <a:pathLst>
                <a:path w="434975" h="434975">
                  <a:moveTo>
                    <a:pt x="217297" y="0"/>
                  </a:moveTo>
                  <a:lnTo>
                    <a:pt x="217297" y="38608"/>
                  </a:lnTo>
                </a:path>
                <a:path w="434975" h="434975">
                  <a:moveTo>
                    <a:pt x="217297" y="395986"/>
                  </a:moveTo>
                  <a:lnTo>
                    <a:pt x="217297" y="434594"/>
                  </a:lnTo>
                </a:path>
                <a:path w="434975" h="434975">
                  <a:moveTo>
                    <a:pt x="0" y="217297"/>
                  </a:moveTo>
                  <a:lnTo>
                    <a:pt x="38607" y="217297"/>
                  </a:lnTo>
                </a:path>
                <a:path w="434975" h="434975">
                  <a:moveTo>
                    <a:pt x="395986" y="217297"/>
                  </a:moveTo>
                  <a:lnTo>
                    <a:pt x="434594" y="217297"/>
                  </a:lnTo>
                </a:path>
                <a:path w="434975" h="434975">
                  <a:moveTo>
                    <a:pt x="63652" y="63639"/>
                  </a:moveTo>
                  <a:lnTo>
                    <a:pt x="90944" y="90944"/>
                  </a:lnTo>
                </a:path>
                <a:path w="434975" h="434975">
                  <a:moveTo>
                    <a:pt x="343649" y="343649"/>
                  </a:moveTo>
                  <a:lnTo>
                    <a:pt x="370941" y="370941"/>
                  </a:lnTo>
                </a:path>
                <a:path w="434975" h="434975">
                  <a:moveTo>
                    <a:pt x="63652" y="370941"/>
                  </a:moveTo>
                  <a:lnTo>
                    <a:pt x="90944" y="343649"/>
                  </a:lnTo>
                </a:path>
                <a:path w="434975" h="434975">
                  <a:moveTo>
                    <a:pt x="343649" y="90944"/>
                  </a:moveTo>
                  <a:lnTo>
                    <a:pt x="370941" y="63639"/>
                  </a:lnTo>
                </a:path>
              </a:pathLst>
            </a:custGeom>
            <a:ln w="10896">
              <a:solidFill>
                <a:srgbClr val="0005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57122" y="3463203"/>
            <a:ext cx="445178" cy="55094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60686" y="2869519"/>
            <a:ext cx="837294" cy="361180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/>
              <a:t>Forberedelse</a:t>
            </a:r>
            <a:r>
              <a:rPr spc="-20" dirty="0"/>
              <a:t> </a:t>
            </a:r>
            <a:r>
              <a:rPr dirty="0" err="1"/>
              <a:t>inden</a:t>
            </a:r>
            <a:r>
              <a:rPr spc="-15" dirty="0"/>
              <a:t> </a:t>
            </a:r>
            <a:r>
              <a:rPr dirty="0" err="1"/>
              <a:t>spillet</a:t>
            </a:r>
            <a:r>
              <a:rPr dirty="0"/>
              <a:t>:</a:t>
            </a:r>
            <a:r>
              <a:rPr spc="-15" dirty="0"/>
              <a:t> </a:t>
            </a:r>
            <a:r>
              <a:rPr dirty="0"/>
              <a:t>1½</a:t>
            </a:r>
            <a:r>
              <a:rPr spc="-15" dirty="0"/>
              <a:t> </a:t>
            </a:r>
            <a:r>
              <a:rPr spc="-20" dirty="0"/>
              <a:t>time</a:t>
            </a:r>
          </a:p>
          <a:p>
            <a:pPr marL="12700">
              <a:spcBef>
                <a:spcPts val="990"/>
              </a:spcBef>
            </a:pPr>
            <a:r>
              <a:rPr spc="-10" dirty="0" err="1"/>
              <a:t>Spilletid</a:t>
            </a:r>
            <a:r>
              <a:rPr spc="-10" dirty="0"/>
              <a:t>:</a:t>
            </a:r>
            <a:r>
              <a:rPr spc="10" dirty="0"/>
              <a:t> </a:t>
            </a:r>
            <a:r>
              <a:rPr lang="en-US" spc="10" dirty="0"/>
              <a:t>1½ - 2</a:t>
            </a:r>
            <a:r>
              <a:rPr lang="en-US" spc="-60" dirty="0"/>
              <a:t> </a:t>
            </a:r>
            <a:r>
              <a:rPr spc="-10" dirty="0"/>
              <a:t>timer</a:t>
            </a:r>
          </a:p>
          <a:p>
            <a:pPr>
              <a:lnSpc>
                <a:spcPct val="100000"/>
              </a:lnSpc>
            </a:pPr>
            <a:endParaRPr spc="-10" dirty="0"/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pc="-10" dirty="0"/>
          </a:p>
          <a:p>
            <a:pPr marL="12700">
              <a:lnSpc>
                <a:spcPct val="100000"/>
              </a:lnSpc>
            </a:pPr>
            <a:r>
              <a:rPr dirty="0"/>
              <a:t>Antal</a:t>
            </a:r>
            <a:r>
              <a:rPr spc="-5" dirty="0"/>
              <a:t> </a:t>
            </a:r>
            <a:r>
              <a:rPr dirty="0" err="1"/>
              <a:t>spillere</a:t>
            </a:r>
            <a:r>
              <a:rPr dirty="0"/>
              <a:t>: </a:t>
            </a:r>
            <a:r>
              <a:rPr dirty="0" err="1"/>
              <a:t>Mindst</a:t>
            </a:r>
            <a:r>
              <a:rPr spc="-5" dirty="0"/>
              <a:t> </a:t>
            </a:r>
            <a:r>
              <a:rPr dirty="0"/>
              <a:t>3 </a:t>
            </a:r>
            <a:r>
              <a:rPr dirty="0" err="1"/>
              <a:t>personer</a:t>
            </a:r>
            <a:r>
              <a:rPr spc="-5" dirty="0"/>
              <a:t> </a:t>
            </a:r>
            <a:r>
              <a:rPr dirty="0"/>
              <a:t>men </a:t>
            </a:r>
            <a:r>
              <a:rPr dirty="0" err="1"/>
              <a:t>ellers</a:t>
            </a:r>
            <a:r>
              <a:rPr dirty="0"/>
              <a:t> </a:t>
            </a:r>
            <a:r>
              <a:rPr dirty="0" err="1"/>
              <a:t>uden</a:t>
            </a:r>
            <a:r>
              <a:rPr spc="-5" dirty="0"/>
              <a:t> </a:t>
            </a:r>
            <a:r>
              <a:rPr spc="-25" dirty="0" err="1"/>
              <a:t>deltagerloft</a:t>
            </a:r>
            <a:r>
              <a:rPr dirty="0"/>
              <a:t> –</a:t>
            </a:r>
            <a:r>
              <a:rPr spc="-5" dirty="0"/>
              <a:t> </a:t>
            </a:r>
            <a:r>
              <a:rPr dirty="0"/>
              <a:t>der </a:t>
            </a:r>
            <a:r>
              <a:rPr dirty="0" err="1"/>
              <a:t>spilles</a:t>
            </a:r>
            <a:r>
              <a:rPr spc="-5"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spc="-20" dirty="0"/>
              <a:t>hold</a:t>
            </a:r>
          </a:p>
          <a:p>
            <a:pPr>
              <a:lnSpc>
                <a:spcPct val="100000"/>
              </a:lnSpc>
            </a:pPr>
            <a:endParaRPr spc="-20" dirty="0"/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pc="-20" dirty="0"/>
          </a:p>
          <a:p>
            <a:pPr marL="12700">
              <a:lnSpc>
                <a:spcPct val="100000"/>
              </a:lnSpc>
            </a:pPr>
            <a:r>
              <a:rPr dirty="0"/>
              <a:t>Alder:</a:t>
            </a:r>
            <a:r>
              <a:rPr spc="-5" dirty="0"/>
              <a:t> </a:t>
            </a:r>
            <a:r>
              <a:rPr spc="-15" dirty="0"/>
              <a:t>18-</a:t>
            </a:r>
            <a:r>
              <a:rPr spc="-25" dirty="0"/>
              <a:t>101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75300" y="237205"/>
            <a:ext cx="1240155" cy="19749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spc="-10">
                <a:solidFill>
                  <a:srgbClr val="000632"/>
                </a:solidFill>
                <a:latin typeface="KBH"/>
                <a:cs typeface="KBH"/>
              </a:rPr>
              <a:t>Spilleregler</a:t>
            </a:r>
            <a:endParaRPr sz="1200">
              <a:latin typeface="KBH"/>
              <a:cs typeface="KBH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Formålet</a:t>
            </a:r>
            <a:r>
              <a:rPr spc="-20" dirty="0"/>
              <a:t> </a:t>
            </a:r>
            <a:r>
              <a:rPr dirty="0"/>
              <a:t>med</a:t>
            </a:r>
            <a:r>
              <a:rPr spc="-15" dirty="0"/>
              <a:t> </a:t>
            </a:r>
            <a:r>
              <a:rPr dirty="0"/>
              <a:t>spillet</a:t>
            </a:r>
            <a:r>
              <a:rPr spc="-15" dirty="0"/>
              <a:t> </a:t>
            </a:r>
            <a:r>
              <a:rPr spc="-50" dirty="0"/>
              <a:t>er…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1299" y="1873954"/>
            <a:ext cx="4086225" cy="252133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48895">
              <a:lnSpc>
                <a:spcPct val="116700"/>
              </a:lnSpc>
              <a:spcBef>
                <a:spcPts val="100"/>
              </a:spcBef>
            </a:pPr>
            <a:r>
              <a:rPr lang="da-DK" sz="1000" spc="-20">
                <a:solidFill>
                  <a:srgbClr val="231F20"/>
                </a:solidFill>
                <a:latin typeface="KBH Tekst"/>
                <a:cs typeface="KBH Tekst"/>
              </a:rPr>
              <a:t>… at forberede jer på de forskellige krisehændelser, vi kan komme ud for i SOF.</a:t>
            </a:r>
            <a:endParaRPr lang="da-DK" sz="1000" spc="-20">
              <a:latin typeface="KBH Tekst"/>
              <a:cs typeface="KBH Tekst"/>
            </a:endParaRPr>
          </a:p>
          <a:p>
            <a:pPr marL="12700" marR="5080" algn="l">
              <a:lnSpc>
                <a:spcPct val="116700"/>
              </a:lnSpc>
              <a:spcBef>
                <a:spcPts val="850"/>
              </a:spcBef>
            </a:pPr>
            <a:r>
              <a:rPr lang="da-DK" sz="1000" spc="-20">
                <a:solidFill>
                  <a:srgbClr val="231F20"/>
                </a:solidFill>
                <a:latin typeface="KBH Tekst"/>
                <a:cs typeface="KBH Tekst"/>
              </a:rPr>
              <a:t>Igennem spillet får I alle de deltagende medarbejderes viden om sårbarheder og kritiske funktioner på netop jeres arbejdsplads bragt i spil, så I bagefter kan udforme beredskabsplaner og actionscards til forskellige krisescenarier. </a:t>
            </a:r>
            <a:endParaRPr lang="da-DK" sz="1000" spc="-2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 marR="5080" algn="l">
              <a:lnSpc>
                <a:spcPct val="116700"/>
              </a:lnSpc>
              <a:spcBef>
                <a:spcPts val="850"/>
              </a:spcBef>
            </a:pPr>
            <a:r>
              <a:rPr lang="da-DK" sz="1000" spc="-20">
                <a:solidFill>
                  <a:srgbClr val="231F20"/>
                </a:solidFill>
                <a:latin typeface="KBH Tekst"/>
                <a:cs typeface="KBH Tekst"/>
              </a:rPr>
              <a:t>Derudover øver medarbejdergruppen sig i at tænke og agere i krisehændelser. Vi kan nemlig ikke forudsige og forberede os på alle krisescenarier, men vi kan øve os i at tænke på en særlig måde, når det kommer til kriser. </a:t>
            </a:r>
            <a:endParaRPr lang="da-DK" sz="1000" spc="-2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 marR="5080" algn="l">
              <a:lnSpc>
                <a:spcPct val="116700"/>
              </a:lnSpc>
              <a:spcBef>
                <a:spcPts val="850"/>
              </a:spcBef>
            </a:pPr>
            <a:r>
              <a:rPr lang="da-DK" sz="1000" spc="-20">
                <a:solidFill>
                  <a:srgbClr val="231F20"/>
                </a:solidFill>
                <a:latin typeface="KBH Tekst"/>
                <a:cs typeface="KBH Tekst"/>
              </a:rPr>
              <a:t>På den måde er vi bedre forberedt på, hvordan vi kan gribe en krisehændelse an, nemlig ved allerede at have tænkt tankerne: hvad er vores sårbarheder, hvilke funktioner og opgaver er kritiske samt hvilke kompetencer og materiel har vi i huset, som kan bruges til at afhjælpe krisen?</a:t>
            </a:r>
            <a:endParaRPr lang="da-DK" sz="1000" spc="-2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 marR="48895">
              <a:lnSpc>
                <a:spcPct val="116700"/>
              </a:lnSpc>
              <a:spcBef>
                <a:spcPts val="100"/>
              </a:spcBef>
            </a:pPr>
            <a:endParaRPr lang="da-DK" sz="1000" spc="-20" dirty="0">
              <a:solidFill>
                <a:srgbClr val="231F20"/>
              </a:solidFill>
              <a:latin typeface="KBH Tekst"/>
              <a:cs typeface="KBH Teks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4299" y="1442154"/>
            <a:ext cx="4062095" cy="385246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da-DK" b="1" dirty="0">
                <a:solidFill>
                  <a:srgbClr val="231F20"/>
                </a:solidFill>
                <a:latin typeface="KBH"/>
                <a:cs typeface="KBH Tekst"/>
              </a:rPr>
              <a:t>Før</a:t>
            </a:r>
            <a:r>
              <a:rPr lang="da-DK" b="1" spc="-65" dirty="0">
                <a:solidFill>
                  <a:srgbClr val="231F20"/>
                </a:solidFill>
                <a:latin typeface="KBH"/>
                <a:cs typeface="KBH Tekst"/>
              </a:rPr>
              <a:t> </a:t>
            </a:r>
            <a:r>
              <a:rPr lang="da-DK" b="1" spc="-10" dirty="0">
                <a:solidFill>
                  <a:srgbClr val="231F20"/>
                </a:solidFill>
                <a:latin typeface="KBH"/>
                <a:cs typeface="KBH Tekst"/>
              </a:rPr>
              <a:t>spillet…</a:t>
            </a:r>
            <a:endParaRPr lang="en-US">
              <a:solidFill>
                <a:srgbClr val="000000"/>
              </a:solidFill>
              <a:latin typeface="KBH"/>
              <a:cs typeface="KBH Tekst"/>
            </a:endParaRPr>
          </a:p>
          <a:p>
            <a:pPr marL="12700" marR="50165">
              <a:lnSpc>
                <a:spcPct val="116700"/>
              </a:lnSpc>
              <a:spcBef>
                <a:spcPts val="100"/>
              </a:spcBef>
            </a:pPr>
            <a:br>
              <a:rPr lang="da-DK" sz="1000" spc="-10" dirty="0">
                <a:solidFill>
                  <a:srgbClr val="000000"/>
                </a:solidFill>
                <a:latin typeface="KBH Tekst"/>
                <a:cs typeface="KBH Tekst"/>
              </a:rPr>
            </a:br>
            <a:r>
              <a:rPr lang="da-DK" sz="1000" spc="-10">
                <a:solidFill>
                  <a:srgbClr val="000000"/>
                </a:solidFill>
                <a:latin typeface="KBH Tekst"/>
                <a:cs typeface="KBH Tekst"/>
              </a:rPr>
              <a:t>… kan sættes i gang, udvælger I en planlægningsgruppe, der er ansvarlig for processen. Det kan være arbejdsmiljørepræsentanterne, en arbejdsgruppe, ledelsen eller andre, der deltager i udarbejdelsen af jeres lokale beredskabsplaner.</a:t>
            </a:r>
            <a:endParaRPr lang="en-US" sz="1000" spc="-1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 marR="55880">
              <a:lnSpc>
                <a:spcPct val="116700"/>
              </a:lnSpc>
              <a:spcBef>
                <a:spcPts val="850"/>
              </a:spcBef>
            </a:pPr>
            <a:r>
              <a:rPr lang="da-DK" sz="1000" spc="-10">
                <a:solidFill>
                  <a:srgbClr val="000000"/>
                </a:solidFill>
                <a:latin typeface="KBH Tekst"/>
                <a:cs typeface="KBH Tekst"/>
              </a:rPr>
              <a:t>Denne planlægningsgruppe skal til en start beslutte, hvor mange deltagere, der skal være i hver gruppe (vi anbefaler, at der som minimum er tre deltagere i hver gruppe).</a:t>
            </a:r>
            <a:endParaRPr lang="en-US" sz="1000" spc="-1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 marR="31115">
              <a:lnSpc>
                <a:spcPct val="116700"/>
              </a:lnSpc>
              <a:spcBef>
                <a:spcPts val="850"/>
              </a:spcBef>
            </a:pPr>
            <a:r>
              <a:rPr lang="da-DK" sz="1000" spc="-10">
                <a:solidFill>
                  <a:srgbClr val="000000"/>
                </a:solidFill>
                <a:latin typeface="KBH Tekst"/>
                <a:cs typeface="KBH Tekst"/>
              </a:rPr>
              <a:t>Dernæst skal planlægningsgruppen beslutte hvilket – eller hvilke - scenarier, I skal arbejde med. Spillet er bygget op, så det er muligt at flere grupper arbejder med samme scenarie, eller at grupperne arbejder med forskellige scenarier. Grupperne mødes undervejs i spillets forløb og deler viden og kommer med input til hinanden. I skal tage stilling til, hvad der er mest relevant hos jer.</a:t>
            </a:r>
            <a:endParaRPr lang="en-US" sz="1000" spc="-1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 marR="9525">
              <a:lnSpc>
                <a:spcPct val="116700"/>
              </a:lnSpc>
              <a:spcBef>
                <a:spcPts val="850"/>
              </a:spcBef>
            </a:pPr>
            <a:r>
              <a:rPr lang="da-DK" sz="1000" spc="-10">
                <a:solidFill>
                  <a:srgbClr val="000000"/>
                </a:solidFill>
                <a:latin typeface="KBH Tekst"/>
                <a:cs typeface="KBH Tekst"/>
              </a:rPr>
              <a:t>Planlægningsgruppen sørger for at læse relevante scenarier, bonusinformation, hjælpespørgsmål, dialogkort og så videre godt igennem og sikrer, at det relevante materiale til spillet er tilgængeligt.</a:t>
            </a:r>
            <a:endParaRPr lang="en-US" sz="1000" spc="-1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 marR="80010">
              <a:lnSpc>
                <a:spcPct val="116700"/>
              </a:lnSpc>
              <a:spcBef>
                <a:spcPts val="1240"/>
              </a:spcBef>
            </a:pPr>
            <a:endParaRPr lang="da-DK" sz="1000" spc="-10" dirty="0">
              <a:solidFill>
                <a:srgbClr val="231F20"/>
              </a:solidFill>
              <a:latin typeface="KBH Tekst"/>
              <a:cs typeface="KBH Teks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300" y="237205"/>
            <a:ext cx="1240155" cy="19749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spc="-10" dirty="0" err="1">
                <a:solidFill>
                  <a:srgbClr val="000632"/>
                </a:solidFill>
                <a:latin typeface="KBH"/>
                <a:cs typeface="KBH"/>
              </a:rPr>
              <a:t>Spilleregler</a:t>
            </a:r>
            <a:endParaRPr sz="1200" dirty="0" err="1">
              <a:latin typeface="KBH"/>
              <a:cs typeface="KBH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064671" y="1449674"/>
            <a:ext cx="4038600" cy="470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OBS: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 err="1">
                <a:solidFill>
                  <a:srgbClr val="231F20"/>
                </a:solidFill>
                <a:latin typeface="KBH Tekst"/>
                <a:cs typeface="KBH Tekst"/>
              </a:rPr>
              <a:t>Scenarier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, bonus-info og hjælpespørgsmål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 err="1">
                <a:solidFill>
                  <a:srgbClr val="231F20"/>
                </a:solidFill>
                <a:latin typeface="KBH Tekst"/>
                <a:cs typeface="KBH Tekst"/>
              </a:rPr>
              <a:t>kan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 err="1">
                <a:solidFill>
                  <a:srgbClr val="231F20"/>
                </a:solidFill>
                <a:latin typeface="KBH Tekst"/>
                <a:cs typeface="KBH Tekst"/>
              </a:rPr>
              <a:t>tilpasses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præcis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jeres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kontekst.</a:t>
            </a:r>
            <a:r>
              <a:rPr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Teksten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er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altså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kun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vejledende,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I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kan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selv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rette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den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til,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så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den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passer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KBH Tekst"/>
                <a:cs typeface="KBH Tekst"/>
              </a:rPr>
              <a:t>til </a:t>
            </a:r>
            <a:r>
              <a:rPr sz="1000" dirty="0" err="1">
                <a:solidFill>
                  <a:srgbClr val="231F20"/>
                </a:solidFill>
                <a:latin typeface="KBH Tekst"/>
                <a:cs typeface="KBH Tekst"/>
              </a:rPr>
              <a:t>jeres</a:t>
            </a:r>
            <a:r>
              <a:rPr sz="10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 err="1">
                <a:solidFill>
                  <a:srgbClr val="231F20"/>
                </a:solidFill>
                <a:latin typeface="KBH Tekst"/>
                <a:cs typeface="KBH Tekst"/>
              </a:rPr>
              <a:t>arbejdsplads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 og omgivelser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.</a:t>
            </a:r>
            <a:endParaRPr sz="1000" dirty="0">
              <a:latin typeface="KBH Tekst"/>
              <a:cs typeface="KBH Tekst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Der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skal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hver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gruppe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være:</a:t>
            </a:r>
            <a:endParaRPr sz="1000" dirty="0">
              <a:latin typeface="KBH Tekst"/>
              <a:cs typeface="KBH Tekst"/>
            </a:endParaRPr>
          </a:p>
          <a:p>
            <a:pPr marL="156845" indent="-144145">
              <a:lnSpc>
                <a:spcPct val="100000"/>
              </a:lnSpc>
              <a:spcBef>
                <a:spcPts val="1050"/>
              </a:spcBef>
              <a:buChar char="-"/>
              <a:tabLst>
                <a:tab pos="156845" algn="l"/>
              </a:tabLst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Et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KBH"/>
                <a:cs typeface="KBH"/>
              </a:rPr>
              <a:t>scenariekort</a:t>
            </a:r>
            <a:endParaRPr sz="1000" dirty="0">
              <a:latin typeface="KBH"/>
              <a:cs typeface="KBH"/>
            </a:endParaRPr>
          </a:p>
          <a:p>
            <a:pPr marL="156845" indent="-144145">
              <a:lnSpc>
                <a:spcPct val="100000"/>
              </a:lnSpc>
              <a:spcBef>
                <a:spcPts val="1050"/>
              </a:spcBef>
              <a:buChar char="-"/>
              <a:tabLst>
                <a:tab pos="156845" algn="l"/>
              </a:tabLst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Et</a:t>
            </a:r>
            <a:r>
              <a:rPr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tilhørende</a:t>
            </a:r>
            <a:r>
              <a:rPr sz="10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kort</a:t>
            </a:r>
            <a:r>
              <a:rPr sz="10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med</a:t>
            </a:r>
            <a:r>
              <a:rPr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KBH"/>
                <a:cs typeface="KBH"/>
              </a:rPr>
              <a:t>hjælpespørgsmål</a:t>
            </a:r>
            <a:endParaRPr sz="1000" dirty="0">
              <a:latin typeface="KBH"/>
              <a:cs typeface="KBH"/>
            </a:endParaRPr>
          </a:p>
          <a:p>
            <a:pPr marL="156845" indent="-144145">
              <a:lnSpc>
                <a:spcPct val="100000"/>
              </a:lnSpc>
              <a:spcBef>
                <a:spcPts val="1050"/>
              </a:spcBef>
              <a:buChar char="-"/>
              <a:tabLst>
                <a:tab pos="156845" algn="l"/>
              </a:tabLst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Et</a:t>
            </a:r>
            <a:r>
              <a:rPr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tilhørende</a:t>
            </a:r>
            <a:r>
              <a:rPr sz="10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kort</a:t>
            </a:r>
            <a:r>
              <a:rPr sz="10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med</a:t>
            </a:r>
            <a:r>
              <a:rPr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KBH"/>
                <a:cs typeface="KBH"/>
              </a:rPr>
              <a:t>bonus</a:t>
            </a:r>
            <a:r>
              <a:rPr lang="da-DK" sz="1000" b="1" spc="-10" dirty="0">
                <a:solidFill>
                  <a:srgbClr val="231F20"/>
                </a:solidFill>
                <a:latin typeface="KBH"/>
                <a:cs typeface="KBH"/>
              </a:rPr>
              <a:t>-</a:t>
            </a:r>
            <a:r>
              <a:rPr sz="1000" b="1" spc="-10" dirty="0">
                <a:solidFill>
                  <a:srgbClr val="231F20"/>
                </a:solidFill>
                <a:latin typeface="KBH"/>
                <a:cs typeface="KBH"/>
              </a:rPr>
              <a:t>info</a:t>
            </a:r>
            <a:endParaRPr sz="1000" dirty="0">
              <a:latin typeface="KBH"/>
              <a:cs typeface="KBH"/>
            </a:endParaRPr>
          </a:p>
          <a:p>
            <a:pPr marL="156210" marR="208915" indent="-144145">
              <a:lnSpc>
                <a:spcPct val="116700"/>
              </a:lnSpc>
              <a:spcBef>
                <a:spcPts val="850"/>
              </a:spcBef>
              <a:buChar char="-"/>
              <a:tabLst>
                <a:tab pos="156210" algn="l"/>
              </a:tabLst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En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skabelon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beskrivelse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af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KBH"/>
                <a:cs typeface="KBH"/>
              </a:rPr>
              <a:t>sårbarheder </a:t>
            </a:r>
            <a:r>
              <a:rPr sz="1000" b="1" dirty="0">
                <a:solidFill>
                  <a:srgbClr val="231F20"/>
                </a:solidFill>
                <a:latin typeface="KBH"/>
                <a:cs typeface="KBH"/>
              </a:rPr>
              <a:t>og</a:t>
            </a:r>
            <a:r>
              <a:rPr sz="1000" b="1" spc="-10" dirty="0">
                <a:solidFill>
                  <a:srgbClr val="231F20"/>
                </a:solidFill>
                <a:latin typeface="KBH"/>
                <a:cs typeface="KBH"/>
              </a:rPr>
              <a:t> opmærksom-hedspunkter</a:t>
            </a:r>
            <a:r>
              <a:rPr sz="1000" b="1" spc="-5" dirty="0">
                <a:solidFill>
                  <a:srgbClr val="231F20"/>
                </a:solidFill>
                <a:latin typeface="KBH"/>
                <a:cs typeface="KBH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ved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krisehændelsen</a:t>
            </a:r>
            <a:endParaRPr sz="1000" dirty="0">
              <a:latin typeface="KBH Tekst"/>
              <a:cs typeface="KBH Tekst"/>
            </a:endParaRPr>
          </a:p>
          <a:p>
            <a:pPr marL="156210" marR="43815" indent="-144145">
              <a:lnSpc>
                <a:spcPct val="116700"/>
              </a:lnSpc>
              <a:spcBef>
                <a:spcPts val="850"/>
              </a:spcBef>
              <a:buChar char="-"/>
              <a:tabLst>
                <a:tab pos="156210" algn="l"/>
              </a:tabLst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En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skabelon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beskrivelse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af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b="1" spc="-20" dirty="0">
                <a:solidFill>
                  <a:srgbClr val="231F20"/>
                </a:solidFill>
                <a:latin typeface="KBH"/>
                <a:cs typeface="KBH"/>
              </a:rPr>
              <a:t>opgaver </a:t>
            </a:r>
            <a:r>
              <a:rPr sz="1000" b="1" dirty="0">
                <a:solidFill>
                  <a:srgbClr val="231F20"/>
                </a:solidFill>
                <a:latin typeface="KBH"/>
                <a:cs typeface="KBH"/>
              </a:rPr>
              <a:t>og</a:t>
            </a:r>
            <a:r>
              <a:rPr sz="1000" b="1" spc="-10" dirty="0">
                <a:solidFill>
                  <a:srgbClr val="231F20"/>
                </a:solidFill>
                <a:latin typeface="KBH"/>
                <a:cs typeface="KBH"/>
              </a:rPr>
              <a:t> funktioner</a:t>
            </a:r>
            <a:r>
              <a:rPr sz="1000" b="1" spc="-20" dirty="0">
                <a:solidFill>
                  <a:srgbClr val="231F20"/>
                </a:solidFill>
                <a:latin typeface="KBH"/>
                <a:cs typeface="KBH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ved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krise-hændelsen</a:t>
            </a:r>
            <a:endParaRPr sz="1000" dirty="0">
              <a:latin typeface="KBH Tekst"/>
              <a:cs typeface="KBH Tekst"/>
            </a:endParaRPr>
          </a:p>
          <a:p>
            <a:pPr marL="12700" marR="20955">
              <a:lnSpc>
                <a:spcPct val="116700"/>
              </a:lnSpc>
              <a:spcBef>
                <a:spcPts val="850"/>
              </a:spcBef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Derudover</a:t>
            </a:r>
            <a:r>
              <a:rPr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skal</a:t>
            </a:r>
            <a:r>
              <a:rPr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30" dirty="0">
                <a:solidFill>
                  <a:srgbClr val="231F20"/>
                </a:solidFill>
                <a:latin typeface="KBH Tekst"/>
                <a:cs typeface="KBH Tekst"/>
              </a:rPr>
              <a:t>planlægningsgruppen</a:t>
            </a:r>
            <a:r>
              <a:rPr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selv</a:t>
            </a:r>
            <a:r>
              <a:rPr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have</a:t>
            </a:r>
            <a:r>
              <a:rPr sz="10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b="1" spc="-10" dirty="0" err="1">
                <a:solidFill>
                  <a:srgbClr val="231F20"/>
                </a:solidFill>
                <a:latin typeface="KBH"/>
                <a:cs typeface="KBH"/>
              </a:rPr>
              <a:t>dialogkortet</a:t>
            </a:r>
            <a:r>
              <a:rPr lang="da-DK" sz="1000" b="1" spc="-10" dirty="0">
                <a:solidFill>
                  <a:srgbClr val="231F20"/>
                </a:solidFill>
                <a:latin typeface="KBH"/>
                <a:cs typeface="KBH"/>
              </a:rPr>
              <a:t> </a:t>
            </a:r>
            <a:r>
              <a:rPr lang="da-DK" sz="1000" spc="-10" dirty="0">
                <a:solidFill>
                  <a:srgbClr val="231F20"/>
                </a:solidFill>
                <a:latin typeface="KBH"/>
                <a:cs typeface="KBH"/>
              </a:rPr>
              <a:t>(evt. et til hver gruppe)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,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som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skal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bruges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fælles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opsamling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sidst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 err="1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 err="1">
                <a:solidFill>
                  <a:srgbClr val="231F20"/>
                </a:solidFill>
                <a:latin typeface="KBH Tekst"/>
                <a:cs typeface="KBH Tekst"/>
              </a:rPr>
              <a:t>spillet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, samt </a:t>
            </a:r>
            <a:r>
              <a:rPr sz="1000" spc="-25" dirty="0" err="1">
                <a:solidFill>
                  <a:srgbClr val="231F20"/>
                </a:solidFill>
                <a:latin typeface="KBH Tekst"/>
                <a:cs typeface="KBH Tekst"/>
              </a:rPr>
              <a:t>en</a:t>
            </a:r>
            <a:r>
              <a:rPr sz="1000" spc="-2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printet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spilleplade,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der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kan </a:t>
            </a:r>
            <a:r>
              <a:rPr sz="1000" spc="-25" dirty="0" err="1">
                <a:solidFill>
                  <a:srgbClr val="231F20"/>
                </a:solidFill>
                <a:latin typeface="KBH Tekst"/>
                <a:cs typeface="KBH Tekst"/>
              </a:rPr>
              <a:t>hænges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op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på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en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magnetisk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 err="1">
                <a:solidFill>
                  <a:srgbClr val="231F20"/>
                </a:solidFill>
                <a:latin typeface="KBH Tekst"/>
                <a:cs typeface="KBH Tekst"/>
              </a:rPr>
              <a:t>tavle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5" dirty="0" err="1">
                <a:solidFill>
                  <a:srgbClr val="231F20"/>
                </a:solidFill>
                <a:latin typeface="KBH Tekst"/>
                <a:cs typeface="KBH Tekst"/>
              </a:rPr>
              <a:t>en</a:t>
            </a:r>
            <a:r>
              <a:rPr sz="1000" spc="-25" dirty="0">
                <a:solidFill>
                  <a:srgbClr val="231F20"/>
                </a:solidFill>
                <a:latin typeface="KBH Tekst"/>
                <a:cs typeface="KBH Tekst"/>
              </a:rPr>
              <a:t> magnet</a:t>
            </a:r>
            <a:r>
              <a:rPr lang="da-DK" sz="1000" spc="-25" dirty="0">
                <a:solidFill>
                  <a:srgbClr val="231F20"/>
                </a:solidFill>
                <a:latin typeface="KBH Tekst"/>
                <a:cs typeface="KBH Tekst"/>
              </a:rPr>
              <a:t>, som</a:t>
            </a:r>
            <a:r>
              <a:rPr sz="1000" spc="-2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kan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bruge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at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30" dirty="0">
                <a:solidFill>
                  <a:srgbClr val="231F20"/>
                </a:solidFill>
                <a:latin typeface="KBH Tekst"/>
                <a:cs typeface="KBH Tekst"/>
              </a:rPr>
              <a:t>følge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KBH Tekst"/>
                <a:cs typeface="KBH Tekst"/>
              </a:rPr>
              <a:t>slagets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85" dirty="0">
                <a:solidFill>
                  <a:srgbClr val="231F20"/>
                </a:solidFill>
                <a:latin typeface="KBH Tekst"/>
                <a:cs typeface="KBH Tekst"/>
              </a:rPr>
              <a:t>gang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i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plenum.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50" dirty="0">
                <a:solidFill>
                  <a:srgbClr val="231F20"/>
                </a:solidFill>
                <a:latin typeface="KBH Tekst"/>
                <a:cs typeface="KBH Tekst"/>
              </a:rPr>
              <a:t>Alternativt kan spillepladen sættes op på en stor skærm. </a:t>
            </a:r>
          </a:p>
          <a:p>
            <a:pPr marL="12700" marR="20955">
              <a:lnSpc>
                <a:spcPct val="116700"/>
              </a:lnSpc>
              <a:spcBef>
                <a:spcPts val="850"/>
              </a:spcBef>
            </a:pPr>
            <a:r>
              <a:rPr lang="da-DK" sz="1000" spc="-50" dirty="0">
                <a:solidFill>
                  <a:srgbClr val="231F20"/>
                </a:solidFill>
                <a:latin typeface="KBH Tekst"/>
                <a:cs typeface="KBH Tekst"/>
              </a:rPr>
              <a:t>Print også gerne en </a:t>
            </a:r>
            <a:r>
              <a:rPr lang="da-DK" sz="1000" b="1" spc="-50" dirty="0">
                <a:solidFill>
                  <a:srgbClr val="231F20"/>
                </a:solidFill>
                <a:latin typeface="KBH Tekst"/>
                <a:cs typeface="KBH Tekst"/>
              </a:rPr>
              <a:t>handout</a:t>
            </a:r>
            <a:r>
              <a:rPr lang="da-DK" sz="1000" spc="-50" dirty="0">
                <a:solidFill>
                  <a:srgbClr val="231F20"/>
                </a:solidFill>
                <a:latin typeface="KBH Tekst"/>
                <a:cs typeface="KBH Tekst"/>
              </a:rPr>
              <a:t> til hver medarbejder, der deltager. Den udleveres, når I afslutter spillet, så medarbejderne kan tage den med hjem.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75300" y="237205"/>
            <a:ext cx="1240155" cy="19749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spc="-10" dirty="0" err="1">
                <a:solidFill>
                  <a:srgbClr val="000632"/>
                </a:solidFill>
                <a:latin typeface="KBH"/>
                <a:cs typeface="KBH"/>
              </a:rPr>
              <a:t>Spilleregler</a:t>
            </a:r>
            <a:endParaRPr sz="1200" dirty="0" err="1">
              <a:latin typeface="KBH"/>
              <a:cs typeface="KBH"/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2DE178A8-F26C-301A-07B7-46E7BE36CEDB}"/>
              </a:ext>
            </a:extLst>
          </p:cNvPr>
          <p:cNvSpPr txBox="1"/>
          <p:nvPr/>
        </p:nvSpPr>
        <p:spPr>
          <a:xfrm>
            <a:off x="5346700" y="1447537"/>
            <a:ext cx="4038600" cy="46129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5880">
              <a:lnSpc>
                <a:spcPct val="116700"/>
              </a:lnSpc>
              <a:spcBef>
                <a:spcPts val="850"/>
              </a:spcBef>
            </a:pPr>
            <a:r>
              <a:rPr lang="da-DK" sz="1000" dirty="0">
                <a:latin typeface="KBH Tekst" panose="00000500000000000000" pitchFamily="2" charset="0"/>
              </a:rPr>
              <a:t>Gode råd, før I spiller:</a:t>
            </a:r>
          </a:p>
          <a:p>
            <a:pPr marL="184150" marR="55880" indent="-171450">
              <a:lnSpc>
                <a:spcPct val="116700"/>
              </a:lnSpc>
              <a:spcBef>
                <a:spcPts val="850"/>
              </a:spcBef>
              <a:buFontTx/>
              <a:buChar char="-"/>
            </a:pPr>
            <a:r>
              <a:rPr lang="da-DK" sz="1000" dirty="0">
                <a:latin typeface="KBH Tekst" panose="00000500000000000000" pitchFamily="2" charset="0"/>
              </a:rPr>
              <a:t>Sørg for at forventningsafstemme med medarbejderne. Send fx en mail nogle dage, før I skal spille, hvor I fortæller, hvad der skal ske og hvorfor. Start også gerne jeres fælles møde med en forventningsafstemning.</a:t>
            </a:r>
          </a:p>
          <a:p>
            <a:pPr marL="184150" marR="55880" indent="-171450">
              <a:lnSpc>
                <a:spcPct val="116700"/>
              </a:lnSpc>
              <a:spcBef>
                <a:spcPts val="850"/>
              </a:spcBef>
              <a:buFontTx/>
              <a:buChar char="-"/>
            </a:pPr>
            <a:r>
              <a:rPr lang="da-DK" sz="1000" dirty="0">
                <a:latin typeface="KBH Tekst" panose="00000500000000000000" pitchFamily="2" charset="0"/>
              </a:rPr>
              <a:t>Tal i gruppen om, hvordan Kriseklar hænger sammen med arbejdsmiljø, og hvad I eller gør for at forberede jer på forskellige kriser. Har I brandøvelser, førstehjælpskurser, en førstehjælpskasse, en beredskabskasse, andet nødberedskab og sås videre? Det vil hjælpe jer med at besvare mange af de spørgsmål, der kan blive stillet undervejs.</a:t>
            </a:r>
          </a:p>
          <a:p>
            <a:pPr marL="184150" marR="55880" indent="-171450">
              <a:spcBef>
                <a:spcPts val="850"/>
              </a:spcBef>
              <a:buFontTx/>
              <a:buChar char="-"/>
            </a:pPr>
            <a:r>
              <a:rPr lang="da-DK" sz="1000" dirty="0">
                <a:latin typeface="KBH Tekst" panose="00000500000000000000" pitchFamily="2" charset="0"/>
              </a:rPr>
              <a:t>Fordel roller i planlægningsgruppen:</a:t>
            </a:r>
          </a:p>
          <a:p>
            <a:pPr marL="184150" marR="55880" indent="-171450">
              <a:spcBef>
                <a:spcPts val="850"/>
              </a:spcBef>
              <a:buFont typeface="Courier New" panose="02070309020205020404" pitchFamily="49" charset="0"/>
              <a:buChar char="o"/>
            </a:pPr>
            <a:r>
              <a:rPr lang="da-DK" sz="1000" dirty="0">
                <a:latin typeface="KBH Tekst" panose="00000500000000000000" pitchFamily="2" charset="0"/>
              </a:rPr>
              <a:t>Hvem forbereder lokalet (papir, kuglepenne, printe dokumenter fra spillet, har styr på, hvor grupperne skal sidde, snacks og så videre)?</a:t>
            </a:r>
          </a:p>
          <a:p>
            <a:pPr marL="184150" marR="55880" lvl="1" indent="-171450">
              <a:spcBef>
                <a:spcPts val="850"/>
              </a:spcBef>
              <a:buFont typeface="Courier New" panose="02070309020205020404" pitchFamily="49" charset="0"/>
              <a:buChar char="o"/>
            </a:pPr>
            <a:r>
              <a:rPr lang="da-DK" sz="1000" dirty="0">
                <a:latin typeface="KBH Tekst" panose="00000500000000000000" pitchFamily="2" charset="0"/>
              </a:rPr>
              <a:t>Hvem er ordstyrer/</a:t>
            </a:r>
            <a:r>
              <a:rPr lang="da-DK" sz="1000" dirty="0" err="1">
                <a:latin typeface="KBH Tekst" panose="00000500000000000000" pitchFamily="2" charset="0"/>
              </a:rPr>
              <a:t>gamemaster</a:t>
            </a:r>
            <a:r>
              <a:rPr lang="da-DK" sz="1000" dirty="0">
                <a:latin typeface="KBH Tekst" panose="00000500000000000000" pitchFamily="2" charset="0"/>
              </a:rPr>
              <a:t> (forbereder introspeak, deler grupperne op, holder fokus i diskussionerne, samler op)?</a:t>
            </a:r>
          </a:p>
          <a:p>
            <a:pPr marL="184150" marR="55880" indent="-171450">
              <a:spcBef>
                <a:spcPts val="850"/>
              </a:spcBef>
              <a:buFont typeface="Courier New" panose="02070309020205020404" pitchFamily="49" charset="0"/>
              <a:buChar char="o"/>
            </a:pPr>
            <a:r>
              <a:rPr lang="da-DK" sz="1000" dirty="0">
                <a:latin typeface="KBH Tekst" panose="00000500000000000000" pitchFamily="2" charset="0"/>
              </a:rPr>
              <a:t>Hvem holder styr på at indsamle alle papirerne fra grupperne?</a:t>
            </a:r>
          </a:p>
          <a:p>
            <a:pPr marL="12700" marR="55880">
              <a:lnSpc>
                <a:spcPct val="116700"/>
              </a:lnSpc>
              <a:spcBef>
                <a:spcPts val="850"/>
              </a:spcBef>
            </a:pPr>
            <a:r>
              <a:rPr lang="da-DK" sz="1000" dirty="0">
                <a:latin typeface="KBH Tekst" panose="00000500000000000000" pitchFamily="2" charset="0"/>
              </a:rPr>
              <a:t>Disse</a:t>
            </a:r>
            <a:r>
              <a:rPr lang="da-DK" sz="1000" spc="-5" dirty="0">
                <a:latin typeface="KBH Tekst" panose="00000500000000000000" pitchFamily="2" charset="0"/>
              </a:rPr>
              <a:t> </a:t>
            </a:r>
            <a:r>
              <a:rPr lang="da-DK" sz="1000" dirty="0">
                <a:latin typeface="KBH Tekst" panose="00000500000000000000" pitchFamily="2" charset="0"/>
              </a:rPr>
              <a:t>forberedelser bør kunne klares på 1 – 1,5 </a:t>
            </a:r>
            <a:r>
              <a:rPr lang="da-DK" sz="1000" spc="-10" dirty="0">
                <a:latin typeface="KBH Tekst" panose="00000500000000000000" pitchFamily="2" charset="0"/>
              </a:rPr>
              <a:t>time.</a:t>
            </a:r>
            <a:endParaRPr lang="da-DK" sz="1000" dirty="0">
              <a:latin typeface="KBH Teks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344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Når</a:t>
            </a:r>
            <a:r>
              <a:rPr spc="-15" dirty="0"/>
              <a:t> </a:t>
            </a:r>
            <a:r>
              <a:rPr dirty="0"/>
              <a:t>I</a:t>
            </a:r>
            <a:r>
              <a:rPr spc="-15" dirty="0"/>
              <a:t> </a:t>
            </a:r>
            <a:r>
              <a:rPr dirty="0"/>
              <a:t>skal</a:t>
            </a:r>
            <a:r>
              <a:rPr spc="-15" dirty="0"/>
              <a:t> </a:t>
            </a:r>
            <a:r>
              <a:rPr spc="-10" dirty="0"/>
              <a:t>spille…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1299" y="1873954"/>
            <a:ext cx="4046854" cy="38450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415">
              <a:lnSpc>
                <a:spcPct val="1167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…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starter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med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at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præsentere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spillets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forløb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med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spillepladen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printet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hængt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op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 plenum.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Her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informerer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000" spc="23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alle</a:t>
            </a:r>
            <a:r>
              <a:rPr sz="1000" spc="229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 err="1">
                <a:solidFill>
                  <a:srgbClr val="231F20"/>
                </a:solidFill>
                <a:latin typeface="KBH Tekst"/>
                <a:cs typeface="KBH Tekst"/>
              </a:rPr>
              <a:t>deltage</a:t>
            </a:r>
            <a:r>
              <a:rPr sz="1000" dirty="0" err="1">
                <a:solidFill>
                  <a:srgbClr val="231F20"/>
                </a:solidFill>
                <a:latin typeface="KBH Tekst"/>
                <a:cs typeface="KBH Tekst"/>
              </a:rPr>
              <a:t>re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om, at spillet veksler mellem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gruppearbejde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opsamling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plenum,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så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alle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er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forberedt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på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at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KBH Tekst"/>
                <a:cs typeface="KBH Tekst"/>
              </a:rPr>
              <a:t>give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viden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input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hinanden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undervejs.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KBH Tekst"/>
                <a:cs typeface="KBH Tekst"/>
              </a:rPr>
              <a:t>Sørg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for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at præsentere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det/de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KBH Tekst"/>
                <a:cs typeface="KBH Tekst"/>
              </a:rPr>
              <a:t>valgte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scenarier for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alle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deltagere,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inden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sendes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ud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 err="1">
                <a:solidFill>
                  <a:srgbClr val="231F20"/>
                </a:solidFill>
                <a:latin typeface="KBH Tekst"/>
                <a:cs typeface="KBH Tekst"/>
              </a:rPr>
              <a:t>grupper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.</a:t>
            </a:r>
            <a:endParaRPr lang="da-DK" sz="1000" spc="-10" dirty="0">
              <a:solidFill>
                <a:srgbClr val="231F20"/>
              </a:solidFill>
              <a:latin typeface="KBH Tekst"/>
              <a:cs typeface="KBH Tekst"/>
            </a:endParaRPr>
          </a:p>
          <a:p>
            <a:pPr marL="12700" marR="18415">
              <a:lnSpc>
                <a:spcPct val="116700"/>
              </a:lnSpc>
              <a:spcBef>
                <a:spcPts val="100"/>
              </a:spcBef>
            </a:pPr>
            <a:endParaRPr lang="da-DK" sz="1000" spc="-10" dirty="0">
              <a:solidFill>
                <a:srgbClr val="231F20"/>
              </a:solidFill>
              <a:latin typeface="KBH Tekst"/>
              <a:cs typeface="KBH Tekst"/>
            </a:endParaRPr>
          </a:p>
          <a:p>
            <a:pPr marL="12700" marR="18415">
              <a:lnSpc>
                <a:spcPct val="116700"/>
              </a:lnSpc>
              <a:spcBef>
                <a:spcPts val="100"/>
              </a:spcBef>
            </a:pP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Gode råd, når I skal spille:</a:t>
            </a:r>
          </a:p>
          <a:p>
            <a:pPr marL="184150" marR="18415" indent="-171450">
              <a:lnSpc>
                <a:spcPct val="116700"/>
              </a:lnSpc>
              <a:spcBef>
                <a:spcPts val="100"/>
              </a:spcBef>
              <a:buFontTx/>
              <a:buChar char="-"/>
            </a:pP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Start mødet med at forventningsafstemme, fx i jeres intro (forslag hertil findes også i spilpakken). Hvorfor er vi her, og hvad skal vi nå?</a:t>
            </a:r>
          </a:p>
          <a:p>
            <a:pPr marL="184150" marR="18415" indent="-171450">
              <a:lnSpc>
                <a:spcPct val="116700"/>
              </a:lnSpc>
              <a:spcBef>
                <a:spcPts val="100"/>
              </a:spcBef>
              <a:buFontTx/>
              <a:buChar char="-"/>
            </a:pP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Vær meget opmærksom på at overholde tiden og hold fokus på scenariet. Der kommer typisk mange spørgsmål i mange retninger, når I begynder at lade medarbejdergruppen tale, så det er vigtigt at holde fokus, anerkende spørgsmålene og gøre klart, hvordan vi tager hånd om de spørgsmål på et senere tidspunkt. </a:t>
            </a:r>
          </a:p>
          <a:p>
            <a:pPr marL="184150" marR="18415" indent="-171450">
              <a:lnSpc>
                <a:spcPct val="116700"/>
              </a:lnSpc>
              <a:spcBef>
                <a:spcPts val="100"/>
              </a:spcBef>
              <a:buFontTx/>
              <a:buChar char="-"/>
            </a:pP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Præsenter medarbejderne for en ”P-plads”. P-pladsen er det sted, hvor I undervejs i processen skriver alle de spørgsmål og tanker ned, som der enten ikke passer ind eller ikke afklares på stedet.</a:t>
            </a:r>
            <a:endParaRPr sz="1000" dirty="0">
              <a:latin typeface="KBH Tekst"/>
              <a:cs typeface="KBH Teks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8299" y="1873954"/>
            <a:ext cx="3914140" cy="3956981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lang="da-DK" sz="1000" b="1" dirty="0">
                <a:solidFill>
                  <a:srgbClr val="231F20"/>
                </a:solidFill>
                <a:latin typeface="KBH"/>
                <a:cs typeface="KBH"/>
              </a:rPr>
              <a:t>Grupper</a:t>
            </a:r>
            <a:r>
              <a:rPr lang="da-DK" sz="1000" b="1" spc="-5" dirty="0">
                <a:solidFill>
                  <a:srgbClr val="231F20"/>
                </a:solidFill>
                <a:latin typeface="KBH"/>
                <a:cs typeface="KBH"/>
              </a:rPr>
              <a:t> </a:t>
            </a:r>
            <a:r>
              <a:rPr lang="da-DK" sz="1000" b="1" dirty="0">
                <a:solidFill>
                  <a:srgbClr val="231F20"/>
                </a:solidFill>
                <a:latin typeface="KBH"/>
                <a:cs typeface="KBH"/>
              </a:rPr>
              <a:t>–</a:t>
            </a:r>
            <a:r>
              <a:rPr lang="da-DK" sz="1000" b="1" spc="-5" dirty="0">
                <a:solidFill>
                  <a:srgbClr val="231F20"/>
                </a:solidFill>
                <a:latin typeface="KBH"/>
                <a:cs typeface="KBH"/>
              </a:rPr>
              <a:t> </a:t>
            </a:r>
            <a:r>
              <a:rPr lang="da-DK" sz="1000" b="1" spc="-10" dirty="0">
                <a:solidFill>
                  <a:srgbClr val="231F20"/>
                </a:solidFill>
                <a:latin typeface="KBH"/>
                <a:cs typeface="KBH"/>
              </a:rPr>
              <a:t>sårbarheder</a:t>
            </a:r>
            <a:r>
              <a:rPr lang="da-DK" sz="1000" b="1" spc="-5" dirty="0">
                <a:solidFill>
                  <a:srgbClr val="231F20"/>
                </a:solidFill>
                <a:latin typeface="KBH"/>
                <a:cs typeface="KBH"/>
              </a:rPr>
              <a:t> </a:t>
            </a:r>
            <a:r>
              <a:rPr lang="da-DK" sz="1000" b="1" dirty="0">
                <a:solidFill>
                  <a:srgbClr val="231F20"/>
                </a:solidFill>
                <a:latin typeface="KBH"/>
                <a:cs typeface="KBH"/>
              </a:rPr>
              <a:t>og</a:t>
            </a:r>
            <a:r>
              <a:rPr lang="da-DK" sz="1000" b="1" spc="-5" dirty="0">
                <a:solidFill>
                  <a:srgbClr val="231F20"/>
                </a:solidFill>
                <a:latin typeface="KBH"/>
                <a:cs typeface="KBH"/>
              </a:rPr>
              <a:t> </a:t>
            </a:r>
            <a:r>
              <a:rPr lang="da-DK" sz="1000" b="1" spc="-10" dirty="0">
                <a:solidFill>
                  <a:srgbClr val="231F20"/>
                </a:solidFill>
                <a:latin typeface="KBH"/>
                <a:cs typeface="KBH"/>
              </a:rPr>
              <a:t>opmærksomhedspunkter</a:t>
            </a:r>
            <a:endParaRPr lang="da-DK" sz="1000" dirty="0">
              <a:latin typeface="KBH"/>
              <a:cs typeface="KBH"/>
            </a:endParaRPr>
          </a:p>
          <a:p>
            <a:pPr marL="12700" marR="5080">
              <a:lnSpc>
                <a:spcPct val="116700"/>
              </a:lnSpc>
            </a:pP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Når 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alle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er præsenteret for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processen </a:t>
            </a:r>
            <a:r>
              <a:rPr lang="da-DK" sz="10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20" dirty="0">
                <a:solidFill>
                  <a:srgbClr val="231F20"/>
                </a:solidFill>
                <a:latin typeface="KBH Tekst"/>
                <a:cs typeface="KBH Tekst"/>
              </a:rPr>
              <a:t>det/de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40" dirty="0">
                <a:solidFill>
                  <a:srgbClr val="231F20"/>
                </a:solidFill>
                <a:latin typeface="KBH Tekst"/>
                <a:cs typeface="KBH Tekst"/>
              </a:rPr>
              <a:t>valgte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scenarier </a:t>
            </a:r>
            <a:r>
              <a:rPr lang="da-DK" sz="10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 er</a:t>
            </a:r>
            <a:r>
              <a:rPr lang="da-DK"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inddelt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25" dirty="0">
                <a:solidFill>
                  <a:srgbClr val="231F20"/>
                </a:solidFill>
                <a:latin typeface="KBH Tekst"/>
                <a:cs typeface="KBH Tekst"/>
              </a:rPr>
              <a:t>grupper,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sendes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grupperne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ud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på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den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første </a:t>
            </a:r>
            <a:r>
              <a:rPr lang="da-DK" sz="1000" spc="-30" dirty="0">
                <a:solidFill>
                  <a:srgbClr val="231F20"/>
                </a:solidFill>
                <a:latin typeface="KBH Tekst"/>
                <a:cs typeface="KBH Tekst"/>
              </a:rPr>
              <a:t>opgave,</a:t>
            </a:r>
            <a:r>
              <a:rPr lang="da-DK" sz="1000" spc="-20" dirty="0">
                <a:solidFill>
                  <a:srgbClr val="231F20"/>
                </a:solidFill>
                <a:latin typeface="KBH Tekst"/>
                <a:cs typeface="KBH Tekst"/>
              </a:rPr>
              <a:t> som er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at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beskrive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de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“Sårbarheder</a:t>
            </a:r>
            <a:r>
              <a:rPr lang="da-DK"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opmærksom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hedspunkter”,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som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de</a:t>
            </a:r>
            <a:r>
              <a:rPr lang="da-DK"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hver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især</a:t>
            </a:r>
            <a:r>
              <a:rPr lang="da-DK"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kan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30" dirty="0">
                <a:solidFill>
                  <a:srgbClr val="231F20"/>
                </a:solidFill>
                <a:latin typeface="KBH Tekst"/>
                <a:cs typeface="KBH Tekst"/>
              </a:rPr>
              <a:t>få</a:t>
            </a:r>
            <a:r>
              <a:rPr lang="da-DK"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øje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på</a:t>
            </a:r>
            <a:r>
              <a:rPr lang="da-DK"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under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det</a:t>
            </a:r>
            <a:r>
              <a:rPr lang="da-DK"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relevante scenarie.</a:t>
            </a:r>
            <a:endParaRPr lang="da-DK" sz="1000" dirty="0">
              <a:latin typeface="KBH Tekst"/>
              <a:cs typeface="KBH Tekst"/>
            </a:endParaRPr>
          </a:p>
          <a:p>
            <a:pPr marL="12700" marR="206375" algn="just">
              <a:lnSpc>
                <a:spcPct val="116700"/>
              </a:lnSpc>
              <a:spcBef>
                <a:spcPts val="850"/>
              </a:spcBef>
            </a:pP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Grupperne udstyres med scenariekort, 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hjælpespørgsmål, </a:t>
            </a:r>
            <a:r>
              <a:rPr lang="da-DK" sz="1000" spc="-25" dirty="0">
                <a:solidFill>
                  <a:srgbClr val="231F20"/>
                </a:solidFill>
                <a:latin typeface="KBH Tekst"/>
                <a:cs typeface="KBH Tekst"/>
              </a:rPr>
              <a:t>bo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nusinfo</a:t>
            </a:r>
            <a:r>
              <a:rPr lang="da-DK" sz="10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8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lang="da-DK" sz="1000" spc="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en skabelon,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hvor de kan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notere de </a:t>
            </a:r>
            <a:r>
              <a:rPr lang="da-DK" sz="1000" dirty="0" err="1">
                <a:solidFill>
                  <a:srgbClr val="231F20"/>
                </a:solidFill>
                <a:latin typeface="KBH Tekst"/>
                <a:cs typeface="KBH Tekst"/>
              </a:rPr>
              <a:t>sårbar-heder</a:t>
            </a:r>
            <a:r>
              <a:rPr lang="da-DK"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25" dirty="0">
                <a:solidFill>
                  <a:srgbClr val="231F20"/>
                </a:solidFill>
                <a:latin typeface="KBH Tekst"/>
                <a:cs typeface="KBH Tekst"/>
              </a:rPr>
              <a:t>og 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opmærksomhedspunkter,</a:t>
            </a:r>
            <a:r>
              <a:rPr lang="da-DK" sz="1000" spc="2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som</a:t>
            </a:r>
            <a:r>
              <a:rPr lang="da-DK" sz="1000" spc="2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de</a:t>
            </a:r>
            <a:r>
              <a:rPr lang="da-DK" sz="1000" spc="3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finder</a:t>
            </a:r>
            <a:r>
              <a:rPr lang="da-DK" sz="1000" spc="2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lang="da-DK" sz="1000" spc="2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10" dirty="0" err="1">
                <a:solidFill>
                  <a:srgbClr val="231F20"/>
                </a:solidFill>
                <a:latin typeface="KBH Tekst"/>
                <a:cs typeface="KBH Tekst"/>
              </a:rPr>
              <a:t>grup-pen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.</a:t>
            </a:r>
            <a:endParaRPr lang="da-DK" sz="1000" dirty="0">
              <a:latin typeface="KBH Tekst"/>
              <a:cs typeface="KBH Tekst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Grupperne bør mindst 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have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spc="-10" dirty="0">
                <a:solidFill>
                  <a:srgbClr val="231F20"/>
                </a:solidFill>
                <a:latin typeface="KBH Tekst"/>
                <a:cs typeface="KBH Tekst"/>
              </a:rPr>
              <a:t>omkring</a:t>
            </a:r>
            <a:r>
              <a:rPr lang="da-DK" sz="10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000" b="1" dirty="0">
                <a:solidFill>
                  <a:srgbClr val="231F20"/>
                </a:solidFill>
                <a:latin typeface="KBH"/>
                <a:cs typeface="KBH"/>
              </a:rPr>
              <a:t>20 minutter</a:t>
            </a:r>
            <a:r>
              <a:rPr lang="da-DK" sz="1000" b="1" spc="-10" dirty="0">
                <a:solidFill>
                  <a:srgbClr val="231F20"/>
                </a:solidFill>
                <a:latin typeface="KBH"/>
                <a:cs typeface="KBH"/>
              </a:rPr>
              <a:t> 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til denne </a:t>
            </a:r>
            <a:r>
              <a:rPr lang="da-DK" sz="1000" spc="-20" dirty="0">
                <a:solidFill>
                  <a:srgbClr val="231F20"/>
                </a:solidFill>
                <a:latin typeface="KBH Tekst"/>
                <a:cs typeface="KBH Tekst"/>
              </a:rPr>
              <a:t>del.</a:t>
            </a:r>
            <a:endParaRPr lang="da-DK" sz="1000" b="1" spc="-10" dirty="0">
              <a:solidFill>
                <a:srgbClr val="231F20"/>
              </a:solidFill>
              <a:latin typeface="KBH"/>
              <a:cs typeface="KBH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endParaRPr lang="da-DK" sz="1000" b="1" spc="-10" dirty="0">
              <a:solidFill>
                <a:srgbClr val="231F20"/>
              </a:solidFill>
              <a:latin typeface="KBH"/>
              <a:cs typeface="KBH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000" b="1" spc="-10" dirty="0">
                <a:solidFill>
                  <a:srgbClr val="231F20"/>
                </a:solidFill>
                <a:latin typeface="KBH"/>
                <a:cs typeface="KBH"/>
              </a:rPr>
              <a:t>Plenum</a:t>
            </a:r>
            <a:endParaRPr sz="1000" dirty="0">
              <a:latin typeface="KBH"/>
              <a:cs typeface="KBH"/>
            </a:endParaRPr>
          </a:p>
          <a:p>
            <a:pPr marL="12700" marR="5080">
              <a:lnSpc>
                <a:spcPct val="116700"/>
              </a:lnSpc>
            </a:pP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Når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tiden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er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30" dirty="0">
                <a:solidFill>
                  <a:srgbClr val="231F20"/>
                </a:solidFill>
                <a:latin typeface="KBH Tekst"/>
                <a:cs typeface="KBH Tekst"/>
              </a:rPr>
              <a:t>gået,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 err="1">
                <a:solidFill>
                  <a:srgbClr val="231F20"/>
                </a:solidFill>
                <a:latin typeface="KBH Tekst"/>
                <a:cs typeface="KBH Tekst"/>
              </a:rPr>
              <a:t>samles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alle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grupper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plenum.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KBH Tekst"/>
                <a:cs typeface="KBH Tekst"/>
              </a:rPr>
              <a:t>Her </a:t>
            </a:r>
            <a:r>
              <a:rPr sz="1000" dirty="0" err="1">
                <a:solidFill>
                  <a:srgbClr val="231F20"/>
                </a:solidFill>
                <a:latin typeface="KBH Tekst"/>
                <a:cs typeface="KBH Tekst"/>
              </a:rPr>
              <a:t>præsen</a:t>
            </a:r>
            <a:r>
              <a:rPr lang="da-DK" sz="1000" dirty="0">
                <a:solidFill>
                  <a:srgbClr val="231F20"/>
                </a:solidFill>
                <a:latin typeface="KBH Tekst"/>
                <a:cs typeface="KBH Tekst"/>
              </a:rPr>
              <a:t>-</a:t>
            </a:r>
            <a:r>
              <a:rPr sz="1000" dirty="0" err="1">
                <a:solidFill>
                  <a:srgbClr val="231F20"/>
                </a:solidFill>
                <a:latin typeface="KBH Tekst"/>
                <a:cs typeface="KBH Tekst"/>
              </a:rPr>
              <a:t>terer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de på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skift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 sårbarheder </a:t>
            </a:r>
            <a:r>
              <a:rPr sz="10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 err="1">
                <a:solidFill>
                  <a:srgbClr val="231F20"/>
                </a:solidFill>
                <a:latin typeface="KBH Tekst"/>
                <a:cs typeface="KBH Tekst"/>
              </a:rPr>
              <a:t>opmærksomhedspunkter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,</a:t>
            </a:r>
            <a:r>
              <a:rPr sz="10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som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har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identificeret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grupperne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giver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input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KBH Tekst"/>
                <a:cs typeface="KBH Tekst"/>
              </a:rPr>
              <a:t>til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hinanden.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anvendte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skabeloner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samles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ind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af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KBH Tekst"/>
                <a:cs typeface="KBH Tekst"/>
              </a:rPr>
              <a:t>planlægnings-</a:t>
            </a:r>
            <a:r>
              <a:rPr sz="1000" spc="-10" dirty="0">
                <a:solidFill>
                  <a:srgbClr val="231F20"/>
                </a:solidFill>
                <a:latin typeface="KBH Tekst"/>
                <a:cs typeface="KBH Tekst"/>
              </a:rPr>
              <a:t>gruppen.</a:t>
            </a:r>
            <a:endParaRPr sz="1000" dirty="0">
              <a:latin typeface="KBH Tekst"/>
              <a:cs typeface="KBH Tekst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Beregn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 cirka</a:t>
            </a:r>
            <a:r>
              <a:rPr sz="10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b="1" dirty="0">
                <a:solidFill>
                  <a:srgbClr val="231F20"/>
                </a:solidFill>
                <a:latin typeface="KBH"/>
                <a:cs typeface="KBH"/>
              </a:rPr>
              <a:t>10 minutter</a:t>
            </a:r>
            <a:r>
              <a:rPr sz="1000" b="1" spc="-10" dirty="0">
                <a:solidFill>
                  <a:srgbClr val="231F20"/>
                </a:solidFill>
                <a:latin typeface="KBH"/>
                <a:cs typeface="KBH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0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000" dirty="0">
                <a:solidFill>
                  <a:srgbClr val="231F20"/>
                </a:solidFill>
                <a:latin typeface="KBH Tekst"/>
                <a:cs typeface="KBH Tekst"/>
              </a:rPr>
              <a:t>denne </a:t>
            </a:r>
            <a:r>
              <a:rPr sz="1000" spc="-20" dirty="0">
                <a:solidFill>
                  <a:srgbClr val="231F20"/>
                </a:solidFill>
                <a:latin typeface="KBH Tekst"/>
                <a:cs typeface="KBH Tekst"/>
              </a:rPr>
              <a:t>del.</a:t>
            </a:r>
            <a:endParaRPr sz="1000" dirty="0">
              <a:latin typeface="KBH Tekst"/>
              <a:cs typeface="KBH Teks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300" y="237205"/>
            <a:ext cx="1240155" cy="19749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spc="-10" dirty="0" err="1">
                <a:solidFill>
                  <a:srgbClr val="000632"/>
                </a:solidFill>
                <a:latin typeface="KBH"/>
                <a:cs typeface="KBH"/>
              </a:rPr>
              <a:t>Spilleregler</a:t>
            </a:r>
            <a:endParaRPr sz="1200" dirty="0" err="1">
              <a:latin typeface="KBH"/>
              <a:cs typeface="KBH"/>
            </a:endParaRPr>
          </a:p>
        </p:txBody>
      </p:sp>
    </p:spTree>
    <p:extLst>
      <p:ext uri="{BB962C8B-B14F-4D97-AF65-F5344CB8AC3E}">
        <p14:creationId xmlns:p14="http://schemas.microsoft.com/office/powerpoint/2010/main" val="4025472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0542" y="677859"/>
            <a:ext cx="4281029" cy="552093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err="1">
                <a:solidFill>
                  <a:srgbClr val="231F20"/>
                </a:solidFill>
                <a:latin typeface="KBH Tekst"/>
                <a:cs typeface="KBH"/>
              </a:rPr>
              <a:t>Grupper</a:t>
            </a:r>
            <a:r>
              <a:rPr sz="1400" b="1" spc="-15" dirty="0">
                <a:solidFill>
                  <a:srgbClr val="231F20"/>
                </a:solidFill>
                <a:latin typeface="KBH Tekst"/>
                <a:cs typeface="KBH"/>
              </a:rPr>
              <a:t> </a:t>
            </a:r>
            <a:r>
              <a:rPr sz="1400" b="1" dirty="0">
                <a:solidFill>
                  <a:srgbClr val="231F20"/>
                </a:solidFill>
                <a:latin typeface="KBH Tekst"/>
                <a:cs typeface="KBH"/>
              </a:rPr>
              <a:t>–</a:t>
            </a:r>
            <a:r>
              <a:rPr sz="1400" b="1" spc="-10" dirty="0">
                <a:solidFill>
                  <a:srgbClr val="231F20"/>
                </a:solidFill>
                <a:latin typeface="KBH Tekst"/>
                <a:cs typeface="KBH"/>
              </a:rPr>
              <a:t> </a:t>
            </a:r>
            <a:r>
              <a:rPr sz="1400" b="1" spc="-10" err="1">
                <a:solidFill>
                  <a:srgbClr val="231F20"/>
                </a:solidFill>
                <a:latin typeface="KBH Tekst"/>
                <a:cs typeface="KBH"/>
              </a:rPr>
              <a:t>kritiske</a:t>
            </a:r>
            <a:r>
              <a:rPr sz="1400" b="1" spc="-10" dirty="0">
                <a:solidFill>
                  <a:srgbClr val="231F20"/>
                </a:solidFill>
                <a:latin typeface="KBH Tekst"/>
                <a:cs typeface="KBH"/>
              </a:rPr>
              <a:t> </a:t>
            </a:r>
            <a:r>
              <a:rPr sz="1400" b="1" spc="-20" err="1">
                <a:solidFill>
                  <a:srgbClr val="231F20"/>
                </a:solidFill>
                <a:latin typeface="KBH Tekst"/>
                <a:cs typeface="KBH"/>
              </a:rPr>
              <a:t>opgaver</a:t>
            </a:r>
            <a:r>
              <a:rPr sz="1400" b="1" spc="-10" dirty="0">
                <a:solidFill>
                  <a:srgbClr val="231F20"/>
                </a:solidFill>
                <a:latin typeface="KBH Tekst"/>
                <a:cs typeface="KBH"/>
              </a:rPr>
              <a:t> </a:t>
            </a:r>
            <a:r>
              <a:rPr sz="1400" b="1" err="1">
                <a:solidFill>
                  <a:srgbClr val="231F20"/>
                </a:solidFill>
                <a:latin typeface="KBH Tekst"/>
                <a:cs typeface="KBH"/>
              </a:rPr>
              <a:t>og</a:t>
            </a:r>
            <a:r>
              <a:rPr sz="1400" b="1" spc="-10" dirty="0">
                <a:solidFill>
                  <a:srgbClr val="231F20"/>
                </a:solidFill>
                <a:latin typeface="KBH Tekst"/>
                <a:cs typeface="KBH"/>
              </a:rPr>
              <a:t> </a:t>
            </a:r>
            <a:r>
              <a:rPr lang="en-US" sz="1400" b="1" spc="-10">
                <a:solidFill>
                  <a:srgbClr val="231F20"/>
                </a:solidFill>
                <a:latin typeface="KBH Tekst"/>
                <a:cs typeface="KBH"/>
              </a:rPr>
              <a:t>funktioner</a:t>
            </a:r>
            <a:endParaRPr lang="en-US" sz="1400" spc="-10">
              <a:solidFill>
                <a:srgbClr val="000000"/>
              </a:solidFill>
              <a:latin typeface="KBH Tekst"/>
              <a:cs typeface="KBH"/>
            </a:endParaRPr>
          </a:p>
          <a:p>
            <a:pPr marL="12700">
              <a:spcBef>
                <a:spcPts val="100"/>
              </a:spcBef>
            </a:pPr>
            <a:endParaRPr lang="en-US" sz="1400" spc="-30" dirty="0">
              <a:solidFill>
                <a:srgbClr val="231F20"/>
              </a:solidFill>
              <a:latin typeface="KBH Tekst"/>
              <a:cs typeface="KBH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spc="-30">
                <a:solidFill>
                  <a:srgbClr val="231F20"/>
                </a:solidFill>
                <a:latin typeface="KBH Tekst"/>
                <a:cs typeface="KBH"/>
              </a:rPr>
              <a:t>Planlægningsgruppen</a:t>
            </a:r>
            <a:r>
              <a:rPr sz="14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udleverer</a:t>
            </a:r>
            <a:r>
              <a:rPr sz="14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nu</a:t>
            </a:r>
            <a:r>
              <a:rPr sz="1400" spc="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skabelonerne</a:t>
            </a:r>
            <a:r>
              <a:rPr sz="14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400" spc="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KBH Tekst"/>
                <a:cs typeface="KBH Tekst"/>
              </a:rPr>
              <a:t>brug</a:t>
            </a:r>
            <a:r>
              <a:rPr sz="14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KBH Tekst"/>
                <a:cs typeface="KBH Tekst"/>
              </a:rPr>
              <a:t>af </a:t>
            </a:r>
            <a:r>
              <a:rPr lang="da-DK" sz="1400" spc="-10" dirty="0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dentifikation</a:t>
            </a:r>
            <a:r>
              <a:rPr sz="14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af</a:t>
            </a:r>
            <a:r>
              <a:rPr sz="1400" spc="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400" spc="20" dirty="0">
                <a:solidFill>
                  <a:srgbClr val="231F20"/>
                </a:solidFill>
                <a:latin typeface="KBH Tekst"/>
                <a:cs typeface="KBH Tekst"/>
              </a:rPr>
              <a:t>”K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ritiske</a:t>
            </a:r>
            <a:r>
              <a:rPr sz="1400" spc="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KBH Tekst"/>
                <a:cs typeface="KBH Tekst"/>
              </a:rPr>
              <a:t>opgaver</a:t>
            </a:r>
            <a:r>
              <a:rPr sz="1400" spc="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sz="1400" spc="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funktioner”</a:t>
            </a:r>
            <a:r>
              <a:rPr lang="da-DK" sz="1400" dirty="0">
                <a:solidFill>
                  <a:srgbClr val="231F20"/>
                </a:solidFill>
                <a:latin typeface="KBH Tekst"/>
                <a:cs typeface="KBH Tekst"/>
              </a:rPr>
              <a:t> på jeres arbejdsplads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.</a:t>
            </a:r>
            <a:r>
              <a:rPr sz="1400" spc="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Dernæst</a:t>
            </a:r>
            <a:r>
              <a:rPr sz="1400" spc="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sendes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grupperne</a:t>
            </a:r>
            <a:r>
              <a:rPr sz="1400" spc="-3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KBH Tekst"/>
                <a:cs typeface="KBH Tekst"/>
              </a:rPr>
              <a:t>igen</a:t>
            </a:r>
            <a:r>
              <a:rPr sz="14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ud</a:t>
            </a:r>
            <a:r>
              <a:rPr sz="14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for</a:t>
            </a:r>
            <a:r>
              <a:rPr sz="14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at</a:t>
            </a:r>
            <a:r>
              <a:rPr sz="14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400" spc="-15" dirty="0">
                <a:solidFill>
                  <a:srgbClr val="231F20"/>
                </a:solidFill>
                <a:latin typeface="KBH Tekst"/>
                <a:cs typeface="KBH Tekst"/>
              </a:rPr>
              <a:t>diskutere og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udfylde</a:t>
            </a:r>
            <a:r>
              <a:rPr sz="14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skabelonerne.</a:t>
            </a:r>
            <a:r>
              <a:rPr sz="1400" spc="-2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Denne</a:t>
            </a:r>
            <a:r>
              <a:rPr sz="14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85" dirty="0">
                <a:solidFill>
                  <a:srgbClr val="231F20"/>
                </a:solidFill>
                <a:latin typeface="KBH Tekst"/>
                <a:cs typeface="KBH Tekst"/>
              </a:rPr>
              <a:t>gang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KBH Tekst"/>
                <a:cs typeface="KBH Tekst"/>
              </a:rPr>
              <a:t>med</a:t>
            </a:r>
            <a:r>
              <a:rPr lang="da-DK" sz="1400" spc="-2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fokus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på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de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KBH Tekst"/>
                <a:cs typeface="KBH Tekst"/>
              </a:rPr>
              <a:t>opgaver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70" dirty="0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funktioner,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der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er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kritiske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hos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KBH Tekst"/>
                <a:cs typeface="KBH Tekst"/>
              </a:rPr>
              <a:t>jer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under</a:t>
            </a:r>
            <a:r>
              <a:rPr sz="1400" spc="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err="1">
                <a:solidFill>
                  <a:srgbClr val="231F20"/>
                </a:solidFill>
                <a:latin typeface="KBH Tekst"/>
                <a:cs typeface="KBH Tekst"/>
              </a:rPr>
              <a:t>en</a:t>
            </a:r>
            <a:r>
              <a:rPr sz="14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10" err="1">
                <a:solidFill>
                  <a:srgbClr val="231F20"/>
                </a:solidFill>
                <a:latin typeface="KBH Tekst"/>
                <a:cs typeface="KBH Tekst"/>
              </a:rPr>
              <a:t>krisehændelse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.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400" spc="-10" dirty="0">
                <a:solidFill>
                  <a:srgbClr val="231F20"/>
                </a:solidFill>
                <a:latin typeface="KBH Tekst"/>
                <a:cs typeface="KBH Tekst"/>
              </a:rPr>
              <a:t>Grupperne skal også fokusere på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,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hvordan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I under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en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krise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kan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håndtere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disse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opgaver</a:t>
            </a:r>
            <a:r>
              <a:rPr lang="da-DK" sz="1400" spc="-10" dirty="0">
                <a:solidFill>
                  <a:srgbClr val="231F20"/>
                </a:solidFill>
                <a:latin typeface="KBH Tekst"/>
                <a:cs typeface="KBH Tekst"/>
              </a:rPr>
              <a:t>,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hvilke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benspænd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, der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kan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være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, </a:t>
            </a:r>
            <a:r>
              <a:rPr lang="en-US" sz="1400" spc="-10" err="1">
                <a:solidFill>
                  <a:srgbClr val="231F20"/>
                </a:solidFill>
                <a:latin typeface="KBH Tekst"/>
                <a:cs typeface="KBH Tekst"/>
              </a:rPr>
              <a:t>samt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hv</a:t>
            </a:r>
            <a:r>
              <a:rPr lang="da-DK" sz="1400" spc="-10" dirty="0">
                <a:solidFill>
                  <a:srgbClr val="231F20"/>
                </a:solidFill>
                <a:latin typeface="KBH Tekst"/>
                <a:cs typeface="KBH Tekst"/>
              </a:rPr>
              <a:t>ilke ressourcer, I har i huset – materiel og kompetencer – der kan afhjælpe krisehændelsen. </a:t>
            </a:r>
            <a:endParaRPr lang="en-US" sz="1400" spc="-1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>
              <a:spcBef>
                <a:spcPts val="1050"/>
              </a:spcBef>
            </a:pP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Grupperne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bør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mindst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have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omkring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b="1" spc="-10" dirty="0">
                <a:solidFill>
                  <a:srgbClr val="231F20"/>
                </a:solidFill>
                <a:latin typeface="KBH Tekst"/>
                <a:cs typeface="KBH Tekst"/>
              </a:rPr>
              <a:t>20 </a:t>
            </a:r>
            <a:r>
              <a:rPr lang="en-US" sz="1400" b="1" spc="-10" dirty="0" err="1">
                <a:solidFill>
                  <a:srgbClr val="231F20"/>
                </a:solidFill>
                <a:latin typeface="KBH Tekst"/>
                <a:cs typeface="KBH Tekst"/>
              </a:rPr>
              <a:t>minutter</a:t>
            </a:r>
            <a:r>
              <a:rPr lang="en-US" sz="1400" b="1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denne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del.</a:t>
            </a:r>
            <a:endParaRPr lang="en-US" sz="1400" spc="-1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>
              <a:spcBef>
                <a:spcPts val="1050"/>
              </a:spcBef>
            </a:pPr>
            <a:r>
              <a:rPr lang="en-US" sz="1400" b="1" spc="-10">
                <a:solidFill>
                  <a:srgbClr val="231F20"/>
                </a:solidFill>
                <a:latin typeface="KBH Tekst"/>
                <a:cs typeface="KBH Tekst"/>
              </a:rPr>
              <a:t>Plenum</a:t>
            </a:r>
            <a:endParaRPr lang="en-US" sz="1400" spc="-1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 marR="15240">
              <a:lnSpc>
                <a:spcPct val="116700"/>
              </a:lnSpc>
            </a:pP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Når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grupperne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er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færdige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med at tale om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kritiske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opgaver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funktioner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,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samles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alle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igen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plenum. Nu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præsenterer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grupper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-ne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på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skift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de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opgaver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funktioner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,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som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de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har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identificeret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,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og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de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kommer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med input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hinanden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.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Skabelonerne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indsamles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af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planlægningsgruppen</a:t>
            </a:r>
            <a:endParaRPr lang="en-US" sz="1400" spc="-1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>
              <a:spcBef>
                <a:spcPts val="1050"/>
              </a:spcBef>
            </a:pP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Beregn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mindst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b="1" spc="-10" dirty="0">
                <a:solidFill>
                  <a:srgbClr val="231F20"/>
                </a:solidFill>
                <a:latin typeface="KBH Tekst"/>
                <a:cs typeface="KBH Tekst"/>
              </a:rPr>
              <a:t>10 </a:t>
            </a:r>
            <a:r>
              <a:rPr lang="en-US" sz="1400" b="1" spc="-10" dirty="0" err="1">
                <a:solidFill>
                  <a:srgbClr val="231F20"/>
                </a:solidFill>
                <a:latin typeface="KBH Tekst"/>
                <a:cs typeface="KBH Tekst"/>
              </a:rPr>
              <a:t>minutter</a:t>
            </a:r>
            <a:r>
              <a:rPr lang="en-US" sz="1400" b="1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en-US"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denne</a:t>
            </a:r>
            <a:r>
              <a:rPr lang="en-US" sz="1400" spc="-10" dirty="0">
                <a:solidFill>
                  <a:srgbClr val="231F20"/>
                </a:solidFill>
                <a:latin typeface="KBH Tekst"/>
                <a:cs typeface="KBH Tekst"/>
              </a:rPr>
              <a:t> del.</a:t>
            </a:r>
            <a:endParaRPr lang="en-US" sz="1400" spc="-10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 marR="5080">
              <a:lnSpc>
                <a:spcPct val="116700"/>
              </a:lnSpc>
              <a:spcBef>
                <a:spcPts val="850"/>
              </a:spcBef>
            </a:pPr>
            <a:endParaRPr lang="en-US" sz="1400" spc="-10" dirty="0">
              <a:solidFill>
                <a:srgbClr val="231F20"/>
              </a:solidFill>
              <a:latin typeface="KBH Tekst"/>
              <a:cs typeface="KBH Teks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89815" y="682832"/>
            <a:ext cx="4039235" cy="4201150"/>
          </a:xfrm>
          <a:prstGeom prst="rect">
            <a:avLst/>
          </a:prstGeom>
        </p:spPr>
        <p:txBody>
          <a:bodyPr vert="horz" wrap="square" lIns="0" tIns="38100" rIns="0" bIns="0" rtlCol="0" anchor="t">
            <a:spAutoFit/>
          </a:bodyPr>
          <a:lstStyle/>
          <a:p>
            <a:pPr marL="12700">
              <a:spcBef>
                <a:spcPts val="300"/>
              </a:spcBef>
            </a:pPr>
            <a:r>
              <a:rPr lang="en-US" sz="1400" b="1" spc="-10" dirty="0" err="1">
                <a:solidFill>
                  <a:srgbClr val="231F20"/>
                </a:solidFill>
                <a:latin typeface="KBH Tekst"/>
                <a:cs typeface="KBH Tekst"/>
              </a:rPr>
              <a:t>Opsamling</a:t>
            </a:r>
            <a:endParaRPr lang="en-US" sz="1400" dirty="0" err="1">
              <a:solidFill>
                <a:srgbClr val="000000"/>
              </a:solidFill>
              <a:latin typeface="KBH Tekst"/>
              <a:cs typeface="KBH Tekst"/>
            </a:endParaRPr>
          </a:p>
          <a:p>
            <a:pPr marL="12700">
              <a:spcBef>
                <a:spcPts val="300"/>
              </a:spcBef>
            </a:pPr>
            <a:endParaRPr lang="en-US" sz="1400" spc="-30" dirty="0">
              <a:solidFill>
                <a:srgbClr val="231F20"/>
              </a:solidFill>
              <a:latin typeface="KBH Tekst"/>
              <a:cs typeface="KBH Teks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lang="en-US" sz="1400" spc="-30" dirty="0" err="1">
                <a:solidFill>
                  <a:srgbClr val="231F20"/>
                </a:solidFill>
                <a:latin typeface="KBH Tekst"/>
                <a:cs typeface="KBH Tekst"/>
              </a:rPr>
              <a:t>Planlægningsgruppen</a:t>
            </a:r>
            <a:r>
              <a:rPr sz="14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samler</a:t>
            </a:r>
            <a:r>
              <a:rPr sz="14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nu</a:t>
            </a:r>
            <a:r>
              <a:rPr sz="14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op</a:t>
            </a:r>
            <a:r>
              <a:rPr sz="1400" spc="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med</a:t>
            </a:r>
            <a:r>
              <a:rPr sz="14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hele</a:t>
            </a:r>
            <a:r>
              <a:rPr sz="14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den</a:t>
            </a:r>
            <a:r>
              <a:rPr sz="1400" spc="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samlede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medarbejdergruppe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.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Her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400" spc="-10" dirty="0">
                <a:solidFill>
                  <a:srgbClr val="231F20"/>
                </a:solidFill>
                <a:latin typeface="KBH Tekst"/>
                <a:cs typeface="KBH Tekst"/>
              </a:rPr>
              <a:t>bruger I dialogkortet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. </a:t>
            </a:r>
            <a:r>
              <a:rPr sz="1400" spc="-20" dirty="0" err="1">
                <a:solidFill>
                  <a:srgbClr val="231F20"/>
                </a:solidFill>
                <a:latin typeface="KBH Tekst"/>
                <a:cs typeface="KBH Tekst"/>
              </a:rPr>
              <a:t>Dialogkortet</a:t>
            </a:r>
            <a:r>
              <a:rPr sz="14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lang="da-DK" sz="1400" spc="-5" dirty="0">
                <a:solidFill>
                  <a:srgbClr val="231F20"/>
                </a:solidFill>
                <a:latin typeface="KBH Tekst"/>
                <a:cs typeface="KBH Tekst"/>
              </a:rPr>
              <a:t>er med til at s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tarte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en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0" dirty="0" err="1">
                <a:solidFill>
                  <a:srgbClr val="231F20"/>
                </a:solidFill>
                <a:latin typeface="KBH Tekst"/>
                <a:cs typeface="KBH Tekst"/>
              </a:rPr>
              <a:t>fælles</a:t>
            </a:r>
            <a:r>
              <a:rPr sz="14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refleksion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om,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hvordan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man</a:t>
            </a:r>
            <a:r>
              <a:rPr sz="14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5" dirty="0" err="1">
                <a:solidFill>
                  <a:srgbClr val="231F20"/>
                </a:solidFill>
                <a:latin typeface="KBH Tekst"/>
                <a:cs typeface="KBH Tekst"/>
              </a:rPr>
              <a:t>som</a:t>
            </a:r>
            <a:r>
              <a:rPr sz="1400" spc="-2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medarbejder</a:t>
            </a:r>
            <a:r>
              <a:rPr sz="1400" spc="-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forholder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45" dirty="0">
                <a:solidFill>
                  <a:srgbClr val="231F20"/>
                </a:solidFill>
                <a:latin typeface="KBH Tekst"/>
                <a:cs typeface="KBH Tekst"/>
              </a:rPr>
              <a:t>sig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at </a:t>
            </a:r>
            <a:r>
              <a:rPr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skulle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0" dirty="0" err="1">
                <a:solidFill>
                  <a:srgbClr val="231F20"/>
                </a:solidFill>
                <a:latin typeface="KBH Tekst"/>
                <a:cs typeface="KBH Tekst"/>
              </a:rPr>
              <a:t>agere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i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KBH Tekst"/>
                <a:cs typeface="KBH Tekst"/>
              </a:rPr>
              <a:t>en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10" dirty="0" err="1">
                <a:solidFill>
                  <a:srgbClr val="231F20"/>
                </a:solidFill>
                <a:latin typeface="KBH Tekst"/>
                <a:cs typeface="KBH Tekst"/>
              </a:rPr>
              <a:t>krisesituation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.</a:t>
            </a:r>
            <a:r>
              <a:rPr lang="da-DK" sz="1400" spc="-10" dirty="0">
                <a:solidFill>
                  <a:srgbClr val="231F20"/>
                </a:solidFill>
                <a:latin typeface="KBH Tekst"/>
                <a:cs typeface="KBH Tekst"/>
              </a:rPr>
              <a:t> Opsamlingsrunden fungerer godt, hvis I fx lader medarbejderne byde ind på spørgsmålene baseret på deres egne indskydelser og følelse af relevans.</a:t>
            </a:r>
            <a:endParaRPr lang="en-US" sz="1400">
              <a:latin typeface="KBH Tekst"/>
              <a:cs typeface="KBH Tekst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Sæt</a:t>
            </a:r>
            <a:r>
              <a:rPr sz="14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gerne </a:t>
            </a:r>
            <a:r>
              <a:rPr sz="1400" err="1">
                <a:solidFill>
                  <a:srgbClr val="231F20"/>
                </a:solidFill>
                <a:latin typeface="KBH Tekst"/>
                <a:cs typeface="KBH Tekst"/>
              </a:rPr>
              <a:t>mindst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b="1" dirty="0">
                <a:solidFill>
                  <a:srgbClr val="231F20"/>
                </a:solidFill>
                <a:latin typeface="KBH Tekst"/>
                <a:cs typeface="KBH"/>
              </a:rPr>
              <a:t>1</a:t>
            </a:r>
            <a:r>
              <a:rPr lang="da-DK" sz="1400" b="1" dirty="0">
                <a:solidFill>
                  <a:srgbClr val="231F20"/>
                </a:solidFill>
                <a:latin typeface="KBH Tekst"/>
                <a:cs typeface="KBH"/>
              </a:rPr>
              <a:t>5</a:t>
            </a:r>
            <a:r>
              <a:rPr sz="1400" b="1" spc="-15" dirty="0">
                <a:solidFill>
                  <a:srgbClr val="231F20"/>
                </a:solidFill>
                <a:latin typeface="KBH Tekst"/>
                <a:cs typeface="KBH"/>
              </a:rPr>
              <a:t> </a:t>
            </a:r>
            <a:r>
              <a:rPr sz="1400" b="1" dirty="0">
                <a:solidFill>
                  <a:srgbClr val="231F20"/>
                </a:solidFill>
                <a:latin typeface="KBH Tekst"/>
                <a:cs typeface="KBH"/>
              </a:rPr>
              <a:t>minutter</a:t>
            </a:r>
            <a:r>
              <a:rPr sz="1400" b="1" spc="-20" dirty="0">
                <a:solidFill>
                  <a:srgbClr val="231F20"/>
                </a:solidFill>
                <a:latin typeface="KBH Tekst"/>
                <a:cs typeface="KBH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af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til</a:t>
            </a:r>
            <a:r>
              <a:rPr sz="1400" spc="-15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rgbClr val="231F20"/>
                </a:solidFill>
                <a:latin typeface="KBH Tekst"/>
                <a:cs typeface="KBH Tekst"/>
              </a:rPr>
              <a:t>denne</a:t>
            </a:r>
            <a:r>
              <a:rPr sz="1400" spc="-10" dirty="0">
                <a:solidFill>
                  <a:srgbClr val="231F20"/>
                </a:solidFill>
                <a:latin typeface="KBH Tekst"/>
                <a:cs typeface="KBH Teks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KBH Tekst"/>
                <a:cs typeface="KBH Tekst"/>
              </a:rPr>
              <a:t>del.</a:t>
            </a:r>
            <a:endParaRPr lang="da-DK" sz="1400" spc="-20" dirty="0">
              <a:solidFill>
                <a:srgbClr val="231F20"/>
              </a:solidFill>
              <a:latin typeface="KBH Tekst"/>
              <a:cs typeface="KBH Tekst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lang="da-DK" sz="1400" spc="-20">
                <a:solidFill>
                  <a:srgbClr val="231F20"/>
                </a:solidFill>
                <a:latin typeface="KBH Tekst"/>
                <a:cs typeface="KBH Tekst"/>
              </a:rPr>
              <a:t>Afrund gerne </a:t>
            </a:r>
            <a:r>
              <a:rPr lang="da-DK" sz="1400" spc="-20" dirty="0">
                <a:solidFill>
                  <a:srgbClr val="231F20"/>
                </a:solidFill>
                <a:latin typeface="KBH Tekst"/>
                <a:cs typeface="KBH Tekst"/>
              </a:rPr>
              <a:t>det hele med at uddele en handout til alle deltagerne. Den kan de tage med sig videre og hjem og forsætte deres egne forberedelser.</a:t>
            </a: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lang="da-DK" sz="1400" spc="-20" dirty="0">
                <a:solidFill>
                  <a:srgbClr val="231F20"/>
                </a:solidFill>
                <a:latin typeface="KBH Tekst"/>
                <a:cs typeface="KBH Tekst"/>
              </a:rPr>
              <a:t>Spillet bør kunne spilles på 1½ til 2 timer. Hvis I har mange grupper eller arbejder med mage forskellige scenarier, skal I forvente, at spillet varer længere.</a:t>
            </a:r>
            <a:endParaRPr sz="1400">
              <a:latin typeface="KBH Tekst"/>
              <a:cs typeface="KBH Teks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300" y="237205"/>
            <a:ext cx="1240155" cy="19749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spc="-10" dirty="0" err="1">
                <a:solidFill>
                  <a:srgbClr val="000632"/>
                </a:solidFill>
                <a:latin typeface="KBH"/>
                <a:cs typeface="KBH"/>
              </a:rPr>
              <a:t>Spilleregler</a:t>
            </a:r>
            <a:endParaRPr sz="1200" dirty="0" err="1">
              <a:latin typeface="KBH"/>
              <a:cs typeface="KBH"/>
            </a:endParaRPr>
          </a:p>
        </p:txBody>
      </p:sp>
    </p:spTree>
    <p:extLst>
      <p:ext uri="{BB962C8B-B14F-4D97-AF65-F5344CB8AC3E}">
        <p14:creationId xmlns:p14="http://schemas.microsoft.com/office/powerpoint/2010/main" val="1341564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121299" y="905566"/>
            <a:ext cx="2881629" cy="2997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Efter</a:t>
            </a:r>
            <a:r>
              <a:rPr spc="-55" dirty="0"/>
              <a:t> </a:t>
            </a:r>
            <a:r>
              <a:rPr spc="-10" dirty="0"/>
              <a:t>spillet…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1299" y="1387988"/>
            <a:ext cx="4048125" cy="432067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…</a:t>
            </a:r>
            <a:r>
              <a:rPr sz="1400" spc="2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skal</a:t>
            </a:r>
            <a:r>
              <a:rPr sz="1400" spc="2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30" dirty="0">
                <a:solidFill>
                  <a:schemeClr val="tx1"/>
                </a:solidFill>
                <a:latin typeface="KBH Tekst"/>
                <a:cs typeface="KBH Tekst"/>
              </a:rPr>
              <a:t>planlægningsgruppen</a:t>
            </a:r>
            <a:r>
              <a:rPr sz="1400" spc="2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samle</a:t>
            </a:r>
            <a:r>
              <a:rPr sz="1400" spc="2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alle</a:t>
            </a:r>
            <a:r>
              <a:rPr sz="1400" spc="2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de</a:t>
            </a:r>
            <a:r>
              <a:rPr sz="1400" spc="2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medarbejder-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input,</a:t>
            </a:r>
            <a:r>
              <a:rPr sz="1400" spc="50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de har 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fået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20" dirty="0">
                <a:solidFill>
                  <a:schemeClr val="tx1"/>
                </a:solidFill>
                <a:latin typeface="KBH Tekst"/>
                <a:cs typeface="KBH Tekst"/>
              </a:rPr>
              <a:t>igennem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 skabeloner </a:t>
            </a:r>
            <a:r>
              <a:rPr sz="1400" spc="-70" dirty="0">
                <a:solidFill>
                  <a:schemeClr val="tx1"/>
                </a:solidFill>
                <a:latin typeface="KBH Tekst"/>
                <a:cs typeface="KBH Tekst"/>
              </a:rPr>
              <a:t>og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 diskussioner undervejs </a:t>
            </a:r>
            <a:r>
              <a:rPr sz="1400" spc="-50" dirty="0">
                <a:solidFill>
                  <a:schemeClr val="tx1"/>
                </a:solidFill>
                <a:latin typeface="KBH Tekst"/>
                <a:cs typeface="KBH Tekst"/>
              </a:rPr>
              <a:t>i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 spillet.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Med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denne</a:t>
            </a:r>
            <a:r>
              <a:rPr sz="1400" spc="1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viden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udfylder</a:t>
            </a:r>
            <a:r>
              <a:rPr sz="1400" spc="1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30" dirty="0">
                <a:solidFill>
                  <a:schemeClr val="tx1"/>
                </a:solidFill>
                <a:latin typeface="KBH Tekst"/>
                <a:cs typeface="KBH Tekst"/>
              </a:rPr>
              <a:t>planlægningsgruppen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en</a:t>
            </a:r>
            <a:r>
              <a:rPr sz="1400" spc="1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lokal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beredskabsplan </a:t>
            </a:r>
            <a:r>
              <a:rPr sz="1400" spc="-70" dirty="0">
                <a:solidFill>
                  <a:schemeClr val="tx1"/>
                </a:solidFill>
                <a:latin typeface="KBH Tekst"/>
                <a:cs typeface="KBH Tekst"/>
              </a:rPr>
              <a:t>og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eventuelt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tilhørende actioncard. Der er i </a:t>
            </a:r>
            <a:r>
              <a:rPr sz="1400" spc="-20" dirty="0">
                <a:solidFill>
                  <a:schemeClr val="tx1"/>
                </a:solidFill>
                <a:latin typeface="KBH Tekst"/>
                <a:cs typeface="KBH Tekst"/>
              </a:rPr>
              <a:t>Kri-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seklar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skabeloner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til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beredskabsplan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70" dirty="0">
                <a:solidFill>
                  <a:schemeClr val="tx1"/>
                </a:solidFill>
                <a:latin typeface="KBH Tekst"/>
                <a:cs typeface="KBH Tekst"/>
              </a:rPr>
              <a:t>og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 actioncard, men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det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25" dirty="0">
                <a:solidFill>
                  <a:schemeClr val="tx1"/>
                </a:solidFill>
                <a:latin typeface="KBH Tekst"/>
                <a:cs typeface="KBH Tekst"/>
              </a:rPr>
              <a:t>er </a:t>
            </a:r>
            <a:r>
              <a:rPr sz="1400" spc="-35" dirty="0">
                <a:solidFill>
                  <a:schemeClr val="tx1"/>
                </a:solidFill>
                <a:latin typeface="KBH Tekst"/>
                <a:cs typeface="KBH Tekst"/>
              </a:rPr>
              <a:t>selvfølgelig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op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til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jer,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om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I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vil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bruge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disse.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Måske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har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I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en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skabelon,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der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passer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bedre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til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netop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err="1">
                <a:solidFill>
                  <a:schemeClr val="tx1"/>
                </a:solidFill>
                <a:latin typeface="KBH Tekst"/>
                <a:cs typeface="KBH Tekst"/>
              </a:rPr>
              <a:t>jeres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lang="da-DK" sz="1400" spc="-10" dirty="0">
                <a:solidFill>
                  <a:schemeClr val="tx1"/>
                </a:solidFill>
                <a:latin typeface="KBH Tekst"/>
                <a:cs typeface="KBH Tekst"/>
              </a:rPr>
              <a:t>arbejdsplads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.</a:t>
            </a:r>
            <a:endParaRPr lang="da-DK" sz="1400" spc="-10" dirty="0">
              <a:solidFill>
                <a:schemeClr val="tx1"/>
              </a:solidFill>
              <a:latin typeface="KBH Tekst"/>
              <a:cs typeface="KBH Tekst"/>
            </a:endParaRP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endParaRPr lang="da-DK" sz="1400" spc="-10" dirty="0">
              <a:solidFill>
                <a:schemeClr val="tx1"/>
              </a:solidFill>
              <a:latin typeface="KBH Tekst"/>
              <a:cs typeface="KBH Tekst"/>
            </a:endParaRP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da-DK" sz="1400" b="1" spc="-10" dirty="0">
                <a:solidFill>
                  <a:schemeClr val="tx1"/>
                </a:solidFill>
                <a:latin typeface="KBH Tekst"/>
                <a:cs typeface="KBH Tekst"/>
              </a:rPr>
              <a:t>Gode råd efter spillet:</a:t>
            </a:r>
          </a:p>
          <a:p>
            <a:pPr marL="184150" marR="5080" indent="-171450">
              <a:lnSpc>
                <a:spcPct val="116700"/>
              </a:lnSpc>
              <a:spcBef>
                <a:spcPts val="100"/>
              </a:spcBef>
              <a:buFontTx/>
              <a:buChar char="-"/>
            </a:pPr>
            <a:r>
              <a:rPr lang="da-DK" sz="1400" spc="-10" dirty="0">
                <a:solidFill>
                  <a:schemeClr val="tx1"/>
                </a:solidFill>
                <a:latin typeface="KBH Tekst"/>
                <a:cs typeface="KBH Tekst"/>
              </a:rPr>
              <a:t>Vær grundige i jeres beredskabsplan og jeres </a:t>
            </a:r>
            <a:r>
              <a:rPr lang="da-DK" sz="1400" spc="-10" err="1">
                <a:solidFill>
                  <a:schemeClr val="tx1"/>
                </a:solidFill>
                <a:latin typeface="KBH Tekst"/>
                <a:cs typeface="KBH Tekst"/>
              </a:rPr>
              <a:t>actionscards</a:t>
            </a:r>
            <a:r>
              <a:rPr lang="da-DK" sz="1400" spc="-10" dirty="0">
                <a:solidFill>
                  <a:schemeClr val="tx1"/>
                </a:solidFill>
                <a:latin typeface="KBH Tekst"/>
                <a:cs typeface="KBH Tekst"/>
              </a:rPr>
              <a:t>. Hav styr på kontaktlister, beskriv roller og fordeling af opgaver, undgå personbårne funktioner og sørg for, at alle planer, telefonlister og lignende også findes i en printet version, der er tilgængelig for alle.</a:t>
            </a:r>
            <a:endParaRPr sz="1400" dirty="0">
              <a:solidFill>
                <a:schemeClr val="tx1"/>
              </a:solidFill>
              <a:latin typeface="KBH Tekst"/>
              <a:cs typeface="KBH Teks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48046" y="1387988"/>
            <a:ext cx="4015740" cy="4775282"/>
          </a:xfrm>
          <a:prstGeom prst="rect">
            <a:avLst/>
          </a:prstGeom>
        </p:spPr>
        <p:txBody>
          <a:bodyPr vert="horz" wrap="square" lIns="0" tIns="38100" rIns="0" bIns="0" rtlCol="0" anchor="t">
            <a:spAutoFit/>
          </a:bodyPr>
          <a:lstStyle/>
          <a:p>
            <a:pPr marL="184150" marR="5080" indent="-171450">
              <a:lnSpc>
                <a:spcPct val="116700"/>
              </a:lnSpc>
              <a:spcBef>
                <a:spcPts val="100"/>
              </a:spcBef>
              <a:buChar char="•"/>
            </a:pPr>
            <a:r>
              <a:rPr lang="da-DK" sz="1400">
                <a:solidFill>
                  <a:schemeClr val="tx1"/>
                </a:solidFill>
                <a:latin typeface="KBH Tekst"/>
                <a:cs typeface="KBH Tekst"/>
              </a:rPr>
              <a:t>Aftal hvornår I opdaterer beredskabsplaner og laver actionscards bagefter. Tal også om, om I (måske endda når I starter spillet) vil bede nogle af deltagerne om at være med til at opdatere planen og lave actionscardet.</a:t>
            </a:r>
            <a:endParaRPr lang="en-US" sz="1400">
              <a:solidFill>
                <a:schemeClr val="tx1"/>
              </a:solidFill>
              <a:latin typeface="KBH Tekst"/>
              <a:cs typeface="KBH Tekst"/>
            </a:endParaRPr>
          </a:p>
          <a:p>
            <a:pPr marL="184150" marR="5080" indent="-171450">
              <a:lnSpc>
                <a:spcPct val="116700"/>
              </a:lnSpc>
              <a:spcBef>
                <a:spcPts val="100"/>
              </a:spcBef>
              <a:buChar char="•"/>
            </a:pPr>
            <a:r>
              <a:rPr lang="da-DK" sz="1400">
                <a:solidFill>
                  <a:schemeClr val="tx1"/>
                </a:solidFill>
                <a:latin typeface="KBH Tekst"/>
                <a:cs typeface="KBH Tekst"/>
              </a:rPr>
              <a:t>Sæt en dato for, hvornår I giver personalegruppen en tilbagemelding (i form af præsentation af plan og actioncard), så I kan fortælle om den videre proces, når medarbejdergruppen har afrundet spillet.</a:t>
            </a:r>
            <a:endParaRPr lang="en-US" sz="1400">
              <a:solidFill>
                <a:schemeClr val="tx1"/>
              </a:solidFill>
              <a:latin typeface="KBH Tekst"/>
              <a:cs typeface="KBH Tekst"/>
            </a:endParaRPr>
          </a:p>
          <a:p>
            <a:pPr marL="12700">
              <a:spcBef>
                <a:spcPts val="300"/>
              </a:spcBef>
            </a:pPr>
            <a:endParaRPr lang="en-US" sz="1400" dirty="0">
              <a:solidFill>
                <a:schemeClr val="tx1"/>
              </a:solidFill>
              <a:latin typeface="KBH Tekst"/>
              <a:cs typeface="KBH Tekst"/>
            </a:endParaRPr>
          </a:p>
          <a:p>
            <a:pPr marL="12700">
              <a:spcBef>
                <a:spcPts val="300"/>
              </a:spcBef>
            </a:pP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I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err="1">
                <a:solidFill>
                  <a:schemeClr val="tx1"/>
                </a:solidFill>
                <a:latin typeface="KBH Tekst"/>
                <a:cs typeface="KBH Tekst"/>
              </a:rPr>
              <a:t>skal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err="1">
                <a:solidFill>
                  <a:schemeClr val="tx1"/>
                </a:solidFill>
                <a:latin typeface="KBH Tekst"/>
                <a:cs typeface="KBH Tekst"/>
              </a:rPr>
              <a:t>i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30" err="1">
                <a:solidFill>
                  <a:schemeClr val="tx1"/>
                </a:solidFill>
                <a:latin typeface="KBH Tekst"/>
                <a:cs typeface="KBH Tekst"/>
              </a:rPr>
              <a:t>planlægningsgruppen</a:t>
            </a:r>
            <a:r>
              <a:rPr sz="1400" spc="1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lang="en-US" sz="1400" spc="-20" err="1">
                <a:solidFill>
                  <a:schemeClr val="tx1"/>
                </a:solidFill>
                <a:latin typeface="KBH Tekst"/>
                <a:cs typeface="KBH Tekst"/>
              </a:rPr>
              <a:t>forvente</a:t>
            </a:r>
            <a:r>
              <a:rPr sz="1400" spc="-2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at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10" err="1">
                <a:solidFill>
                  <a:schemeClr val="tx1"/>
                </a:solidFill>
                <a:latin typeface="KBH Tekst"/>
                <a:cs typeface="KBH Tekst"/>
              </a:rPr>
              <a:t>bruge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et</a:t>
            </a:r>
            <a:r>
              <a:rPr sz="1400" spc="1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par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timer</a:t>
            </a:r>
            <a:r>
              <a:rPr sz="1400" spc="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lang="en-US" sz="1400" spc="-25">
                <a:solidFill>
                  <a:schemeClr val="tx1"/>
                </a:solidFill>
                <a:latin typeface="KBH Tekst"/>
                <a:cs typeface="KBH Tekst"/>
              </a:rPr>
              <a:t>på </a:t>
            </a:r>
            <a:r>
              <a:rPr lang="en-US" sz="1400">
                <a:solidFill>
                  <a:schemeClr val="tx1"/>
                </a:solidFill>
                <a:latin typeface="KBH Tekst"/>
                <a:cs typeface="KBH Tekst"/>
              </a:rPr>
              <a:t>denne</a:t>
            </a:r>
            <a:r>
              <a:rPr sz="1400" spc="-2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del</a:t>
            </a:r>
            <a:r>
              <a:rPr sz="1400" spc="-15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err="1">
                <a:solidFill>
                  <a:schemeClr val="tx1"/>
                </a:solidFill>
                <a:latin typeface="KBH Tekst"/>
                <a:cs typeface="KBH Tekst"/>
              </a:rPr>
              <a:t>af</a:t>
            </a:r>
            <a:r>
              <a:rPr sz="1400" spc="-15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err="1">
                <a:solidFill>
                  <a:schemeClr val="tx1"/>
                </a:solidFill>
                <a:latin typeface="KBH Tekst"/>
                <a:cs typeface="KBH Tekst"/>
              </a:rPr>
              <a:t>spillet</a:t>
            </a:r>
            <a:r>
              <a:rPr sz="1400" spc="-2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10" err="1">
                <a:solidFill>
                  <a:schemeClr val="tx1"/>
                </a:solidFill>
                <a:latin typeface="KBH Tekst"/>
                <a:cs typeface="KBH Tekst"/>
              </a:rPr>
              <a:t>efterfølgende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.</a:t>
            </a:r>
            <a:endParaRPr sz="1400" dirty="0">
              <a:solidFill>
                <a:schemeClr val="tx1"/>
              </a:solidFill>
              <a:latin typeface="KBH Tekst"/>
              <a:cs typeface="KBH Tekst"/>
            </a:endParaRPr>
          </a:p>
          <a:p>
            <a:pPr marL="12700" marR="5080">
              <a:lnSpc>
                <a:spcPct val="116700"/>
              </a:lnSpc>
              <a:spcBef>
                <a:spcPts val="850"/>
              </a:spcBef>
            </a:pP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Hvis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 I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har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20" dirty="0" err="1">
                <a:solidFill>
                  <a:schemeClr val="tx1"/>
                </a:solidFill>
                <a:latin typeface="KBH Tekst"/>
                <a:cs typeface="KBH Tekst"/>
              </a:rPr>
              <a:t>spørgsmål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eller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input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til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10" dirty="0" err="1">
                <a:solidFill>
                  <a:schemeClr val="tx1"/>
                </a:solidFill>
                <a:latin typeface="KBH Tekst"/>
                <a:cs typeface="KBH Tekst"/>
              </a:rPr>
              <a:t>Kriseklar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,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er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i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velkomne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til</a:t>
            </a:r>
            <a:r>
              <a:rPr sz="1400" spc="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25" dirty="0">
                <a:solidFill>
                  <a:schemeClr val="tx1"/>
                </a:solidFill>
                <a:latin typeface="KBH Tekst"/>
                <a:cs typeface="KBH Tekst"/>
              </a:rPr>
              <a:t>at </a:t>
            </a:r>
            <a:r>
              <a:rPr sz="1400" spc="-10" dirty="0" err="1">
                <a:solidFill>
                  <a:schemeClr val="tx1"/>
                </a:solidFill>
                <a:latin typeface="KBH Tekst"/>
                <a:cs typeface="KBH Tekst"/>
              </a:rPr>
              <a:t>kontakte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Stine Skipper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eller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 Karina Rohr Sørensen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fra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KBH Tekst"/>
                <a:cs typeface="KBH Tekst"/>
              </a:rPr>
              <a:t>Socialforvaltningen</a:t>
            </a:r>
            <a:r>
              <a:rPr lang="en-US" sz="1400" dirty="0">
                <a:solidFill>
                  <a:schemeClr val="tx1"/>
                </a:solidFill>
                <a:latin typeface="KBH Tekst"/>
                <a:cs typeface="KBH Tekst"/>
              </a:rPr>
              <a:t> I Københavns </a:t>
            </a:r>
            <a:r>
              <a:rPr lang="en-US" sz="1400" dirty="0" err="1">
                <a:solidFill>
                  <a:schemeClr val="tx1"/>
                </a:solidFill>
                <a:latin typeface="KBH Tekst"/>
                <a:cs typeface="KBH Tekst"/>
              </a:rPr>
              <a:t>Kommune</a:t>
            </a:r>
            <a:r>
              <a:rPr sz="1400" spc="-35" dirty="0">
                <a:solidFill>
                  <a:schemeClr val="tx1"/>
                </a:solidFill>
                <a:latin typeface="KBH Tekst"/>
                <a:cs typeface="KBH Tekst"/>
              </a:rPr>
              <a:t>.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br>
              <a:rPr lang="en-US" sz="1400" spc="-5" dirty="0">
                <a:solidFill>
                  <a:schemeClr val="tx1"/>
                </a:solidFill>
                <a:latin typeface="KBH Tekst"/>
                <a:cs typeface="KBH Tekst"/>
              </a:rPr>
            </a:b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Vi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hører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gerne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fra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20" dirty="0" err="1">
                <a:solidFill>
                  <a:schemeClr val="tx1"/>
                </a:solidFill>
                <a:latin typeface="KBH Tekst"/>
                <a:cs typeface="KBH Tekst"/>
              </a:rPr>
              <a:t>jer.</a:t>
            </a:r>
            <a:endParaRPr sz="1400" dirty="0">
              <a:solidFill>
                <a:schemeClr val="tx1"/>
              </a:solidFill>
              <a:latin typeface="KBH Tekst"/>
              <a:cs typeface="KBH Tekst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400" spc="-30" dirty="0">
                <a:solidFill>
                  <a:schemeClr val="tx1"/>
                </a:solidFill>
                <a:latin typeface="KBH Tekst"/>
                <a:cs typeface="KBH Tekst"/>
              </a:rPr>
              <a:t>Mange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tak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 err="1">
                <a:solidFill>
                  <a:schemeClr val="tx1"/>
                </a:solidFill>
                <a:latin typeface="KBH Tekst"/>
                <a:cs typeface="KBH Tekst"/>
              </a:rPr>
              <a:t>fordi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dirty="0">
                <a:solidFill>
                  <a:schemeClr val="tx1"/>
                </a:solidFill>
                <a:latin typeface="KBH Tekst"/>
                <a:cs typeface="KBH Tekst"/>
              </a:rPr>
              <a:t>I</a:t>
            </a:r>
            <a:r>
              <a:rPr sz="1400" spc="-10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lang="da-DK" sz="1400" spc="-10" dirty="0">
                <a:solidFill>
                  <a:schemeClr val="tx1"/>
                </a:solidFill>
                <a:latin typeface="KBH Tekst"/>
                <a:cs typeface="KBH Tekst"/>
              </a:rPr>
              <a:t>spiller</a:t>
            </a:r>
            <a:r>
              <a:rPr sz="1400" spc="-5" dirty="0">
                <a:solidFill>
                  <a:schemeClr val="tx1"/>
                </a:solidFill>
                <a:latin typeface="KBH Tekst"/>
                <a:cs typeface="KBH Tekst"/>
              </a:rPr>
              <a:t> </a:t>
            </a:r>
            <a:r>
              <a:rPr sz="1400" spc="-20" dirty="0">
                <a:solidFill>
                  <a:schemeClr val="tx1"/>
                </a:solidFill>
                <a:latin typeface="KBH Tekst"/>
                <a:cs typeface="KBH Tekst"/>
              </a:rPr>
              <a:t>med!</a:t>
            </a:r>
            <a:endParaRPr sz="1400" dirty="0">
              <a:solidFill>
                <a:schemeClr val="tx1"/>
              </a:solidFill>
              <a:latin typeface="KBH Tekst"/>
              <a:cs typeface="KBH Teks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300" y="237205"/>
            <a:ext cx="1240155" cy="19749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spc="-10" dirty="0" err="1">
                <a:solidFill>
                  <a:srgbClr val="000632"/>
                </a:solidFill>
                <a:latin typeface="KBH"/>
                <a:cs typeface="KBH"/>
              </a:rPr>
              <a:t>Spilleregler</a:t>
            </a:r>
            <a:endParaRPr sz="1200" dirty="0" err="1">
              <a:latin typeface="KBH"/>
              <a:cs typeface="KBH"/>
            </a:endParaRPr>
          </a:p>
        </p:txBody>
      </p:sp>
    </p:spTree>
    <p:extLst>
      <p:ext uri="{BB962C8B-B14F-4D97-AF65-F5344CB8AC3E}">
        <p14:creationId xmlns:p14="http://schemas.microsoft.com/office/powerpoint/2010/main" val="3908879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a16811d-7149-4adb-b066-49f75b5c0a15">
      <Terms xmlns="http://schemas.microsoft.com/office/infopath/2007/PartnerControls"/>
    </lcf76f155ced4ddcb4097134ff3c332f>
    <eDoc xmlns="ea16811d-7149-4adb-b066-49f75b5c0a1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3DD54E6316DC24EB4187E7FD8736594" ma:contentTypeVersion="21" ma:contentTypeDescription="Opret et nyt dokument." ma:contentTypeScope="" ma:versionID="3012b92af2be17487066d51e2b3520a5">
  <xsd:schema xmlns:xsd="http://www.w3.org/2001/XMLSchema" xmlns:xs="http://www.w3.org/2001/XMLSchema" xmlns:p="http://schemas.microsoft.com/office/2006/metadata/properties" xmlns:ns2="ea16811d-7149-4adb-b066-49f75b5c0a15" xmlns:ns3="ab00e77a-f078-4951-89f2-89e714f37660" targetNamespace="http://schemas.microsoft.com/office/2006/metadata/properties" ma:root="true" ma:fieldsID="92933f635071b05fc667f191a72e79a1" ns2:_="" ns3:_="">
    <xsd:import namespace="ea16811d-7149-4adb-b066-49f75b5c0a15"/>
    <xsd:import namespace="ab00e77a-f078-4951-89f2-89e714f376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eDoc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16811d-7149-4adb-b066-49f75b5c0a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e6a412d2-aea5-45d9-add9-4615ec1865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eDoc" ma:index="23" nillable="true" ma:displayName="eDoc" ma:internalName="eDoc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0e77a-f078-4951-89f2-89e714f3766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9E5A83-C965-4D64-BBBF-36DDFB200309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ea16811d-7149-4adb-b066-49f75b5c0a15"/>
    <ds:schemaRef ds:uri="ab00e77a-f078-4951-89f2-89e714f37660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81937508-F488-48A3-9CA6-0A0EA5524D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73F546-24FD-4197-969E-872073327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16811d-7149-4adb-b066-49f75b5c0a15"/>
    <ds:schemaRef ds:uri="ab00e77a-f078-4951-89f2-89e714f376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1372</Words>
  <Application>Microsoft Office PowerPoint</Application>
  <PresentationFormat>Custom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Spilleregler KRISEKLAR</vt:lpstr>
      <vt:lpstr>Spilleregler</vt:lpstr>
      <vt:lpstr>Formålet med spillet er…</vt:lpstr>
      <vt:lpstr>PowerPoint Presentation</vt:lpstr>
      <vt:lpstr>Når I skal spille…</vt:lpstr>
      <vt:lpstr>PowerPoint Presentation</vt:lpstr>
      <vt:lpstr>Efter spillet…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Stine Skipper</cp:lastModifiedBy>
  <cp:revision>89</cp:revision>
  <dcterms:created xsi:type="dcterms:W3CDTF">2026-03-19T09:58:22Z</dcterms:created>
  <dcterms:modified xsi:type="dcterms:W3CDTF">2026-04-14T16:01:08Z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2025-11-25T00:00:00Z</vt:filetime>
  </property>
  <property fmtid="{D5CDD505-2E9C-101B-9397-08002B2CF9AE}" pid="3" name="Creator">
    <vt:lpwstr>Adobe InDesign 20.5 (Windows)</vt:lpwstr>
  </property>
  <property fmtid="{D5CDD505-2E9C-101B-9397-08002B2CF9AE}" pid="4" name="LastSaved">
    <vt:filetime>2026-03-19T00:00:00Z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0x01010073DD54E6316DC24EB4187E7FD8736594</vt:lpwstr>
  </property>
  <property fmtid="{D5CDD505-2E9C-101B-9397-08002B2CF9AE}" pid="7" name="MediaServiceImageTags">
    <vt:lpwstr/>
  </property>
  <property fmtid="{D5CDD505-2E9C-101B-9397-08002B2CF9AE}" pid="8" name="j2c2601e249f4d2993f2fcc4fe83f7c1">
    <vt:lpwstr/>
  </property>
  <property fmtid="{D5CDD505-2E9C-101B-9397-08002B2CF9AE}" pid="9" name="Sensitivity">
    <vt:lpwstr/>
  </property>
  <property fmtid="{D5CDD505-2E9C-101B-9397-08002B2CF9AE}" pid="10" name="TaxCatchAll">
    <vt:lpwstr/>
  </property>
</Properties>
</file>