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71" r:id="rId5"/>
    <p:sldId id="270" r:id="rId6"/>
    <p:sldId id="257" r:id="rId7"/>
    <p:sldId id="258" r:id="rId8"/>
    <p:sldId id="259" r:id="rId9"/>
    <p:sldId id="260" r:id="rId10"/>
    <p:sldId id="261" r:id="rId11"/>
    <p:sldId id="262" r:id="rId12"/>
    <p:sldId id="265" r:id="rId13"/>
    <p:sldId id="267" r:id="rId14"/>
    <p:sldId id="266" r:id="rId15"/>
    <p:sldId id="268"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3D8C"/>
    <a:srgbClr val="070EAF"/>
    <a:srgbClr val="E98CAC"/>
    <a:srgbClr val="8ED1E5"/>
    <a:srgbClr val="E9B5CD"/>
    <a:srgbClr val="F9D8E9"/>
    <a:srgbClr val="D33C0D"/>
    <a:srgbClr val="F8BF9D"/>
    <a:srgbClr val="FFF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10B61E-2358-4896-80B2-E758F068801A}" v="1" dt="2026-04-22T07:43:42.40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1"/>
    <p:restoredTop sz="94720"/>
  </p:normalViewPr>
  <p:slideViewPr>
    <p:cSldViewPr>
      <p:cViewPr varScale="1">
        <p:scale>
          <a:sx n="63" d="100"/>
          <a:sy n="63" d="100"/>
        </p:scale>
        <p:origin x="1148" y="6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21CC1E30-1F99-1908-3965-CAAD791ECF58}"/>
    <pc:docChg chg="modSld">
      <pc:chgData name="" userId="" providerId="" clId="Web-{21CC1E30-1F99-1908-3965-CAAD791ECF58}" dt="2026-03-26T09:16:26.959" v="0" actId="20577"/>
      <pc:docMkLst>
        <pc:docMk/>
      </pc:docMkLst>
      <pc:sldChg chg="modSp">
        <pc:chgData name="" userId="" providerId="" clId="Web-{21CC1E30-1F99-1908-3965-CAAD791ECF58}" dt="2026-03-26T09:16:26.959" v="0" actId="20577"/>
        <pc:sldMkLst>
          <pc:docMk/>
          <pc:sldMk cId="3356405224" sldId="270"/>
        </pc:sldMkLst>
        <pc:spChg chg="mod">
          <ac:chgData name="" userId="" providerId="" clId="Web-{21CC1E30-1F99-1908-3965-CAAD791ECF58}" dt="2026-03-26T09:16:26.959" v="0" actId="20577"/>
          <ac:spMkLst>
            <pc:docMk/>
            <pc:sldMk cId="3356405224" sldId="270"/>
            <ac:spMk id="2" creationId="{B64D37D8-4BC2-0C24-A512-21E99FD90BDD}"/>
          </ac:spMkLst>
        </pc:spChg>
      </pc:sldChg>
    </pc:docChg>
  </pc:docChgLst>
  <pc:docChgLst>
    <pc:chgData name="Stine Skipper" userId="95a434c9-b021-4255-9fe3-98debffeba9d" providerId="ADAL" clId="{20ECB374-13EC-4118-8E09-868260858A62}"/>
    <pc:docChg chg="undo redo custSel addSld delSld modSld">
      <pc:chgData name="Stine Skipper" userId="95a434c9-b021-4255-9fe3-98debffeba9d" providerId="ADAL" clId="{20ECB374-13EC-4118-8E09-868260858A62}" dt="2026-03-24T09:32:22.818" v="654" actId="47"/>
      <pc:docMkLst>
        <pc:docMk/>
      </pc:docMkLst>
      <pc:sldChg chg="addSp delSp modSp add del mod">
        <pc:chgData name="Stine Skipper" userId="95a434c9-b021-4255-9fe3-98debffeba9d" providerId="ADAL" clId="{20ECB374-13EC-4118-8E09-868260858A62}" dt="2026-03-24T09:32:22.818" v="654" actId="47"/>
        <pc:sldMkLst>
          <pc:docMk/>
          <pc:sldMk cId="0" sldId="257"/>
        </pc:sldMkLst>
        <pc:spChg chg="mod">
          <ac:chgData name="Stine Skipper" userId="95a434c9-b021-4255-9fe3-98debffeba9d" providerId="ADAL" clId="{20ECB374-13EC-4118-8E09-868260858A62}" dt="2026-03-23T15:51:29.001" v="22" actId="20577"/>
          <ac:spMkLst>
            <pc:docMk/>
            <pc:sldMk cId="0" sldId="257"/>
            <ac:spMk id="3" creationId="{00000000-0000-0000-0000-000000000000}"/>
          </ac:spMkLst>
        </pc:spChg>
        <pc:spChg chg="mod">
          <ac:chgData name="Stine Skipper" userId="95a434c9-b021-4255-9fe3-98debffeba9d" providerId="ADAL" clId="{20ECB374-13EC-4118-8E09-868260858A62}" dt="2026-03-23T16:01:04.522" v="107" actId="20577"/>
          <ac:spMkLst>
            <pc:docMk/>
            <pc:sldMk cId="0" sldId="257"/>
            <ac:spMk id="4" creationId="{00000000-0000-0000-0000-000000000000}"/>
          </ac:spMkLst>
        </pc:spChg>
        <pc:picChg chg="add mod">
          <ac:chgData name="Stine Skipper" userId="95a434c9-b021-4255-9fe3-98debffeba9d" providerId="ADAL" clId="{20ECB374-13EC-4118-8E09-868260858A62}" dt="2026-03-23T15:51:48.369" v="26" actId="207"/>
          <ac:picMkLst>
            <pc:docMk/>
            <pc:sldMk cId="0" sldId="257"/>
            <ac:picMk id="2" creationId="{8AA99A87-5401-0EC1-9F53-2BB81392BC8E}"/>
          </ac:picMkLst>
        </pc:picChg>
      </pc:sldChg>
      <pc:sldChg chg="addSp delSp modSp add del mod">
        <pc:chgData name="Stine Skipper" userId="95a434c9-b021-4255-9fe3-98debffeba9d" providerId="ADAL" clId="{20ECB374-13EC-4118-8E09-868260858A62}" dt="2026-03-24T09:32:22.818" v="654" actId="47"/>
        <pc:sldMkLst>
          <pc:docMk/>
          <pc:sldMk cId="0" sldId="258"/>
        </pc:sldMkLst>
        <pc:spChg chg="mod">
          <ac:chgData name="Stine Skipper" userId="95a434c9-b021-4255-9fe3-98debffeba9d" providerId="ADAL" clId="{20ECB374-13EC-4118-8E09-868260858A62}" dt="2026-03-23T15:53:03.122" v="52" actId="14100"/>
          <ac:spMkLst>
            <pc:docMk/>
            <pc:sldMk cId="0" sldId="258"/>
            <ac:spMk id="3" creationId="{00000000-0000-0000-0000-000000000000}"/>
          </ac:spMkLst>
        </pc:spChg>
        <pc:spChg chg="mod">
          <ac:chgData name="Stine Skipper" userId="95a434c9-b021-4255-9fe3-98debffeba9d" providerId="ADAL" clId="{20ECB374-13EC-4118-8E09-868260858A62}" dt="2026-03-23T15:52:12.535" v="49" actId="20577"/>
          <ac:spMkLst>
            <pc:docMk/>
            <pc:sldMk cId="0" sldId="258"/>
            <ac:spMk id="7" creationId="{00000000-0000-0000-0000-000000000000}"/>
          </ac:spMkLst>
        </pc:spChg>
        <pc:picChg chg="add mod">
          <ac:chgData name="Stine Skipper" userId="95a434c9-b021-4255-9fe3-98debffeba9d" providerId="ADAL" clId="{20ECB374-13EC-4118-8E09-868260858A62}" dt="2026-03-23T15:55:20.272" v="74" actId="14100"/>
          <ac:picMkLst>
            <pc:docMk/>
            <pc:sldMk cId="0" sldId="258"/>
            <ac:picMk id="12" creationId="{3EE97C61-B9C1-80AD-941A-A9D7015E46D7}"/>
          </ac:picMkLst>
        </pc:picChg>
      </pc:sldChg>
      <pc:sldChg chg="modSp add del mod">
        <pc:chgData name="Stine Skipper" userId="95a434c9-b021-4255-9fe3-98debffeba9d" providerId="ADAL" clId="{20ECB374-13EC-4118-8E09-868260858A62}" dt="2026-03-24T09:32:22.818" v="654" actId="47"/>
        <pc:sldMkLst>
          <pc:docMk/>
          <pc:sldMk cId="0" sldId="259"/>
        </pc:sldMkLst>
        <pc:spChg chg="mod">
          <ac:chgData name="Stine Skipper" userId="95a434c9-b021-4255-9fe3-98debffeba9d" providerId="ADAL" clId="{20ECB374-13EC-4118-8E09-868260858A62}" dt="2026-03-23T16:01:42.670" v="130" actId="20577"/>
          <ac:spMkLst>
            <pc:docMk/>
            <pc:sldMk cId="0" sldId="259"/>
            <ac:spMk id="4" creationId="{00000000-0000-0000-0000-000000000000}"/>
          </ac:spMkLst>
        </pc:spChg>
      </pc:sldChg>
      <pc:sldChg chg="addSp delSp modSp add del mod">
        <pc:chgData name="Stine Skipper" userId="95a434c9-b021-4255-9fe3-98debffeba9d" providerId="ADAL" clId="{20ECB374-13EC-4118-8E09-868260858A62}" dt="2026-03-24T09:32:20.180" v="653" actId="47"/>
        <pc:sldMkLst>
          <pc:docMk/>
          <pc:sldMk cId="0" sldId="260"/>
        </pc:sldMkLst>
        <pc:spChg chg="mod">
          <ac:chgData name="Stine Skipper" userId="95a434c9-b021-4255-9fe3-98debffeba9d" providerId="ADAL" clId="{20ECB374-13EC-4118-8E09-868260858A62}" dt="2026-03-23T15:58:14.582" v="80" actId="207"/>
          <ac:spMkLst>
            <pc:docMk/>
            <pc:sldMk cId="0" sldId="260"/>
            <ac:spMk id="2" creationId="{00000000-0000-0000-0000-000000000000}"/>
          </ac:spMkLst>
        </pc:spChg>
        <pc:spChg chg="mod">
          <ac:chgData name="Stine Skipper" userId="95a434c9-b021-4255-9fe3-98debffeba9d" providerId="ADAL" clId="{20ECB374-13EC-4118-8E09-868260858A62}" dt="2026-03-23T16:02:13.798" v="164" actId="14100"/>
          <ac:spMkLst>
            <pc:docMk/>
            <pc:sldMk cId="0" sldId="260"/>
            <ac:spMk id="7" creationId="{00000000-0000-0000-0000-000000000000}"/>
          </ac:spMkLst>
        </pc:spChg>
        <pc:spChg chg="mod">
          <ac:chgData name="Stine Skipper" userId="95a434c9-b021-4255-9fe3-98debffeba9d" providerId="ADAL" clId="{20ECB374-13EC-4118-8E09-868260858A62}" dt="2026-03-23T16:29:54.092" v="460" actId="207"/>
          <ac:spMkLst>
            <pc:docMk/>
            <pc:sldMk cId="0" sldId="260"/>
            <ac:spMk id="8" creationId="{00000000-0000-0000-0000-000000000000}"/>
          </ac:spMkLst>
        </pc:spChg>
        <pc:spChg chg="mod">
          <ac:chgData name="Stine Skipper" userId="95a434c9-b021-4255-9fe3-98debffeba9d" providerId="ADAL" clId="{20ECB374-13EC-4118-8E09-868260858A62}" dt="2026-03-23T15:57:55.500" v="79" actId="1076"/>
          <ac:spMkLst>
            <pc:docMk/>
            <pc:sldMk cId="0" sldId="260"/>
            <ac:spMk id="9" creationId="{9A1FFD1E-05AF-0349-F9C9-6AB16989067A}"/>
          </ac:spMkLst>
        </pc:spChg>
        <pc:picChg chg="add mod">
          <ac:chgData name="Stine Skipper" userId="95a434c9-b021-4255-9fe3-98debffeba9d" providerId="ADAL" clId="{20ECB374-13EC-4118-8E09-868260858A62}" dt="2026-03-23T15:58:30.719" v="82"/>
          <ac:picMkLst>
            <pc:docMk/>
            <pc:sldMk cId="0" sldId="260"/>
            <ac:picMk id="3" creationId="{C95A0108-4AE3-D0A5-2864-3DF777DE3964}"/>
          </ac:picMkLst>
        </pc:picChg>
      </pc:sldChg>
      <pc:sldChg chg="modSp add del mod">
        <pc:chgData name="Stine Skipper" userId="95a434c9-b021-4255-9fe3-98debffeba9d" providerId="ADAL" clId="{20ECB374-13EC-4118-8E09-868260858A62}" dt="2026-03-24T09:32:20.180" v="653" actId="47"/>
        <pc:sldMkLst>
          <pc:docMk/>
          <pc:sldMk cId="0" sldId="261"/>
        </pc:sldMkLst>
        <pc:spChg chg="mod">
          <ac:chgData name="Stine Skipper" userId="95a434c9-b021-4255-9fe3-98debffeba9d" providerId="ADAL" clId="{20ECB374-13EC-4118-8E09-868260858A62}" dt="2026-03-23T16:02:35.014" v="187" actId="14100"/>
          <ac:spMkLst>
            <pc:docMk/>
            <pc:sldMk cId="0" sldId="261"/>
            <ac:spMk id="4" creationId="{00000000-0000-0000-0000-000000000000}"/>
          </ac:spMkLst>
        </pc:spChg>
      </pc:sldChg>
      <pc:sldChg chg="addSp delSp modSp mod chgLayout">
        <pc:chgData name="Stine Skipper" userId="95a434c9-b021-4255-9fe3-98debffeba9d" providerId="ADAL" clId="{20ECB374-13EC-4118-8E09-868260858A62}" dt="2026-03-24T09:32:00.801" v="648" actId="1076"/>
        <pc:sldMkLst>
          <pc:docMk/>
          <pc:sldMk cId="0" sldId="262"/>
        </pc:sldMkLst>
        <pc:spChg chg="mod">
          <ac:chgData name="Stine Skipper" userId="95a434c9-b021-4255-9fe3-98debffeba9d" providerId="ADAL" clId="{20ECB374-13EC-4118-8E09-868260858A62}" dt="2026-03-24T09:31:57.909" v="646" actId="6549"/>
          <ac:spMkLst>
            <pc:docMk/>
            <pc:sldMk cId="0" sldId="262"/>
            <ac:spMk id="3" creationId="{00000000-0000-0000-0000-000000000000}"/>
          </ac:spMkLst>
        </pc:spChg>
        <pc:spChg chg="mod">
          <ac:chgData name="Stine Skipper" userId="95a434c9-b021-4255-9fe3-98debffeba9d" providerId="ADAL" clId="{20ECB374-13EC-4118-8E09-868260858A62}" dt="2026-03-23T16:32:14.605" v="479" actId="2710"/>
          <ac:spMkLst>
            <pc:docMk/>
            <pc:sldMk cId="0" sldId="262"/>
            <ac:spMk id="7" creationId="{00000000-0000-0000-0000-000000000000}"/>
          </ac:spMkLst>
        </pc:spChg>
        <pc:spChg chg="mod ord">
          <ac:chgData name="Stine Skipper" userId="95a434c9-b021-4255-9fe3-98debffeba9d" providerId="ADAL" clId="{20ECB374-13EC-4118-8E09-868260858A62}" dt="2026-03-23T16:32:14.605" v="479" actId="2710"/>
          <ac:spMkLst>
            <pc:docMk/>
            <pc:sldMk cId="0" sldId="262"/>
            <ac:spMk id="8" creationId="{00000000-0000-0000-0000-000000000000}"/>
          </ac:spMkLst>
        </pc:spChg>
        <pc:spChg chg="mod">
          <ac:chgData name="Stine Skipper" userId="95a434c9-b021-4255-9fe3-98debffeba9d" providerId="ADAL" clId="{20ECB374-13EC-4118-8E09-868260858A62}" dt="2026-03-24T09:32:00.801" v="648" actId="1076"/>
          <ac:spMkLst>
            <pc:docMk/>
            <pc:sldMk cId="0" sldId="262"/>
            <ac:spMk id="9" creationId="{DF6C011C-C8F9-A21C-B421-1A5B6FFF483B}"/>
          </ac:spMkLst>
        </pc:spChg>
        <pc:picChg chg="add mod">
          <ac:chgData name="Stine Skipper" userId="95a434c9-b021-4255-9fe3-98debffeba9d" providerId="ADAL" clId="{20ECB374-13EC-4118-8E09-868260858A62}" dt="2026-03-23T16:05:24.938" v="352"/>
          <ac:picMkLst>
            <pc:docMk/>
            <pc:sldMk cId="0" sldId="262"/>
            <ac:picMk id="2" creationId="{26AA0962-3EE8-578D-1CF1-111154FE457F}"/>
          </ac:picMkLst>
        </pc:picChg>
      </pc:sldChg>
      <pc:sldChg chg="modSp add del mod">
        <pc:chgData name="Stine Skipper" userId="95a434c9-b021-4255-9fe3-98debffeba9d" providerId="ADAL" clId="{20ECB374-13EC-4118-8E09-868260858A62}" dt="2026-03-24T09:32:09.547" v="652" actId="47"/>
        <pc:sldMkLst>
          <pc:docMk/>
          <pc:sldMk cId="0" sldId="263"/>
        </pc:sldMkLst>
        <pc:spChg chg="mod">
          <ac:chgData name="Stine Skipper" userId="95a434c9-b021-4255-9fe3-98debffeba9d" providerId="ADAL" clId="{20ECB374-13EC-4118-8E09-868260858A62}" dt="2026-03-23T16:04:44.456" v="327" actId="14100"/>
          <ac:spMkLst>
            <pc:docMk/>
            <pc:sldMk cId="0" sldId="263"/>
            <ac:spMk id="5" creationId="{00000000-0000-0000-0000-000000000000}"/>
          </ac:spMkLst>
        </pc:spChg>
      </pc:sldChg>
      <pc:sldChg chg="addSp delSp modSp add del mod">
        <pc:chgData name="Stine Skipper" userId="95a434c9-b021-4255-9fe3-98debffeba9d" providerId="ADAL" clId="{20ECB374-13EC-4118-8E09-868260858A62}" dt="2026-03-24T09:32:09.547" v="652" actId="47"/>
        <pc:sldMkLst>
          <pc:docMk/>
          <pc:sldMk cId="0" sldId="264"/>
        </pc:sldMkLst>
        <pc:spChg chg="mod">
          <ac:chgData name="Stine Skipper" userId="95a434c9-b021-4255-9fe3-98debffeba9d" providerId="ADAL" clId="{20ECB374-13EC-4118-8E09-868260858A62}" dt="2026-03-23T16:05:02.365" v="350" actId="14100"/>
          <ac:spMkLst>
            <pc:docMk/>
            <pc:sldMk cId="0" sldId="264"/>
            <ac:spMk id="7" creationId="{00000000-0000-0000-0000-000000000000}"/>
          </ac:spMkLst>
        </pc:spChg>
        <pc:spChg chg="mod">
          <ac:chgData name="Stine Skipper" userId="95a434c9-b021-4255-9fe3-98debffeba9d" providerId="ADAL" clId="{20ECB374-13EC-4118-8E09-868260858A62}" dt="2026-03-23T16:17:05.719" v="385" actId="1076"/>
          <ac:spMkLst>
            <pc:docMk/>
            <pc:sldMk cId="0" sldId="264"/>
            <ac:spMk id="9" creationId="{90892BDD-522C-03D9-FB07-33BDD62B6B76}"/>
          </ac:spMkLst>
        </pc:spChg>
        <pc:picChg chg="add mod">
          <ac:chgData name="Stine Skipper" userId="95a434c9-b021-4255-9fe3-98debffeba9d" providerId="ADAL" clId="{20ECB374-13EC-4118-8E09-868260858A62}" dt="2026-03-23T16:05:57.991" v="359"/>
          <ac:picMkLst>
            <pc:docMk/>
            <pc:sldMk cId="0" sldId="264"/>
            <ac:picMk id="4" creationId="{35223B95-2BFA-7732-C40C-E552E3933CF8}"/>
          </ac:picMkLst>
        </pc:picChg>
      </pc:sldChg>
      <pc:sldChg chg="modSp add del mod">
        <pc:chgData name="Stine Skipper" userId="95a434c9-b021-4255-9fe3-98debffeba9d" providerId="ADAL" clId="{20ECB374-13EC-4118-8E09-868260858A62}" dt="2026-03-24T09:32:09.547" v="652" actId="47"/>
        <pc:sldMkLst>
          <pc:docMk/>
          <pc:sldMk cId="0" sldId="265"/>
        </pc:sldMkLst>
        <pc:spChg chg="mod">
          <ac:chgData name="Stine Skipper" userId="95a434c9-b021-4255-9fe3-98debffeba9d" providerId="ADAL" clId="{20ECB374-13EC-4118-8E09-868260858A62}" dt="2026-03-23T16:03:19.058" v="235" actId="14100"/>
          <ac:spMkLst>
            <pc:docMk/>
            <pc:sldMk cId="0" sldId="265"/>
            <ac:spMk id="5" creationId="{00000000-0000-0000-0000-000000000000}"/>
          </ac:spMkLst>
        </pc:spChg>
      </pc:sldChg>
      <pc:sldChg chg="modSp add del mod">
        <pc:chgData name="Stine Skipper" userId="95a434c9-b021-4255-9fe3-98debffeba9d" providerId="ADAL" clId="{20ECB374-13EC-4118-8E09-868260858A62}" dt="2026-03-24T09:32:09.547" v="652" actId="47"/>
        <pc:sldMkLst>
          <pc:docMk/>
          <pc:sldMk cId="0" sldId="266"/>
        </pc:sldMkLst>
        <pc:spChg chg="mod">
          <ac:chgData name="Stine Skipper" userId="95a434c9-b021-4255-9fe3-98debffeba9d" providerId="ADAL" clId="{20ECB374-13EC-4118-8E09-868260858A62}" dt="2026-03-23T16:04:05.764" v="281" actId="14100"/>
          <ac:spMkLst>
            <pc:docMk/>
            <pc:sldMk cId="0" sldId="266"/>
            <ac:spMk id="4" creationId="{00000000-0000-0000-0000-000000000000}"/>
          </ac:spMkLst>
        </pc:spChg>
      </pc:sldChg>
      <pc:sldChg chg="addSp delSp modSp add del mod">
        <pc:chgData name="Stine Skipper" userId="95a434c9-b021-4255-9fe3-98debffeba9d" providerId="ADAL" clId="{20ECB374-13EC-4118-8E09-868260858A62}" dt="2026-03-24T09:32:09.547" v="652" actId="47"/>
        <pc:sldMkLst>
          <pc:docMk/>
          <pc:sldMk cId="133968773" sldId="267"/>
        </pc:sldMkLst>
        <pc:spChg chg="mod">
          <ac:chgData name="Stine Skipper" userId="95a434c9-b021-4255-9fe3-98debffeba9d" providerId="ADAL" clId="{20ECB374-13EC-4118-8E09-868260858A62}" dt="2026-03-23T16:15:54.276" v="380" actId="1076"/>
          <ac:spMkLst>
            <pc:docMk/>
            <pc:sldMk cId="133968773" sldId="267"/>
            <ac:spMk id="2" creationId="{8F473EFB-DBFC-2B42-6AB8-098209673711}"/>
          </ac:spMkLst>
        </pc:spChg>
        <pc:spChg chg="mod">
          <ac:chgData name="Stine Skipper" userId="95a434c9-b021-4255-9fe3-98debffeba9d" providerId="ADAL" clId="{20ECB374-13EC-4118-8E09-868260858A62}" dt="2026-03-23T16:03:45.555" v="258" actId="14100"/>
          <ac:spMkLst>
            <pc:docMk/>
            <pc:sldMk cId="133968773" sldId="267"/>
            <ac:spMk id="7" creationId="{6BB5F7B3-4FC9-4942-9852-8FDC2ADA8A73}"/>
          </ac:spMkLst>
        </pc:spChg>
        <pc:spChg chg="mod">
          <ac:chgData name="Stine Skipper" userId="95a434c9-b021-4255-9fe3-98debffeba9d" providerId="ADAL" clId="{20ECB374-13EC-4118-8E09-868260858A62}" dt="2026-03-23T16:15:41.108" v="379" actId="1076"/>
          <ac:spMkLst>
            <pc:docMk/>
            <pc:sldMk cId="133968773" sldId="267"/>
            <ac:spMk id="9" creationId="{576DF43E-2829-FC02-E0CA-EA8C2B090BB5}"/>
          </ac:spMkLst>
        </pc:spChg>
        <pc:picChg chg="add mod">
          <ac:chgData name="Stine Skipper" userId="95a434c9-b021-4255-9fe3-98debffeba9d" providerId="ADAL" clId="{20ECB374-13EC-4118-8E09-868260858A62}" dt="2026-03-23T16:05:33.884" v="354"/>
          <ac:picMkLst>
            <pc:docMk/>
            <pc:sldMk cId="133968773" sldId="267"/>
            <ac:picMk id="3" creationId="{D516002E-E477-A1EF-8BCF-63A676ED9B18}"/>
          </ac:picMkLst>
        </pc:picChg>
      </pc:sldChg>
      <pc:sldChg chg="addSp delSp modSp add del mod">
        <pc:chgData name="Stine Skipper" userId="95a434c9-b021-4255-9fe3-98debffeba9d" providerId="ADAL" clId="{20ECB374-13EC-4118-8E09-868260858A62}" dt="2026-03-24T09:32:09.547" v="652" actId="47"/>
        <pc:sldMkLst>
          <pc:docMk/>
          <pc:sldMk cId="3541404710" sldId="268"/>
        </pc:sldMkLst>
        <pc:spChg chg="mod">
          <ac:chgData name="Stine Skipper" userId="95a434c9-b021-4255-9fe3-98debffeba9d" providerId="ADAL" clId="{20ECB374-13EC-4118-8E09-868260858A62}" dt="2026-03-23T16:16:48.855" v="384" actId="1076"/>
          <ac:spMkLst>
            <pc:docMk/>
            <pc:sldMk cId="3541404710" sldId="268"/>
            <ac:spMk id="2" creationId="{7007BBE1-964B-2F84-50BB-0884D10C9AEE}"/>
          </ac:spMkLst>
        </pc:spChg>
        <pc:spChg chg="mod">
          <ac:chgData name="Stine Skipper" userId="95a434c9-b021-4255-9fe3-98debffeba9d" providerId="ADAL" clId="{20ECB374-13EC-4118-8E09-868260858A62}" dt="2026-03-23T16:04:26.148" v="304" actId="14100"/>
          <ac:spMkLst>
            <pc:docMk/>
            <pc:sldMk cId="3541404710" sldId="268"/>
            <ac:spMk id="7" creationId="{6A65F0F7-6539-54EE-5B82-184FEA36A155}"/>
          </ac:spMkLst>
        </pc:spChg>
        <pc:picChg chg="add mod">
          <ac:chgData name="Stine Skipper" userId="95a434c9-b021-4255-9fe3-98debffeba9d" providerId="ADAL" clId="{20ECB374-13EC-4118-8E09-868260858A62}" dt="2026-03-23T16:05:44.987" v="356"/>
          <ac:picMkLst>
            <pc:docMk/>
            <pc:sldMk cId="3541404710" sldId="268"/>
            <ac:picMk id="10" creationId="{C385977F-53FE-0C38-DFCE-44C81C3E38EC}"/>
          </ac:picMkLst>
        </pc:picChg>
      </pc:sldChg>
      <pc:sldChg chg="addSp delSp modSp add del mod">
        <pc:chgData name="Stine Skipper" userId="95a434c9-b021-4255-9fe3-98debffeba9d" providerId="ADAL" clId="{20ECB374-13EC-4118-8E09-868260858A62}" dt="2026-03-24T09:32:22.818" v="654" actId="47"/>
        <pc:sldMkLst>
          <pc:docMk/>
          <pc:sldMk cId="3356405224" sldId="270"/>
        </pc:sldMkLst>
        <pc:spChg chg="mod">
          <ac:chgData name="Stine Skipper" userId="95a434c9-b021-4255-9fe3-98debffeba9d" providerId="ADAL" clId="{20ECB374-13EC-4118-8E09-868260858A62}" dt="2026-03-23T15:50:33.342" v="12" actId="20577"/>
          <ac:spMkLst>
            <pc:docMk/>
            <pc:sldMk cId="3356405224" sldId="270"/>
            <ac:spMk id="7" creationId="{079C2710-CAFF-D0AE-6F3F-2401B98F091C}"/>
          </ac:spMkLst>
        </pc:spChg>
        <pc:picChg chg="add mod">
          <ac:chgData name="Stine Skipper" userId="95a434c9-b021-4255-9fe3-98debffeba9d" providerId="ADAL" clId="{20ECB374-13EC-4118-8E09-868260858A62}" dt="2026-03-23T15:58:55.662" v="84"/>
          <ac:picMkLst>
            <pc:docMk/>
            <pc:sldMk cId="3356405224" sldId="270"/>
            <ac:picMk id="3" creationId="{2C99D1A6-0A86-C5E3-8E38-C32A2B961CF2}"/>
          </ac:picMkLst>
        </pc:picChg>
      </pc:sldChg>
      <pc:sldChg chg="modSp add mod setBg">
        <pc:chgData name="Stine Skipper" userId="95a434c9-b021-4255-9fe3-98debffeba9d" providerId="ADAL" clId="{20ECB374-13EC-4118-8E09-868260858A62}" dt="2026-03-23T16:46:19.244" v="585" actId="14100"/>
        <pc:sldMkLst>
          <pc:docMk/>
          <pc:sldMk cId="0" sldId="271"/>
        </pc:sldMkLst>
        <pc:spChg chg="mod">
          <ac:chgData name="Stine Skipper" userId="95a434c9-b021-4255-9fe3-98debffeba9d" providerId="ADAL" clId="{20ECB374-13EC-4118-8E09-868260858A62}" dt="2026-03-23T16:46:19.244" v="585" actId="14100"/>
          <ac:spMkLst>
            <pc:docMk/>
            <pc:sldMk cId="0" sldId="271"/>
            <ac:spMk id="10" creationId="{00000000-0000-0000-0000-000000000000}"/>
          </ac:spMkLst>
        </pc:spChg>
      </pc:sldChg>
    </pc:docChg>
  </pc:docChgLst>
  <pc:docChgLst>
    <pc:chgData name="Stine Mandrup Lund" userId="f77c7f5e-684f-49f7-a1ff-8c22344f71a5" providerId="ADAL" clId="{65D8BBFB-E010-4DE2-A85C-AA18BBAE3672}"/>
    <pc:docChg chg="modSld">
      <pc:chgData name="Stine Mandrup Lund" userId="f77c7f5e-684f-49f7-a1ff-8c22344f71a5" providerId="ADAL" clId="{65D8BBFB-E010-4DE2-A85C-AA18BBAE3672}" dt="2026-04-22T08:11:56.905" v="44" actId="14100"/>
      <pc:docMkLst>
        <pc:docMk/>
      </pc:docMkLst>
      <pc:sldChg chg="modSp mod">
        <pc:chgData name="Stine Mandrup Lund" userId="f77c7f5e-684f-49f7-a1ff-8c22344f71a5" providerId="ADAL" clId="{65D8BBFB-E010-4DE2-A85C-AA18BBAE3672}" dt="2026-04-21T14:39:39.582" v="5" actId="20577"/>
        <pc:sldMkLst>
          <pc:docMk/>
          <pc:sldMk cId="0" sldId="257"/>
        </pc:sldMkLst>
        <pc:spChg chg="mod">
          <ac:chgData name="Stine Mandrup Lund" userId="f77c7f5e-684f-49f7-a1ff-8c22344f71a5" providerId="ADAL" clId="{65D8BBFB-E010-4DE2-A85C-AA18BBAE3672}" dt="2026-04-21T14:39:39.582" v="5" actId="20577"/>
          <ac:spMkLst>
            <pc:docMk/>
            <pc:sldMk cId="0" sldId="257"/>
            <ac:spMk id="4" creationId="{00000000-0000-0000-0000-000000000000}"/>
          </ac:spMkLst>
        </pc:spChg>
      </pc:sldChg>
      <pc:sldChg chg="modSp mod">
        <pc:chgData name="Stine Mandrup Lund" userId="f77c7f5e-684f-49f7-a1ff-8c22344f71a5" providerId="ADAL" clId="{65D8BBFB-E010-4DE2-A85C-AA18BBAE3672}" dt="2026-04-21T14:39:42.702" v="7" actId="20577"/>
        <pc:sldMkLst>
          <pc:docMk/>
          <pc:sldMk cId="0" sldId="258"/>
        </pc:sldMkLst>
        <pc:spChg chg="mod">
          <ac:chgData name="Stine Mandrup Lund" userId="f77c7f5e-684f-49f7-a1ff-8c22344f71a5" providerId="ADAL" clId="{65D8BBFB-E010-4DE2-A85C-AA18BBAE3672}" dt="2026-04-21T14:39:42.702" v="7" actId="20577"/>
          <ac:spMkLst>
            <pc:docMk/>
            <pc:sldMk cId="0" sldId="258"/>
            <ac:spMk id="7" creationId="{00000000-0000-0000-0000-000000000000}"/>
          </ac:spMkLst>
        </pc:spChg>
      </pc:sldChg>
      <pc:sldChg chg="modSp mod">
        <pc:chgData name="Stine Mandrup Lund" userId="f77c7f5e-684f-49f7-a1ff-8c22344f71a5" providerId="ADAL" clId="{65D8BBFB-E010-4DE2-A85C-AA18BBAE3672}" dt="2026-04-21T14:39:45.805" v="9" actId="20577"/>
        <pc:sldMkLst>
          <pc:docMk/>
          <pc:sldMk cId="0" sldId="259"/>
        </pc:sldMkLst>
        <pc:spChg chg="mod">
          <ac:chgData name="Stine Mandrup Lund" userId="f77c7f5e-684f-49f7-a1ff-8c22344f71a5" providerId="ADAL" clId="{65D8BBFB-E010-4DE2-A85C-AA18BBAE3672}" dt="2026-04-21T14:39:45.805" v="9" actId="20577"/>
          <ac:spMkLst>
            <pc:docMk/>
            <pc:sldMk cId="0" sldId="259"/>
            <ac:spMk id="4" creationId="{00000000-0000-0000-0000-000000000000}"/>
          </ac:spMkLst>
        </pc:spChg>
      </pc:sldChg>
      <pc:sldChg chg="modSp mod">
        <pc:chgData name="Stine Mandrup Lund" userId="f77c7f5e-684f-49f7-a1ff-8c22344f71a5" providerId="ADAL" clId="{65D8BBFB-E010-4DE2-A85C-AA18BBAE3672}" dt="2026-04-21T14:39:48.933" v="11" actId="20577"/>
        <pc:sldMkLst>
          <pc:docMk/>
          <pc:sldMk cId="0" sldId="260"/>
        </pc:sldMkLst>
        <pc:spChg chg="mod">
          <ac:chgData name="Stine Mandrup Lund" userId="f77c7f5e-684f-49f7-a1ff-8c22344f71a5" providerId="ADAL" clId="{65D8BBFB-E010-4DE2-A85C-AA18BBAE3672}" dt="2026-04-21T14:39:48.933" v="11" actId="20577"/>
          <ac:spMkLst>
            <pc:docMk/>
            <pc:sldMk cId="0" sldId="260"/>
            <ac:spMk id="7" creationId="{00000000-0000-0000-0000-000000000000}"/>
          </ac:spMkLst>
        </pc:spChg>
      </pc:sldChg>
      <pc:sldChg chg="modSp mod">
        <pc:chgData name="Stine Mandrup Lund" userId="f77c7f5e-684f-49f7-a1ff-8c22344f71a5" providerId="ADAL" clId="{65D8BBFB-E010-4DE2-A85C-AA18BBAE3672}" dt="2026-04-21T14:39:51.515" v="13" actId="20577"/>
        <pc:sldMkLst>
          <pc:docMk/>
          <pc:sldMk cId="0" sldId="261"/>
        </pc:sldMkLst>
        <pc:spChg chg="mod">
          <ac:chgData name="Stine Mandrup Lund" userId="f77c7f5e-684f-49f7-a1ff-8c22344f71a5" providerId="ADAL" clId="{65D8BBFB-E010-4DE2-A85C-AA18BBAE3672}" dt="2026-04-21T14:39:51.515" v="13" actId="20577"/>
          <ac:spMkLst>
            <pc:docMk/>
            <pc:sldMk cId="0" sldId="261"/>
            <ac:spMk id="4" creationId="{00000000-0000-0000-0000-000000000000}"/>
          </ac:spMkLst>
        </pc:spChg>
      </pc:sldChg>
      <pc:sldChg chg="modSp mod">
        <pc:chgData name="Stine Mandrup Lund" userId="f77c7f5e-684f-49f7-a1ff-8c22344f71a5" providerId="ADAL" clId="{65D8BBFB-E010-4DE2-A85C-AA18BBAE3672}" dt="2026-04-21T14:39:54.172" v="15" actId="20577"/>
        <pc:sldMkLst>
          <pc:docMk/>
          <pc:sldMk cId="0" sldId="262"/>
        </pc:sldMkLst>
        <pc:spChg chg="mod">
          <ac:chgData name="Stine Mandrup Lund" userId="f77c7f5e-684f-49f7-a1ff-8c22344f71a5" providerId="ADAL" clId="{65D8BBFB-E010-4DE2-A85C-AA18BBAE3672}" dt="2026-04-21T14:39:54.172" v="15" actId="20577"/>
          <ac:spMkLst>
            <pc:docMk/>
            <pc:sldMk cId="0" sldId="262"/>
            <ac:spMk id="7" creationId="{00000000-0000-0000-0000-000000000000}"/>
          </ac:spMkLst>
        </pc:spChg>
      </pc:sldChg>
      <pc:sldChg chg="modSp mod">
        <pc:chgData name="Stine Mandrup Lund" userId="f77c7f5e-684f-49f7-a1ff-8c22344f71a5" providerId="ADAL" clId="{65D8BBFB-E010-4DE2-A85C-AA18BBAE3672}" dt="2026-04-21T14:40:11.658" v="25" actId="20577"/>
        <pc:sldMkLst>
          <pc:docMk/>
          <pc:sldMk cId="0" sldId="263"/>
        </pc:sldMkLst>
        <pc:spChg chg="mod">
          <ac:chgData name="Stine Mandrup Lund" userId="f77c7f5e-684f-49f7-a1ff-8c22344f71a5" providerId="ADAL" clId="{65D8BBFB-E010-4DE2-A85C-AA18BBAE3672}" dt="2026-04-21T14:40:11.658" v="25" actId="20577"/>
          <ac:spMkLst>
            <pc:docMk/>
            <pc:sldMk cId="0" sldId="263"/>
            <ac:spMk id="5" creationId="{00000000-0000-0000-0000-000000000000}"/>
          </ac:spMkLst>
        </pc:spChg>
      </pc:sldChg>
      <pc:sldChg chg="modSp mod">
        <pc:chgData name="Stine Mandrup Lund" userId="f77c7f5e-684f-49f7-a1ff-8c22344f71a5" providerId="ADAL" clId="{65D8BBFB-E010-4DE2-A85C-AA18BBAE3672}" dt="2026-04-21T14:40:14.835" v="27" actId="20577"/>
        <pc:sldMkLst>
          <pc:docMk/>
          <pc:sldMk cId="0" sldId="264"/>
        </pc:sldMkLst>
        <pc:spChg chg="mod">
          <ac:chgData name="Stine Mandrup Lund" userId="f77c7f5e-684f-49f7-a1ff-8c22344f71a5" providerId="ADAL" clId="{65D8BBFB-E010-4DE2-A85C-AA18BBAE3672}" dt="2026-04-21T14:40:14.835" v="27" actId="20577"/>
          <ac:spMkLst>
            <pc:docMk/>
            <pc:sldMk cId="0" sldId="264"/>
            <ac:spMk id="7" creationId="{00000000-0000-0000-0000-000000000000}"/>
          </ac:spMkLst>
        </pc:spChg>
      </pc:sldChg>
      <pc:sldChg chg="modSp mod">
        <pc:chgData name="Stine Mandrup Lund" userId="f77c7f5e-684f-49f7-a1ff-8c22344f71a5" providerId="ADAL" clId="{65D8BBFB-E010-4DE2-A85C-AA18BBAE3672}" dt="2026-04-21T14:39:57.815" v="17" actId="20577"/>
        <pc:sldMkLst>
          <pc:docMk/>
          <pc:sldMk cId="0" sldId="265"/>
        </pc:sldMkLst>
        <pc:spChg chg="mod">
          <ac:chgData name="Stine Mandrup Lund" userId="f77c7f5e-684f-49f7-a1ff-8c22344f71a5" providerId="ADAL" clId="{65D8BBFB-E010-4DE2-A85C-AA18BBAE3672}" dt="2026-04-21T14:39:57.815" v="17" actId="20577"/>
          <ac:spMkLst>
            <pc:docMk/>
            <pc:sldMk cId="0" sldId="265"/>
            <ac:spMk id="5" creationId="{00000000-0000-0000-0000-000000000000}"/>
          </ac:spMkLst>
        </pc:spChg>
      </pc:sldChg>
      <pc:sldChg chg="modSp mod">
        <pc:chgData name="Stine Mandrup Lund" userId="f77c7f5e-684f-49f7-a1ff-8c22344f71a5" providerId="ADAL" clId="{65D8BBFB-E010-4DE2-A85C-AA18BBAE3672}" dt="2026-04-21T14:40:04.565" v="21" actId="20577"/>
        <pc:sldMkLst>
          <pc:docMk/>
          <pc:sldMk cId="0" sldId="266"/>
        </pc:sldMkLst>
        <pc:spChg chg="mod">
          <ac:chgData name="Stine Mandrup Lund" userId="f77c7f5e-684f-49f7-a1ff-8c22344f71a5" providerId="ADAL" clId="{65D8BBFB-E010-4DE2-A85C-AA18BBAE3672}" dt="2026-04-21T14:40:04.565" v="21" actId="20577"/>
          <ac:spMkLst>
            <pc:docMk/>
            <pc:sldMk cId="0" sldId="266"/>
            <ac:spMk id="4" creationId="{00000000-0000-0000-0000-000000000000}"/>
          </ac:spMkLst>
        </pc:spChg>
      </pc:sldChg>
      <pc:sldChg chg="modSp mod">
        <pc:chgData name="Stine Mandrup Lund" userId="f77c7f5e-684f-49f7-a1ff-8c22344f71a5" providerId="ADAL" clId="{65D8BBFB-E010-4DE2-A85C-AA18BBAE3672}" dt="2026-04-21T14:40:00.944" v="19" actId="20577"/>
        <pc:sldMkLst>
          <pc:docMk/>
          <pc:sldMk cId="133968773" sldId="267"/>
        </pc:sldMkLst>
        <pc:spChg chg="mod">
          <ac:chgData name="Stine Mandrup Lund" userId="f77c7f5e-684f-49f7-a1ff-8c22344f71a5" providerId="ADAL" clId="{65D8BBFB-E010-4DE2-A85C-AA18BBAE3672}" dt="2026-04-21T14:40:00.944" v="19" actId="20577"/>
          <ac:spMkLst>
            <pc:docMk/>
            <pc:sldMk cId="133968773" sldId="267"/>
            <ac:spMk id="7" creationId="{6BB5F7B3-4FC9-4942-9852-8FDC2ADA8A73}"/>
          </ac:spMkLst>
        </pc:spChg>
      </pc:sldChg>
      <pc:sldChg chg="modSp mod">
        <pc:chgData name="Stine Mandrup Lund" userId="f77c7f5e-684f-49f7-a1ff-8c22344f71a5" providerId="ADAL" clId="{65D8BBFB-E010-4DE2-A85C-AA18BBAE3672}" dt="2026-04-21T14:40:07.817" v="23" actId="20577"/>
        <pc:sldMkLst>
          <pc:docMk/>
          <pc:sldMk cId="3541404710" sldId="268"/>
        </pc:sldMkLst>
        <pc:spChg chg="mod">
          <ac:chgData name="Stine Mandrup Lund" userId="f77c7f5e-684f-49f7-a1ff-8c22344f71a5" providerId="ADAL" clId="{65D8BBFB-E010-4DE2-A85C-AA18BBAE3672}" dt="2026-04-21T14:40:07.817" v="23" actId="20577"/>
          <ac:spMkLst>
            <pc:docMk/>
            <pc:sldMk cId="3541404710" sldId="268"/>
            <ac:spMk id="7" creationId="{6A65F0F7-6539-54EE-5B82-184FEA36A155}"/>
          </ac:spMkLst>
        </pc:spChg>
      </pc:sldChg>
      <pc:sldChg chg="modSp mod">
        <pc:chgData name="Stine Mandrup Lund" userId="f77c7f5e-684f-49f7-a1ff-8c22344f71a5" providerId="ADAL" clId="{65D8BBFB-E010-4DE2-A85C-AA18BBAE3672}" dt="2026-04-21T14:39:36.942" v="3" actId="20577"/>
        <pc:sldMkLst>
          <pc:docMk/>
          <pc:sldMk cId="3356405224" sldId="270"/>
        </pc:sldMkLst>
        <pc:spChg chg="mod">
          <ac:chgData name="Stine Mandrup Lund" userId="f77c7f5e-684f-49f7-a1ff-8c22344f71a5" providerId="ADAL" clId="{65D8BBFB-E010-4DE2-A85C-AA18BBAE3672}" dt="2026-04-21T14:39:36.942" v="3" actId="20577"/>
          <ac:spMkLst>
            <pc:docMk/>
            <pc:sldMk cId="3356405224" sldId="270"/>
            <ac:spMk id="7" creationId="{079C2710-CAFF-D0AE-6F3F-2401B98F091C}"/>
          </ac:spMkLst>
        </pc:spChg>
      </pc:sldChg>
      <pc:sldChg chg="addSp modSp mod">
        <pc:chgData name="Stine Mandrup Lund" userId="f77c7f5e-684f-49f7-a1ff-8c22344f71a5" providerId="ADAL" clId="{65D8BBFB-E010-4DE2-A85C-AA18BBAE3672}" dt="2026-04-22T08:11:56.905" v="44" actId="14100"/>
        <pc:sldMkLst>
          <pc:docMk/>
          <pc:sldMk cId="0" sldId="271"/>
        </pc:sldMkLst>
        <pc:spChg chg="add mod">
          <ac:chgData name="Stine Mandrup Lund" userId="f77c7f5e-684f-49f7-a1ff-8c22344f71a5" providerId="ADAL" clId="{65D8BBFB-E010-4DE2-A85C-AA18BBAE3672}" dt="2026-04-22T08:11:56.905" v="44" actId="14100"/>
          <ac:spMkLst>
            <pc:docMk/>
            <pc:sldMk cId="0" sldId="271"/>
            <ac:spMk id="5" creationId="{5191DD59-2D27-6C73-8E71-C99F3C32DD83}"/>
          </ac:spMkLst>
        </pc:spChg>
        <pc:spChg chg="mod">
          <ac:chgData name="Stine Mandrup Lund" userId="f77c7f5e-684f-49f7-a1ff-8c22344f71a5" providerId="ADAL" clId="{65D8BBFB-E010-4DE2-A85C-AA18BBAE3672}" dt="2026-04-21T14:39:33.865" v="1" actId="20577"/>
          <ac:spMkLst>
            <pc:docMk/>
            <pc:sldMk cId="0" sldId="271"/>
            <ac:spMk id="10" creationId="{00000000-0000-0000-0000-000000000000}"/>
          </ac:spMkLst>
        </pc:spChg>
      </pc:sldChg>
    </pc:docChg>
  </pc:docChgLst>
  <pc:docChgLst>
    <pc:chgData name="Stine Skipper" userId="S::sd98@kk.dk::95a434c9-b021-4255-9fe3-98debffeba9d" providerId="AD" clId="Web-{21CC1E30-1F99-1908-3965-CAAD791ECF58}"/>
    <pc:docChg chg="modSld">
      <pc:chgData name="Stine Skipper" userId="S::sd98@kk.dk::95a434c9-b021-4255-9fe3-98debffeba9d" providerId="AD" clId="Web-{21CC1E30-1F99-1908-3965-CAAD791ECF58}" dt="2026-03-26T09:16:36.677" v="1" actId="20577"/>
      <pc:docMkLst>
        <pc:docMk/>
      </pc:docMkLst>
      <pc:sldChg chg="modSp">
        <pc:chgData name="Stine Skipper" userId="S::sd98@kk.dk::95a434c9-b021-4255-9fe3-98debffeba9d" providerId="AD" clId="Web-{21CC1E30-1F99-1908-3965-CAAD791ECF58}" dt="2026-03-26T09:16:36.677" v="1" actId="20577"/>
        <pc:sldMkLst>
          <pc:docMk/>
          <pc:sldMk cId="0" sldId="264"/>
        </pc:sldMkLst>
        <pc:spChg chg="mod">
          <ac:chgData name="Stine Skipper" userId="S::sd98@kk.dk::95a434c9-b021-4255-9fe3-98debffeba9d" providerId="AD" clId="Web-{21CC1E30-1F99-1908-3965-CAAD791ECF58}" dt="2026-03-26T09:16:36.677" v="1" actId="20577"/>
          <ac:spMkLst>
            <pc:docMk/>
            <pc:sldMk cId="0" sldId="264"/>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33C0D"/>
        </a:solidFill>
        <a:effectLst/>
      </p:bgPr>
    </p:bg>
    <p:spTree>
      <p:nvGrpSpPr>
        <p:cNvPr id="1" name=""/>
        <p:cNvGrpSpPr/>
        <p:nvPr/>
      </p:nvGrpSpPr>
      <p:grpSpPr>
        <a:xfrm>
          <a:off x="0" y="0"/>
          <a:ext cx="0" cy="0"/>
          <a:chOff x="0" y="0"/>
          <a:chExt cx="0" cy="0"/>
        </a:xfrm>
      </p:grpSpPr>
      <p:sp>
        <p:nvSpPr>
          <p:cNvPr id="16" name="bg object 16"/>
          <p:cNvSpPr/>
          <p:nvPr/>
        </p:nvSpPr>
        <p:spPr>
          <a:xfrm>
            <a:off x="0" y="2541"/>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F9D8E9"/>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
        <p:nvSpPr>
          <p:cNvPr id="7" name="object 2">
            <a:extLst>
              <a:ext uri="{FF2B5EF4-FFF2-40B4-BE49-F238E27FC236}">
                <a16:creationId xmlns:a16="http://schemas.microsoft.com/office/drawing/2014/main" id="{2EF4410A-ECF9-285E-D4D7-B92A8B64B6B2}"/>
              </a:ext>
            </a:extLst>
          </p:cNvPr>
          <p:cNvSpPr/>
          <p:nvPr userDrawn="1"/>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ktangel 28">
            <a:extLst>
              <a:ext uri="{FF2B5EF4-FFF2-40B4-BE49-F238E27FC236}">
                <a16:creationId xmlns:a16="http://schemas.microsoft.com/office/drawing/2014/main" id="{85785105-F407-FBD2-D151-CE047FCE2665}"/>
              </a:ext>
            </a:extLst>
          </p:cNvPr>
          <p:cNvSpPr/>
          <p:nvPr/>
        </p:nvSpPr>
        <p:spPr>
          <a:xfrm>
            <a:off x="0" y="8738"/>
            <a:ext cx="10693400" cy="7554112"/>
          </a:xfrm>
          <a:prstGeom prst="rect">
            <a:avLst/>
          </a:prstGeom>
          <a:solidFill>
            <a:srgbClr val="F9D8E9"/>
          </a:solid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object 2"/>
          <p:cNvSpPr>
            <a:spLocks/>
          </p:cNvSpPr>
          <p:nvPr/>
        </p:nvSpPr>
        <p:spPr>
          <a:xfrm flipH="1">
            <a:off x="2402600" y="3809365"/>
            <a:ext cx="829080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4" name="object 4"/>
          <p:cNvSpPr txBox="1"/>
          <p:nvPr/>
        </p:nvSpPr>
        <p:spPr>
          <a:xfrm>
            <a:off x="8131118" y="6850137"/>
            <a:ext cx="1953895" cy="208279"/>
          </a:xfrm>
          <a:prstGeom prst="rect">
            <a:avLst/>
          </a:prstGeom>
        </p:spPr>
        <p:txBody>
          <a:bodyPr vert="horz" wrap="square" lIns="0" tIns="12700" rIns="0" bIns="0" rtlCol="0">
            <a:spAutoFit/>
          </a:bodyPr>
          <a:lstStyle/>
          <a:p>
            <a:pPr marL="38100">
              <a:lnSpc>
                <a:spcPct val="100000"/>
              </a:lnSpc>
              <a:spcBef>
                <a:spcPts val="100"/>
              </a:spcBef>
            </a:pPr>
            <a:r>
              <a:rPr sz="1200" b="1" dirty="0">
                <a:solidFill>
                  <a:srgbClr val="000632"/>
                </a:solidFill>
                <a:latin typeface="KBH"/>
                <a:cs typeface="KBH"/>
              </a:rPr>
              <a:t>SOF</a:t>
            </a:r>
            <a:r>
              <a:rPr sz="1200" b="1" spc="-20" dirty="0">
                <a:solidFill>
                  <a:srgbClr val="000632"/>
                </a:solidFill>
                <a:latin typeface="KBH"/>
                <a:cs typeface="KBH"/>
              </a:rPr>
              <a:t> </a:t>
            </a:r>
            <a:r>
              <a:rPr sz="1800" baseline="6944" dirty="0">
                <a:solidFill>
                  <a:srgbClr val="000632"/>
                </a:solidFill>
                <a:latin typeface="KBH Tekst"/>
                <a:cs typeface="KBH Tekst"/>
              </a:rPr>
              <a:t>| </a:t>
            </a:r>
            <a:r>
              <a:rPr sz="1200" spc="-10" dirty="0" err="1">
                <a:solidFill>
                  <a:srgbClr val="000632"/>
                </a:solidFill>
                <a:latin typeface="KBH Tekst"/>
                <a:cs typeface="KBH Tekst"/>
              </a:rPr>
              <a:t>Socialforvaltningen</a:t>
            </a:r>
            <a:endParaRPr sz="1200" dirty="0">
              <a:latin typeface="KBH Tekst"/>
              <a:cs typeface="KBH Tekst"/>
            </a:endParaRPr>
          </a:p>
        </p:txBody>
      </p:sp>
      <p:sp>
        <p:nvSpPr>
          <p:cNvPr id="9" name="object 9" descr="$PPTXTitle"/>
          <p:cNvSpPr txBox="1">
            <a:spLocks noGrp="1"/>
          </p:cNvSpPr>
          <p:nvPr>
            <p:ph type="title"/>
          </p:nvPr>
        </p:nvSpPr>
        <p:spPr>
          <a:xfrm>
            <a:off x="2279249" y="1110023"/>
            <a:ext cx="10016601" cy="3615092"/>
          </a:xfrm>
          <a:prstGeom prst="rect">
            <a:avLst/>
          </a:prstGeom>
        </p:spPr>
        <p:txBody>
          <a:bodyPr vert="horz" wrap="square" lIns="0" tIns="379730" rIns="0" bIns="0" rtlCol="0" anchor="t">
            <a:spAutoFit/>
          </a:bodyPr>
          <a:lstStyle/>
          <a:p>
            <a:pPr marL="12700">
              <a:lnSpc>
                <a:spcPct val="100000"/>
              </a:lnSpc>
              <a:spcBef>
                <a:spcPts val="2990"/>
              </a:spcBef>
            </a:pPr>
            <a:r>
              <a:rPr sz="9000" spc="215" dirty="0">
                <a:solidFill>
                  <a:srgbClr val="293D8C"/>
                </a:solidFill>
              </a:rPr>
              <a:t>KRISEKLAR</a:t>
            </a:r>
            <a:br>
              <a:rPr lang="da-DK" sz="9000" spc="215" dirty="0">
                <a:solidFill>
                  <a:srgbClr val="293D8C"/>
                </a:solidFill>
              </a:rPr>
            </a:br>
            <a:r>
              <a:rPr sz="2400" b="0" dirty="0">
                <a:solidFill>
                  <a:srgbClr val="293D8C"/>
                </a:solidFill>
                <a:latin typeface="KBH Tekst"/>
                <a:cs typeface="KBH Tekst"/>
              </a:rPr>
              <a:t>Et</a:t>
            </a:r>
            <a:r>
              <a:rPr sz="2400" b="0" spc="-35" dirty="0">
                <a:solidFill>
                  <a:srgbClr val="293D8C"/>
                </a:solidFill>
                <a:latin typeface="KBH Tekst"/>
                <a:cs typeface="KBH Tekst"/>
              </a:rPr>
              <a:t> </a:t>
            </a:r>
            <a:r>
              <a:rPr sz="2400" b="0" spc="-40" dirty="0" err="1">
                <a:solidFill>
                  <a:srgbClr val="293D8C"/>
                </a:solidFill>
                <a:latin typeface="KBH Tekst"/>
                <a:cs typeface="KBH Tekst"/>
              </a:rPr>
              <a:t>dialogspil</a:t>
            </a:r>
            <a:r>
              <a:rPr sz="2400" b="0" spc="-35" dirty="0">
                <a:solidFill>
                  <a:srgbClr val="293D8C"/>
                </a:solidFill>
                <a:latin typeface="KBH Tekst"/>
                <a:cs typeface="KBH Tekst"/>
              </a:rPr>
              <a:t> </a:t>
            </a:r>
            <a:r>
              <a:rPr sz="2400" b="0" dirty="0">
                <a:solidFill>
                  <a:srgbClr val="293D8C"/>
                </a:solidFill>
                <a:latin typeface="KBH Tekst"/>
                <a:cs typeface="KBH Tekst"/>
              </a:rPr>
              <a:t>om</a:t>
            </a:r>
            <a:r>
              <a:rPr lang="da-DK" sz="2400" b="0" dirty="0">
                <a:solidFill>
                  <a:srgbClr val="293D8C"/>
                </a:solidFill>
                <a:latin typeface="KBH Tekst"/>
                <a:cs typeface="KBH Tekst"/>
              </a:rPr>
              <a:t>,</a:t>
            </a:r>
            <a:r>
              <a:rPr sz="2400" b="0" spc="-35" dirty="0">
                <a:solidFill>
                  <a:srgbClr val="293D8C"/>
                </a:solidFill>
                <a:latin typeface="KBH Tekst"/>
                <a:cs typeface="KBH Tekst"/>
              </a:rPr>
              <a:t> </a:t>
            </a:r>
            <a:r>
              <a:rPr sz="2400" b="0" dirty="0" err="1">
                <a:solidFill>
                  <a:srgbClr val="293D8C"/>
                </a:solidFill>
                <a:latin typeface="KBH Tekst"/>
                <a:cs typeface="KBH Tekst"/>
              </a:rPr>
              <a:t>hvordan</a:t>
            </a:r>
            <a:r>
              <a:rPr sz="2400" b="0" spc="-35" dirty="0">
                <a:solidFill>
                  <a:srgbClr val="293D8C"/>
                </a:solidFill>
                <a:latin typeface="KBH Tekst"/>
                <a:cs typeface="KBH Tekst"/>
              </a:rPr>
              <a:t> </a:t>
            </a:r>
            <a:r>
              <a:rPr sz="2400" b="0" spc="-25" dirty="0">
                <a:solidFill>
                  <a:srgbClr val="293D8C"/>
                </a:solidFill>
                <a:latin typeface="KBH Tekst"/>
                <a:cs typeface="KBH Tekst"/>
              </a:rPr>
              <a:t>vi </a:t>
            </a:r>
            <a:r>
              <a:rPr sz="2400" b="0" dirty="0" err="1">
                <a:solidFill>
                  <a:srgbClr val="293D8C"/>
                </a:solidFill>
                <a:latin typeface="KBH Tekst"/>
                <a:cs typeface="KBH Tekst"/>
              </a:rPr>
              <a:t>håndterer</a:t>
            </a:r>
            <a:r>
              <a:rPr sz="2400" b="0" spc="25" dirty="0">
                <a:solidFill>
                  <a:srgbClr val="293D8C"/>
                </a:solidFill>
                <a:latin typeface="KBH Tekst"/>
                <a:cs typeface="KBH Tekst"/>
              </a:rPr>
              <a:t> </a:t>
            </a:r>
            <a:r>
              <a:rPr sz="2400" b="0" dirty="0" err="1">
                <a:solidFill>
                  <a:srgbClr val="293D8C"/>
                </a:solidFill>
                <a:latin typeface="KBH Tekst"/>
                <a:cs typeface="KBH Tekst"/>
              </a:rPr>
              <a:t>krisesituationer</a:t>
            </a:r>
            <a:br>
              <a:rPr lang="da-DK" sz="2400" b="0" dirty="0">
                <a:solidFill>
                  <a:srgbClr val="293D8C"/>
                </a:solidFill>
                <a:latin typeface="KBH Tekst"/>
                <a:cs typeface="KBH Tekst"/>
              </a:rPr>
            </a:br>
            <a:br>
              <a:rPr lang="da-DK" sz="2400" b="0" i="1" dirty="0">
                <a:solidFill>
                  <a:srgbClr val="293D8C"/>
                </a:solidFill>
                <a:latin typeface="KBH Tekst"/>
                <a:cs typeface="KBH Tekst"/>
              </a:rPr>
            </a:br>
            <a:br>
              <a:rPr lang="da-DK" sz="2400" b="0" i="1" dirty="0">
                <a:solidFill>
                  <a:srgbClr val="FF0000"/>
                </a:solidFill>
                <a:latin typeface="KBH Tekst"/>
                <a:cs typeface="KBH Tekst"/>
              </a:rPr>
            </a:br>
            <a:br>
              <a:rPr lang="da-DK" sz="2400" b="0" dirty="0">
                <a:solidFill>
                  <a:srgbClr val="293D8C"/>
                </a:solidFill>
                <a:latin typeface="KBH Tekst"/>
                <a:cs typeface="KBH Tekst"/>
              </a:rPr>
            </a:br>
            <a:endParaRPr sz="2400" i="1" dirty="0">
              <a:solidFill>
                <a:srgbClr val="FF0000"/>
              </a:solidFill>
              <a:latin typeface="KBH Tekst"/>
              <a:cs typeface="KBH Tekst"/>
            </a:endParaRPr>
          </a:p>
        </p:txBody>
      </p:sp>
      <p:sp>
        <p:nvSpPr>
          <p:cNvPr id="10" name="object 10"/>
          <p:cNvSpPr txBox="1"/>
          <p:nvPr/>
        </p:nvSpPr>
        <p:spPr>
          <a:xfrm>
            <a:off x="9361070" y="363800"/>
            <a:ext cx="101483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dirty="0">
                <a:solidFill>
                  <a:srgbClr val="293D8C"/>
                </a:solidFill>
                <a:latin typeface="KBH"/>
                <a:cs typeface="KBH"/>
              </a:rPr>
              <a:t>It-nedbrud</a:t>
            </a:r>
            <a:endParaRPr sz="1200" b="1" dirty="0">
              <a:solidFill>
                <a:srgbClr val="293D8C"/>
              </a:solidFill>
              <a:latin typeface="KBH"/>
              <a:cs typeface="KBH"/>
            </a:endParaRPr>
          </a:p>
        </p:txBody>
      </p:sp>
      <p:pic>
        <p:nvPicPr>
          <p:cNvPr id="14" name="Grafik 13">
            <a:extLst>
              <a:ext uri="{FF2B5EF4-FFF2-40B4-BE49-F238E27FC236}">
                <a16:creationId xmlns:a16="http://schemas.microsoft.com/office/drawing/2014/main" id="{7F1B8C64-CE9E-C669-CD80-FA74C8BA13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01826" y="4136607"/>
            <a:ext cx="2464595" cy="2224797"/>
          </a:xfrm>
          <a:prstGeom prst="rect">
            <a:avLst/>
          </a:prstGeom>
        </p:spPr>
      </p:pic>
      <p:sp>
        <p:nvSpPr>
          <p:cNvPr id="3" name="Tekstfelt 2">
            <a:extLst>
              <a:ext uri="{FF2B5EF4-FFF2-40B4-BE49-F238E27FC236}">
                <a16:creationId xmlns:a16="http://schemas.microsoft.com/office/drawing/2014/main" id="{F534C81B-392A-863C-1E1D-1AF15E1E0A38}"/>
              </a:ext>
            </a:extLst>
          </p:cNvPr>
          <p:cNvSpPr txBox="1"/>
          <p:nvPr/>
        </p:nvSpPr>
        <p:spPr>
          <a:xfrm>
            <a:off x="2174183" y="3400336"/>
            <a:ext cx="7910830" cy="276999"/>
          </a:xfrm>
          <a:prstGeom prst="rect">
            <a:avLst/>
          </a:prstGeom>
          <a:noFill/>
        </p:spPr>
        <p:txBody>
          <a:bodyPr wrap="square" rtlCol="0">
            <a:spAutoFit/>
          </a:bodyPr>
          <a:lstStyle/>
          <a:p>
            <a:pPr algn="l"/>
            <a:r>
              <a:rPr lang="da-DK" sz="1200" b="1" dirty="0">
                <a:solidFill>
                  <a:srgbClr val="293D8C"/>
                </a:solidFill>
                <a:latin typeface="KBH Tekst"/>
                <a:cs typeface="KBH Tekst"/>
              </a:rPr>
              <a:t>Udviklet af Socialforvaltningen i samarbejde med Red Barnet</a:t>
            </a:r>
            <a:endParaRPr lang="da-DK" sz="1200" b="1" dirty="0">
              <a:solidFill>
                <a:srgbClr val="293D8C"/>
              </a:solidFill>
            </a:endParaRPr>
          </a:p>
        </p:txBody>
      </p:sp>
      <p:pic>
        <p:nvPicPr>
          <p:cNvPr id="6" name="Billede 5" descr="Et billede, der indeholder Grafik, design&#10;&#10;AI-genereret indhold kan være ukorrekt.">
            <a:extLst>
              <a:ext uri="{FF2B5EF4-FFF2-40B4-BE49-F238E27FC236}">
                <a16:creationId xmlns:a16="http://schemas.microsoft.com/office/drawing/2014/main" id="{16117A34-54AD-14E9-BBD1-138953D8432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79250" y="246468"/>
            <a:ext cx="1978644" cy="701419"/>
          </a:xfrm>
          <a:prstGeom prst="rect">
            <a:avLst/>
          </a:prstGeom>
        </p:spPr>
      </p:pic>
      <p:pic>
        <p:nvPicPr>
          <p:cNvPr id="28" name="Billede 27" descr="Et billede, der indeholder Grafik, symbol, tegneserie, logo&#10;&#10;AI-genereret indhold kan være ukorrekt.">
            <a:extLst>
              <a:ext uri="{FF2B5EF4-FFF2-40B4-BE49-F238E27FC236}">
                <a16:creationId xmlns:a16="http://schemas.microsoft.com/office/drawing/2014/main" id="{B73BDA42-0D03-82DC-869C-6462A33F426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
            <a:ext cx="1781895" cy="3781426"/>
          </a:xfrm>
          <a:prstGeom prst="rect">
            <a:avLst/>
          </a:prstGeom>
        </p:spPr>
      </p:pic>
      <p:sp>
        <p:nvSpPr>
          <p:cNvPr id="5" name="Tekstfelt 4">
            <a:extLst>
              <a:ext uri="{FF2B5EF4-FFF2-40B4-BE49-F238E27FC236}">
                <a16:creationId xmlns:a16="http://schemas.microsoft.com/office/drawing/2014/main" id="{5191DD59-2D27-6C73-8E71-C99F3C32DD83}"/>
              </a:ext>
            </a:extLst>
          </p:cNvPr>
          <p:cNvSpPr txBox="1"/>
          <p:nvPr/>
        </p:nvSpPr>
        <p:spPr>
          <a:xfrm>
            <a:off x="8131118" y="7122569"/>
            <a:ext cx="1330382" cy="276999"/>
          </a:xfrm>
          <a:prstGeom prst="rect">
            <a:avLst/>
          </a:prstGeom>
          <a:noFill/>
        </p:spPr>
        <p:txBody>
          <a:bodyPr wrap="square" rtlCol="0">
            <a:spAutoFit/>
          </a:bodyPr>
          <a:lstStyle/>
          <a:p>
            <a:r>
              <a:rPr lang="da-DK" sz="1200" dirty="0">
                <a:latin typeface="KBH Tekst" panose="00000500000000000000" pitchFamily="2" charset="0"/>
              </a:rPr>
              <a:t>April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473EFB-DBFC-2B42-6AB8-098209673711}"/>
              </a:ext>
            </a:extLst>
          </p:cNvPr>
          <p:cNvSpPr txBox="1"/>
          <p:nvPr/>
        </p:nvSpPr>
        <p:spPr>
          <a:xfrm>
            <a:off x="1121489" y="955318"/>
            <a:ext cx="8408147" cy="2164695"/>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293D8C"/>
                </a:solidFill>
                <a:latin typeface="KBH"/>
                <a:cs typeface="KBH"/>
              </a:rPr>
              <a:t>Sårbarheder og opmærksomhedspunkter</a:t>
            </a:r>
            <a:endParaRPr lang="da-DK" sz="1300" dirty="0">
              <a:solidFill>
                <a:srgbClr val="293D8C"/>
              </a:solidFill>
              <a:latin typeface="KBH Tekst" panose="00000500000000000000" pitchFamily="2" charset="0"/>
            </a:endParaRPr>
          </a:p>
          <a:p>
            <a:pPr marL="12700">
              <a:lnSpc>
                <a:spcPct val="100000"/>
              </a:lnSpc>
              <a:spcBef>
                <a:spcPts val="100"/>
              </a:spcBef>
            </a:pPr>
            <a:r>
              <a:rPr lang="da-DK" dirty="0">
                <a:solidFill>
                  <a:srgbClr val="293D8C"/>
                </a:solidFill>
                <a:latin typeface="KBH Tekst" panose="00000500000000000000" pitchFamily="2" charset="0"/>
              </a:rPr>
              <a:t>I skal nu med udgangspunkt i scenariet drøfte, hvilke sårbarheder og opmærksomhedspunkter netop jeres område har i krisesituationen. Sårbarheder og opmærksomhedspunkter dækker fx over kritiske funktioner og opgaver, der opstår, når I går i nøddrift under en krisehændelse. Skriv alle jeres pointer ned herunder og tag dem med til opsamlingen bagefter.</a:t>
            </a:r>
            <a:endParaRPr lang="da-DK" noProof="0" dirty="0">
              <a:solidFill>
                <a:srgbClr val="293D8C"/>
              </a:solidFill>
              <a:latin typeface="KBH"/>
              <a:cs typeface="KBH"/>
            </a:endParaRPr>
          </a:p>
          <a:p>
            <a:endParaRPr lang="da-DK" sz="1300" dirty="0">
              <a:solidFill>
                <a:srgbClr val="293D8C"/>
              </a:solidFill>
              <a:latin typeface="KBH Tekst" panose="00000500000000000000" pitchFamily="2" charset="0"/>
            </a:endParaRPr>
          </a:p>
        </p:txBody>
      </p:sp>
      <p:sp>
        <p:nvSpPr>
          <p:cNvPr id="7" name="object 7">
            <a:extLst>
              <a:ext uri="{FF2B5EF4-FFF2-40B4-BE49-F238E27FC236}">
                <a16:creationId xmlns:a16="http://schemas.microsoft.com/office/drawing/2014/main" id="{6BB5F7B3-4FC9-4942-9852-8FDC2ADA8A73}"/>
              </a:ext>
            </a:extLst>
          </p:cNvPr>
          <p:cNvSpPr txBox="1"/>
          <p:nvPr/>
        </p:nvSpPr>
        <p:spPr>
          <a:xfrm>
            <a:off x="275300" y="237205"/>
            <a:ext cx="1058648"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a:extLst>
              <a:ext uri="{FF2B5EF4-FFF2-40B4-BE49-F238E27FC236}">
                <a16:creationId xmlns:a16="http://schemas.microsoft.com/office/drawing/2014/main" id="{B63C9A70-6472-0EE4-F82E-387139AE6961}"/>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10" name="object 2">
            <a:extLst>
              <a:ext uri="{FF2B5EF4-FFF2-40B4-BE49-F238E27FC236}">
                <a16:creationId xmlns:a16="http://schemas.microsoft.com/office/drawing/2014/main" id="{55A07E9A-B146-000B-EEB8-AD5D7F73D7DF}"/>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9" name="Tekstfelt 8">
            <a:extLst>
              <a:ext uri="{FF2B5EF4-FFF2-40B4-BE49-F238E27FC236}">
                <a16:creationId xmlns:a16="http://schemas.microsoft.com/office/drawing/2014/main" id="{576DF43E-2829-FC02-E0CA-EA8C2B090BB5}"/>
              </a:ext>
            </a:extLst>
          </p:cNvPr>
          <p:cNvSpPr txBox="1"/>
          <p:nvPr/>
        </p:nvSpPr>
        <p:spPr>
          <a:xfrm>
            <a:off x="1121489" y="3095625"/>
            <a:ext cx="8408147" cy="3810000"/>
          </a:xfrm>
          <a:prstGeom prst="rect">
            <a:avLst/>
          </a:prstGeom>
          <a:solidFill>
            <a:schemeClr val="bg1"/>
          </a:solidFill>
          <a:ln w="3175">
            <a:solidFill>
              <a:srgbClr val="293D8C"/>
            </a:solidFill>
          </a:ln>
        </p:spPr>
        <p:txBody>
          <a:bodyPr wrap="square" rtlCol="0">
            <a:spAutoFit/>
          </a:bodyPr>
          <a:lstStyle/>
          <a:p>
            <a:endParaRPr lang="da-DK" dirty="0"/>
          </a:p>
        </p:txBody>
      </p:sp>
      <p:pic>
        <p:nvPicPr>
          <p:cNvPr id="3" name="Grafik 2">
            <a:extLst>
              <a:ext uri="{FF2B5EF4-FFF2-40B4-BE49-F238E27FC236}">
                <a16:creationId xmlns:a16="http://schemas.microsoft.com/office/drawing/2014/main" id="{D516002E-E477-A1EF-8BCF-63A676ED9B1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292929"/>
            <a:ext cx="4730750" cy="1841500"/>
          </a:xfrm>
          <a:prstGeom prst="rect">
            <a:avLst/>
          </a:prstGeom>
        </p:spPr>
        <p:txBody>
          <a:bodyPr vert="horz" wrap="square" lIns="0" tIns="177800" rIns="0" bIns="0" rtlCol="0">
            <a:spAutoFit/>
          </a:bodyPr>
          <a:lstStyle/>
          <a:p>
            <a:pPr marL="12700" marR="5080">
              <a:lnSpc>
                <a:spcPts val="6500"/>
              </a:lnSpc>
              <a:spcBef>
                <a:spcPts val="1400"/>
              </a:spcBef>
              <a:tabLst>
                <a:tab pos="3721100" algn="l"/>
              </a:tabLst>
            </a:pPr>
            <a:r>
              <a:rPr spc="-10" dirty="0">
                <a:solidFill>
                  <a:srgbClr val="293D8C"/>
                </a:solidFill>
              </a:rPr>
              <a:t>Opgaver</a:t>
            </a:r>
            <a:r>
              <a:rPr dirty="0">
                <a:solidFill>
                  <a:srgbClr val="293D8C"/>
                </a:solidFill>
              </a:rPr>
              <a:t>	</a:t>
            </a:r>
            <a:r>
              <a:rPr spc="-25" dirty="0">
                <a:solidFill>
                  <a:srgbClr val="293D8C"/>
                </a:solidFill>
              </a:rPr>
              <a:t>og </a:t>
            </a:r>
            <a:r>
              <a:rPr spc="-10" dirty="0">
                <a:solidFill>
                  <a:srgbClr val="293D8C"/>
                </a:solidFill>
              </a:rPr>
              <a:t>funktioner</a:t>
            </a: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4" name="object 4"/>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1091524"/>
            <a:ext cx="8251521" cy="1964640"/>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070EAF"/>
                </a:solidFill>
                <a:latin typeface="KBH"/>
                <a:cs typeface="KBH"/>
              </a:rPr>
              <a:t>Opgaver og funktioner</a:t>
            </a:r>
            <a:endParaRPr sz="1800" dirty="0">
              <a:solidFill>
                <a:srgbClr val="070EAF"/>
              </a:solidFill>
              <a:latin typeface="KBH"/>
              <a:cs typeface="KBH"/>
            </a:endParaRPr>
          </a:p>
          <a:p>
            <a:pPr marL="12700">
              <a:spcBef>
                <a:spcPts val="100"/>
              </a:spcBef>
            </a:pPr>
            <a:r>
              <a:rPr lang="da-DK" dirty="0">
                <a:solidFill>
                  <a:srgbClr val="293D8C"/>
                </a:solidFill>
                <a:latin typeface="KBH Tekst" panose="00000500000000000000" pitchFamily="2" charset="0"/>
              </a:rPr>
              <a:t>Med udgangspunkt i scenariet skal I nu beskrive de opgaver og funktioner, der er på jeres område i krisesituationen. I skal altså tale om og beskrive de opgaver og tilhørende funktioner, der er nødvendige for, at I kan opretholde jeres nøddrift. Tænk også på, hvad der skal til, når krisen er ovre, og I skal genoprette jeres normale drift. Skriv alle jeres pointer ned herunder og tag dem med til opsamlingen bagefter.</a:t>
            </a:r>
          </a:p>
        </p:txBody>
      </p:sp>
      <p:sp>
        <p:nvSpPr>
          <p:cNvPr id="7" name="object 7">
            <a:extLst>
              <a:ext uri="{FF2B5EF4-FFF2-40B4-BE49-F238E27FC236}">
                <a16:creationId xmlns:a16="http://schemas.microsoft.com/office/drawing/2014/main" id="{6A65F0F7-6539-54EE-5B82-184FEA36A155}"/>
              </a:ext>
            </a:extLst>
          </p:cNvPr>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70EAF"/>
                </a:solidFill>
                <a:latin typeface="KBH Tekst"/>
                <a:cs typeface="KBH Tekst"/>
              </a:rPr>
              <a:t>Scenarie</a:t>
            </a:r>
            <a:r>
              <a:rPr sz="1200" spc="15" dirty="0">
                <a:solidFill>
                  <a:srgbClr val="070EAF"/>
                </a:solidFill>
                <a:latin typeface="KBH Tekst"/>
                <a:cs typeface="KBH Tekst"/>
              </a:rPr>
              <a:t> </a:t>
            </a:r>
            <a:endParaRPr sz="1200" dirty="0">
              <a:solidFill>
                <a:srgbClr val="070EAF"/>
              </a:solidFill>
              <a:latin typeface="KBH Tekst"/>
              <a:cs typeface="KBH Tekst"/>
            </a:endParaRPr>
          </a:p>
          <a:p>
            <a:pPr marL="12700">
              <a:lnSpc>
                <a:spcPct val="100000"/>
              </a:lnSpc>
            </a:pPr>
            <a:r>
              <a:rPr lang="da-DK" sz="1200" b="1" spc="-10" dirty="0">
                <a:solidFill>
                  <a:srgbClr val="070EAF"/>
                </a:solidFill>
                <a:latin typeface="KBH"/>
                <a:cs typeface="KBH"/>
              </a:rPr>
              <a:t>It-nedbrud</a:t>
            </a:r>
            <a:endParaRPr sz="1200" dirty="0">
              <a:solidFill>
                <a:srgbClr val="070EAF"/>
              </a:solidFill>
              <a:latin typeface="KBH"/>
              <a:cs typeface="KBH"/>
            </a:endParaRPr>
          </a:p>
        </p:txBody>
      </p:sp>
      <p:sp>
        <p:nvSpPr>
          <p:cNvPr id="8" name="object 8">
            <a:extLst>
              <a:ext uri="{FF2B5EF4-FFF2-40B4-BE49-F238E27FC236}">
                <a16:creationId xmlns:a16="http://schemas.microsoft.com/office/drawing/2014/main" id="{779499C5-D3F1-DB04-6AD2-3F3F7CB14497}"/>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11" name="object 2">
            <a:extLst>
              <a:ext uri="{FF2B5EF4-FFF2-40B4-BE49-F238E27FC236}">
                <a16:creationId xmlns:a16="http://schemas.microsoft.com/office/drawing/2014/main" id="{9F7D9F1C-DAB7-AB22-FB1B-EDA252A07EA5}"/>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grpSp>
        <p:nvGrpSpPr>
          <p:cNvPr id="3" name="Gruppe 2">
            <a:extLst>
              <a:ext uri="{FF2B5EF4-FFF2-40B4-BE49-F238E27FC236}">
                <a16:creationId xmlns:a16="http://schemas.microsoft.com/office/drawing/2014/main" id="{C46BD52E-1A3D-4E2C-F2AA-9327894754BA}"/>
              </a:ext>
            </a:extLst>
          </p:cNvPr>
          <p:cNvGrpSpPr/>
          <p:nvPr/>
        </p:nvGrpSpPr>
        <p:grpSpPr>
          <a:xfrm>
            <a:off x="1157950" y="3171825"/>
            <a:ext cx="8227350" cy="3657600"/>
            <a:chOff x="1157950" y="3171825"/>
            <a:chExt cx="8227350" cy="3657600"/>
          </a:xfrm>
        </p:grpSpPr>
        <p:sp>
          <p:nvSpPr>
            <p:cNvPr id="4" name="Tekstfelt 3">
              <a:extLst>
                <a:ext uri="{FF2B5EF4-FFF2-40B4-BE49-F238E27FC236}">
                  <a16:creationId xmlns:a16="http://schemas.microsoft.com/office/drawing/2014/main" id="{6EFA6A47-64D1-D2F0-9929-F7579DDB1A80}"/>
                </a:ext>
              </a:extLst>
            </p:cNvPr>
            <p:cNvSpPr txBox="1"/>
            <p:nvPr/>
          </p:nvSpPr>
          <p:spPr>
            <a:xfrm>
              <a:off x="1157950" y="3171825"/>
              <a:ext cx="8227350" cy="3657600"/>
            </a:xfrm>
            <a:prstGeom prst="rect">
              <a:avLst/>
            </a:prstGeom>
            <a:solidFill>
              <a:schemeClr val="bg1"/>
            </a:solidFill>
            <a:ln w="3175">
              <a:solidFill>
                <a:srgbClr val="293D8C"/>
              </a:solidFill>
            </a:ln>
          </p:spPr>
          <p:txBody>
            <a:bodyPr wrap="square" rtlCol="0">
              <a:spAutoFit/>
            </a:bodyPr>
            <a:lstStyle/>
            <a:p>
              <a:endParaRPr lang="da-DK" dirty="0"/>
            </a:p>
          </p:txBody>
        </p:sp>
        <p:sp>
          <p:nvSpPr>
            <p:cNvPr id="5" name="Tekstfelt 4">
              <a:extLst>
                <a:ext uri="{FF2B5EF4-FFF2-40B4-BE49-F238E27FC236}">
                  <a16:creationId xmlns:a16="http://schemas.microsoft.com/office/drawing/2014/main" id="{C593D41D-7B8D-4E2A-CCDE-9B23C8D87CD7}"/>
                </a:ext>
              </a:extLst>
            </p:cNvPr>
            <p:cNvSpPr txBox="1"/>
            <p:nvPr/>
          </p:nvSpPr>
          <p:spPr>
            <a:xfrm>
              <a:off x="1308100" y="3248025"/>
              <a:ext cx="7959446" cy="338554"/>
            </a:xfrm>
            <a:prstGeom prst="rect">
              <a:avLst/>
            </a:prstGeom>
            <a:noFill/>
          </p:spPr>
          <p:txBody>
            <a:bodyPr wrap="square" rtlCol="0">
              <a:spAutoFit/>
            </a:bodyPr>
            <a:lstStyle/>
            <a:p>
              <a:r>
                <a:rPr lang="da-DK" sz="1600" dirty="0">
                  <a:solidFill>
                    <a:srgbClr val="293D8C"/>
                  </a:solidFill>
                  <a:latin typeface="KBH Tekst" panose="00000500000000000000" pitchFamily="2" charset="0"/>
                </a:rPr>
                <a:t>Før:</a:t>
              </a:r>
              <a:r>
                <a:rPr lang="da-DK" sz="1600" dirty="0">
                  <a:latin typeface="KBH Tekst" panose="00000500000000000000" pitchFamily="2" charset="0"/>
                </a:rPr>
                <a:t>			         </a:t>
              </a:r>
              <a:r>
                <a:rPr lang="da-DK" sz="1600" dirty="0">
                  <a:solidFill>
                    <a:srgbClr val="293D8C"/>
                  </a:solidFill>
                  <a:latin typeface="KBH Tekst" panose="00000500000000000000" pitchFamily="2" charset="0"/>
                </a:rPr>
                <a:t>Under:	</a:t>
              </a:r>
              <a:r>
                <a:rPr lang="da-DK" sz="1600" dirty="0">
                  <a:latin typeface="KBH Tekst" panose="00000500000000000000" pitchFamily="2" charset="0"/>
                </a:rPr>
                <a:t>	            </a:t>
              </a:r>
              <a:r>
                <a:rPr lang="da-DK" sz="1600" dirty="0">
                  <a:solidFill>
                    <a:srgbClr val="293D8C"/>
                  </a:solidFill>
                  <a:latin typeface="KBH Tekst" panose="00000500000000000000" pitchFamily="2" charset="0"/>
                </a:rPr>
                <a:t>Efter:</a:t>
              </a:r>
            </a:p>
          </p:txBody>
        </p:sp>
        <p:cxnSp>
          <p:nvCxnSpPr>
            <p:cNvPr id="9" name="Lige forbindelse 8">
              <a:extLst>
                <a:ext uri="{FF2B5EF4-FFF2-40B4-BE49-F238E27FC236}">
                  <a16:creationId xmlns:a16="http://schemas.microsoft.com/office/drawing/2014/main" id="{9CF816EF-EA14-F55A-0EEB-F882F7C9FBAD}"/>
                </a:ext>
              </a:extLst>
            </p:cNvPr>
            <p:cNvCxnSpPr/>
            <p:nvPr/>
          </p:nvCxnSpPr>
          <p:spPr>
            <a:xfrm>
              <a:off x="7327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cxnSp>
          <p:nvCxnSpPr>
            <p:cNvPr id="6" name="Lige forbindelse 5">
              <a:extLst>
                <a:ext uri="{FF2B5EF4-FFF2-40B4-BE49-F238E27FC236}">
                  <a16:creationId xmlns:a16="http://schemas.microsoft.com/office/drawing/2014/main" id="{21597409-2D62-9435-126B-4680BD7638D4}"/>
                </a:ext>
              </a:extLst>
            </p:cNvPr>
            <p:cNvCxnSpPr/>
            <p:nvPr/>
          </p:nvCxnSpPr>
          <p:spPr>
            <a:xfrm>
              <a:off x="3136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grpSp>
      <p:pic>
        <p:nvPicPr>
          <p:cNvPr id="10" name="Grafik 9">
            <a:extLst>
              <a:ext uri="{FF2B5EF4-FFF2-40B4-BE49-F238E27FC236}">
                <a16:creationId xmlns:a16="http://schemas.microsoft.com/office/drawing/2014/main" id="{C385977F-53FE-0C38-DFCE-44C81C3E38E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extLst>
      <p:ext uri="{BB962C8B-B14F-4D97-AF65-F5344CB8AC3E}">
        <p14:creationId xmlns:p14="http://schemas.microsoft.com/office/powerpoint/2010/main" val="354140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30" dirty="0">
                <a:solidFill>
                  <a:srgbClr val="293D8C"/>
                </a:solidFill>
              </a:rPr>
              <a:t>Dialogkort</a:t>
            </a:r>
            <a:endParaRPr sz="8500" dirty="0">
              <a:solidFill>
                <a:srgbClr val="293D8C"/>
              </a:solidFill>
            </a:endParaRPr>
          </a:p>
        </p:txBody>
      </p:sp>
      <p:sp>
        <p:nvSpPr>
          <p:cNvPr id="5" name="object 5"/>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90892BDD-522C-03D9-FB07-33BDD62B6B76}"/>
              </a:ext>
            </a:extLst>
          </p:cNvPr>
          <p:cNvSpPr/>
          <p:nvPr/>
        </p:nvSpPr>
        <p:spPr>
          <a:xfrm>
            <a:off x="0" y="6100723"/>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2" name="object 2"/>
          <p:cNvSpPr txBox="1"/>
          <p:nvPr/>
        </p:nvSpPr>
        <p:spPr>
          <a:xfrm>
            <a:off x="1121298" y="1442154"/>
            <a:ext cx="7883001" cy="4490973"/>
          </a:xfrm>
          <a:prstGeom prst="rect">
            <a:avLst/>
          </a:prstGeom>
        </p:spPr>
        <p:txBody>
          <a:bodyPr vert="horz" wrap="square" lIns="0" tIns="12700" rIns="0" bIns="0" rtlCol="0" anchor="t">
            <a:spAutoFit/>
          </a:bodyPr>
          <a:lstStyle/>
          <a:p>
            <a:pPr marL="12700">
              <a:lnSpc>
                <a:spcPct val="100000"/>
              </a:lnSpc>
              <a:spcBef>
                <a:spcPts val="100"/>
              </a:spcBef>
            </a:pPr>
            <a:r>
              <a:rPr sz="1800" b="1" spc="-10" dirty="0" err="1">
                <a:solidFill>
                  <a:srgbClr val="293D8C"/>
                </a:solidFill>
                <a:latin typeface="KBH"/>
                <a:cs typeface="KBH"/>
              </a:rPr>
              <a:t>Dialogkort</a:t>
            </a:r>
            <a:endParaRPr sz="1800" dirty="0">
              <a:solidFill>
                <a:srgbClr val="293D8C"/>
              </a:solidFill>
              <a:latin typeface="KBH"/>
              <a:cs typeface="KBH"/>
            </a:endParaRPr>
          </a:p>
          <a:p>
            <a:pPr rtl="0" fontAlgn="base"/>
            <a:endParaRPr lang="da-DK" sz="1300" dirty="0">
              <a:solidFill>
                <a:srgbClr val="293D8C"/>
              </a:solidFill>
              <a:latin typeface="KBH Tekst" panose="00000500000000000000" pitchFamily="2" charset="0"/>
            </a:endParaRPr>
          </a:p>
          <a:p>
            <a:pPr rtl="0" fontAlgn="base"/>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vil du være allermest nervøs for, hvis du er på arbejde, når krisen opstår?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a:solidFill>
                  <a:srgbClr val="293D8C"/>
                </a:solidFill>
                <a:latin typeface="KBH Tekst"/>
              </a:rPr>
              <a:t>Hvis krisen kræver, at du er på arbejde under krisen og måske uden for vanlig arbejdstid, har du så en plan for, </a:t>
            </a:r>
            <a:r>
              <a:rPr lang="da-DK" sz="1300" dirty="0">
                <a:solidFill>
                  <a:srgbClr val="293D8C"/>
                </a:solidFill>
                <a:latin typeface="KBH Tekst"/>
              </a:rPr>
              <a:t>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fagkompetencer har du, som kan være relevante andre steder i organisationen, hvis der er brug for det under krisen? Hvordan vil det være for dig fx at skulle arbejde på en anden lokation eller med en anden målgruppe?</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Hvis du i din funktion ikke skal medvirke til nøddrift, er der så andre måder du kan hjælpe på under krisen (passe venners børn, hvis de er i nøddrift, hjælpe en nabo, være der for en pårørende eller andet)?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p:txBody>
      </p:sp>
      <p:sp>
        <p:nvSpPr>
          <p:cNvPr id="7" name="object 7"/>
          <p:cNvSpPr txBox="1"/>
          <p:nvPr/>
        </p:nvSpPr>
        <p:spPr>
          <a:xfrm>
            <a:off x="275300" y="237205"/>
            <a:ext cx="1058648"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4" name="Grafik 3">
            <a:extLst>
              <a:ext uri="{FF2B5EF4-FFF2-40B4-BE49-F238E27FC236}">
                <a16:creationId xmlns:a16="http://schemas.microsoft.com/office/drawing/2014/main" id="{35223B95-2BFA-7732-C40C-E552E3933C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308100" y="1724025"/>
            <a:ext cx="8590153" cy="1120820"/>
          </a:xfrm>
          <a:prstGeom prst="rect">
            <a:avLst/>
          </a:prstGeom>
        </p:spPr>
        <p:txBody>
          <a:bodyPr vert="horz" wrap="square" lIns="0" tIns="12700" rIns="0" bIns="0" rtlCol="0" anchor="t">
            <a:spAutoFit/>
          </a:bodyPr>
          <a:lstStyle/>
          <a:p>
            <a:r>
              <a:rPr lang="da-DK" sz="3600" b="1" dirty="0">
                <a:solidFill>
                  <a:srgbClr val="293D8C"/>
                </a:solidFill>
                <a:latin typeface="KBH Tekst"/>
              </a:rPr>
              <a:t>Nøddrift sikrer kritiske funktioner under kriser via alternative løsninger</a:t>
            </a:r>
          </a:p>
        </p:txBody>
      </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a:extLst>
              <a:ext uri="{FF2B5EF4-FFF2-40B4-BE49-F238E27FC236}">
                <a16:creationId xmlns:a16="http://schemas.microsoft.com/office/drawing/2014/main" id="{52F44F88-4BC6-F67B-B1B3-015AD0C3DF2D}"/>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10" name="object 2">
            <a:extLst>
              <a:ext uri="{FF2B5EF4-FFF2-40B4-BE49-F238E27FC236}">
                <a16:creationId xmlns:a16="http://schemas.microsoft.com/office/drawing/2014/main" id="{8E1940E2-03F8-6F17-5674-884DC9D3DBF3}"/>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4" name="Tekstfelt 3">
            <a:extLst>
              <a:ext uri="{FF2B5EF4-FFF2-40B4-BE49-F238E27FC236}">
                <a16:creationId xmlns:a16="http://schemas.microsoft.com/office/drawing/2014/main" id="{BE5D0819-F764-8EAD-0327-875A94149033}"/>
              </a:ext>
            </a:extLst>
          </p:cNvPr>
          <p:cNvSpPr txBox="1"/>
          <p:nvPr/>
        </p:nvSpPr>
        <p:spPr>
          <a:xfrm>
            <a:off x="1308100" y="2849879"/>
            <a:ext cx="8382000" cy="2308324"/>
          </a:xfrm>
          <a:prstGeom prst="rect">
            <a:avLst/>
          </a:prstGeom>
          <a:noFill/>
        </p:spPr>
        <p:txBody>
          <a:bodyPr wrap="square">
            <a:spAutoFit/>
          </a:bodyPr>
          <a:lstStyle/>
          <a:p>
            <a:endParaRPr lang="da-DK" sz="1600" dirty="0">
              <a:latin typeface="KBH Tekst" panose="00000500000000000000" pitchFamily="2" charset="0"/>
            </a:endParaRPr>
          </a:p>
          <a:p>
            <a:endParaRPr lang="da-DK" sz="1600" dirty="0">
              <a:latin typeface="KBH Tekst" panose="00000500000000000000" pitchFamily="2" charset="0"/>
            </a:endParaRPr>
          </a:p>
          <a:p>
            <a:r>
              <a:rPr lang="da-DK" sz="1600" dirty="0">
                <a:solidFill>
                  <a:srgbClr val="293D8C"/>
                </a:solidFill>
                <a:latin typeface="KBH Tekst" panose="00000500000000000000" pitchFamily="2" charset="0"/>
              </a:rPr>
              <a:t>Der kan være stor forskel på, hvornår vi bliver mest presset af en krisehændelse afhængigt af, hvor vi sidder i organisationen, og hvordan vores opgaver ser ud under nøddrift. Overvej i det følgende, hvornår I bliver mest pressede under håndtering af kriser. Er det før krisen indtræffer, fordi andre er afhængige af jeres forberedelser? Er det under selve krisehændelsen, hvor I skal hjælpe børnene og de unge  bedst muligt? Eller er det efter krisen, når der skal samles op og jeres normale drift genoprettes? </a:t>
            </a:r>
          </a:p>
        </p:txBody>
      </p:sp>
      <p:grpSp>
        <p:nvGrpSpPr>
          <p:cNvPr id="5" name="Gruppe 4">
            <a:extLst>
              <a:ext uri="{FF2B5EF4-FFF2-40B4-BE49-F238E27FC236}">
                <a16:creationId xmlns:a16="http://schemas.microsoft.com/office/drawing/2014/main" id="{7D5E0B6B-E602-3A78-F232-89DA6C2A300A}"/>
              </a:ext>
            </a:extLst>
          </p:cNvPr>
          <p:cNvGrpSpPr/>
          <p:nvPr/>
        </p:nvGrpSpPr>
        <p:grpSpPr>
          <a:xfrm>
            <a:off x="1398567" y="5104137"/>
            <a:ext cx="7972465" cy="1446858"/>
            <a:chOff x="1412835" y="3429000"/>
            <a:chExt cx="9664246" cy="2698443"/>
          </a:xfrm>
        </p:grpSpPr>
        <p:sp>
          <p:nvSpPr>
            <p:cNvPr id="6" name="Pil: højre 5">
              <a:extLst>
                <a:ext uri="{FF2B5EF4-FFF2-40B4-BE49-F238E27FC236}">
                  <a16:creationId xmlns:a16="http://schemas.microsoft.com/office/drawing/2014/main" id="{E1D6DDE9-A31C-40ED-ECC8-026EE8C5FFAA}"/>
                </a:ext>
              </a:extLst>
            </p:cNvPr>
            <p:cNvSpPr/>
            <p:nvPr/>
          </p:nvSpPr>
          <p:spPr>
            <a:xfrm>
              <a:off x="1412835" y="3429000"/>
              <a:ext cx="9664246" cy="2698443"/>
            </a:xfrm>
            <a:prstGeom prst="rightArrow">
              <a:avLst/>
            </a:prstGeom>
            <a:noFill/>
            <a:ln>
              <a:solidFill>
                <a:srgbClr val="293D8C"/>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dirty="0" err="1">
                <a:solidFill>
                  <a:srgbClr val="293D8C"/>
                </a:solidFill>
              </a:endParaRPr>
            </a:p>
          </p:txBody>
        </p:sp>
        <p:cxnSp>
          <p:nvCxnSpPr>
            <p:cNvPr id="9" name="Lige forbindelse 8">
              <a:extLst>
                <a:ext uri="{FF2B5EF4-FFF2-40B4-BE49-F238E27FC236}">
                  <a16:creationId xmlns:a16="http://schemas.microsoft.com/office/drawing/2014/main" id="{E15AF5C7-0BA1-9BC0-4517-9E778AEB818C}"/>
                </a:ext>
              </a:extLst>
            </p:cNvPr>
            <p:cNvCxnSpPr>
              <a:cxnSpLocks/>
            </p:cNvCxnSpPr>
            <p:nvPr/>
          </p:nvCxnSpPr>
          <p:spPr>
            <a:xfrm>
              <a:off x="4254366" y="4114076"/>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Lige forbindelse 10">
              <a:extLst>
                <a:ext uri="{FF2B5EF4-FFF2-40B4-BE49-F238E27FC236}">
                  <a16:creationId xmlns:a16="http://schemas.microsoft.com/office/drawing/2014/main" id="{633CC4D0-ADB4-0F0C-0F86-0AF2B43F1E91}"/>
                </a:ext>
              </a:extLst>
            </p:cNvPr>
            <p:cNvCxnSpPr>
              <a:cxnSpLocks/>
            </p:cNvCxnSpPr>
            <p:nvPr/>
          </p:nvCxnSpPr>
          <p:spPr>
            <a:xfrm>
              <a:off x="7332846" y="4114077"/>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Tekstfelt 12">
              <a:extLst>
                <a:ext uri="{FF2B5EF4-FFF2-40B4-BE49-F238E27FC236}">
                  <a16:creationId xmlns:a16="http://schemas.microsoft.com/office/drawing/2014/main" id="{41B8E80D-D9E0-B2EA-DC1B-CB74480945B5}"/>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dirty="0">
                  <a:solidFill>
                    <a:srgbClr val="293D8C"/>
                  </a:solidFill>
                  <a:latin typeface="KBH Tekst" panose="00000500000000000000" pitchFamily="2" charset="0"/>
                </a:rPr>
                <a:t>Opgaver</a:t>
              </a:r>
            </a:p>
            <a:p>
              <a:pPr algn="ctr"/>
              <a:r>
                <a:rPr lang="da-DK" sz="1400" dirty="0">
                  <a:solidFill>
                    <a:srgbClr val="293D8C"/>
                  </a:solidFill>
                  <a:latin typeface="KBH Tekst" panose="00000500000000000000" pitchFamily="2" charset="0"/>
                </a:rPr>
                <a:t>FØR</a:t>
              </a:r>
            </a:p>
            <a:p>
              <a:pPr algn="ctr"/>
              <a:r>
                <a:rPr lang="da-DK" sz="1400" dirty="0">
                  <a:solidFill>
                    <a:srgbClr val="293D8C"/>
                  </a:solidFill>
                  <a:latin typeface="KBH Tekst" panose="00000500000000000000" pitchFamily="2" charset="0"/>
                </a:rPr>
                <a:t>krisen</a:t>
              </a:r>
            </a:p>
          </p:txBody>
        </p:sp>
        <p:sp>
          <p:nvSpPr>
            <p:cNvPr id="14" name="Tekstfelt 13">
              <a:extLst>
                <a:ext uri="{FF2B5EF4-FFF2-40B4-BE49-F238E27FC236}">
                  <a16:creationId xmlns:a16="http://schemas.microsoft.com/office/drawing/2014/main" id="{A8F520D0-C58C-1AE9-6197-B0717AE6F6F5}"/>
                </a:ext>
              </a:extLst>
            </p:cNvPr>
            <p:cNvSpPr txBox="1"/>
            <p:nvPr/>
          </p:nvSpPr>
          <p:spPr>
            <a:xfrm>
              <a:off x="4875623" y="4135567"/>
              <a:ext cx="1706069" cy="1377635"/>
            </a:xfrm>
            <a:prstGeom prst="rect">
              <a:avLst/>
            </a:prstGeom>
            <a:noFill/>
          </p:spPr>
          <p:txBody>
            <a:bodyPr wrap="square">
              <a:spAutoFit/>
            </a:bodyPr>
            <a:lstStyle/>
            <a:p>
              <a:pPr algn="ctr"/>
              <a:r>
                <a:rPr lang="da-DK" sz="1400" dirty="0">
                  <a:solidFill>
                    <a:srgbClr val="293D8C"/>
                  </a:solidFill>
                  <a:latin typeface="KBH Tekst" panose="00000500000000000000" pitchFamily="2" charset="0"/>
                </a:rPr>
                <a:t>Opgaver</a:t>
              </a:r>
            </a:p>
            <a:p>
              <a:pPr algn="ctr"/>
              <a:r>
                <a:rPr lang="da-DK" sz="1400" dirty="0">
                  <a:solidFill>
                    <a:srgbClr val="293D8C"/>
                  </a:solidFill>
                  <a:latin typeface="KBH Tekst" panose="00000500000000000000" pitchFamily="2" charset="0"/>
                </a:rPr>
                <a:t>UNDER</a:t>
              </a:r>
            </a:p>
            <a:p>
              <a:pPr algn="ctr"/>
              <a:r>
                <a:rPr lang="da-DK" sz="1400" dirty="0">
                  <a:solidFill>
                    <a:srgbClr val="293D8C"/>
                  </a:solidFill>
                  <a:latin typeface="KBH Tekst" panose="00000500000000000000" pitchFamily="2" charset="0"/>
                </a:rPr>
                <a:t>krisen</a:t>
              </a:r>
            </a:p>
          </p:txBody>
        </p:sp>
        <p:sp>
          <p:nvSpPr>
            <p:cNvPr id="15" name="Tekstfelt 14">
              <a:extLst>
                <a:ext uri="{FF2B5EF4-FFF2-40B4-BE49-F238E27FC236}">
                  <a16:creationId xmlns:a16="http://schemas.microsoft.com/office/drawing/2014/main" id="{32FCAB8C-9B1E-86B0-F954-9FF38CAE988A}"/>
                </a:ext>
              </a:extLst>
            </p:cNvPr>
            <p:cNvSpPr txBox="1"/>
            <p:nvPr/>
          </p:nvSpPr>
          <p:spPr>
            <a:xfrm>
              <a:off x="7779091" y="4114076"/>
              <a:ext cx="1375196" cy="1377635"/>
            </a:xfrm>
            <a:prstGeom prst="rect">
              <a:avLst/>
            </a:prstGeom>
            <a:noFill/>
          </p:spPr>
          <p:txBody>
            <a:bodyPr wrap="square">
              <a:spAutoFit/>
            </a:bodyPr>
            <a:lstStyle/>
            <a:p>
              <a:pPr algn="ctr"/>
              <a:r>
                <a:rPr lang="da-DK" sz="1400" dirty="0">
                  <a:solidFill>
                    <a:srgbClr val="293D8C"/>
                  </a:solidFill>
                  <a:latin typeface="KBH Tekst" panose="00000500000000000000" pitchFamily="2" charset="0"/>
                </a:rPr>
                <a:t>Opgaver</a:t>
              </a:r>
            </a:p>
            <a:p>
              <a:pPr algn="ctr"/>
              <a:r>
                <a:rPr lang="da-DK" sz="1400" dirty="0">
                  <a:solidFill>
                    <a:srgbClr val="293D8C"/>
                  </a:solidFill>
                  <a:latin typeface="KBH Tekst" panose="00000500000000000000" pitchFamily="2" charset="0"/>
                </a:rPr>
                <a:t>EFTER</a:t>
              </a:r>
            </a:p>
            <a:p>
              <a:pPr algn="ctr"/>
              <a:r>
                <a:rPr lang="da-DK" sz="1400" dirty="0">
                  <a:solidFill>
                    <a:srgbClr val="293D8C"/>
                  </a:solidFill>
                  <a:latin typeface="KBH Tekst" panose="00000500000000000000" pitchFamily="2" charset="0"/>
                </a:rPr>
                <a:t>krisen</a:t>
              </a:r>
            </a:p>
          </p:txBody>
        </p:sp>
      </p:grpSp>
      <p:pic>
        <p:nvPicPr>
          <p:cNvPr id="3" name="Grafik 2">
            <a:extLst>
              <a:ext uri="{FF2B5EF4-FFF2-40B4-BE49-F238E27FC236}">
                <a16:creationId xmlns:a16="http://schemas.microsoft.com/office/drawing/2014/main" id="{2C99D1A6-0A86-C5E3-8E38-C32A2B961CF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extLst>
      <p:ext uri="{BB962C8B-B14F-4D97-AF65-F5344CB8AC3E}">
        <p14:creationId xmlns:p14="http://schemas.microsoft.com/office/powerpoint/2010/main" val="335640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lang="da-DK" sz="8500" spc="-10" dirty="0">
                <a:solidFill>
                  <a:srgbClr val="293D8C"/>
                </a:solidFill>
              </a:rPr>
              <a:t>It-nedbrud</a:t>
            </a:r>
            <a:endParaRPr sz="8500" dirty="0">
              <a:solidFill>
                <a:srgbClr val="293D8C"/>
              </a:solidFill>
            </a:endParaRPr>
          </a:p>
        </p:txBody>
      </p:sp>
      <p:sp>
        <p:nvSpPr>
          <p:cNvPr id="4" name="object 4"/>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11" name="object 11"/>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2" name="Grafik 1">
            <a:extLst>
              <a:ext uri="{FF2B5EF4-FFF2-40B4-BE49-F238E27FC236}">
                <a16:creationId xmlns:a16="http://schemas.microsoft.com/office/drawing/2014/main" id="{8AA99A87-5401-0EC1-9F53-2BB81392BC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42481" y="2777611"/>
            <a:ext cx="2623926" cy="31305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121299" y="1442154"/>
            <a:ext cx="8416401" cy="3890809"/>
          </a:xfrm>
          <a:prstGeom prst="rect">
            <a:avLst/>
          </a:prstGeom>
        </p:spPr>
        <p:txBody>
          <a:bodyPr vert="horz" wrap="square" lIns="0" tIns="12700" rIns="0" bIns="0" rtlCol="0">
            <a:spAutoFit/>
          </a:bodyPr>
          <a:lstStyle/>
          <a:p>
            <a:r>
              <a:rPr lang="da-DK" sz="1800" dirty="0">
                <a:solidFill>
                  <a:srgbClr val="293D8C"/>
                </a:solidFill>
                <a:latin typeface="KBH Tekst" panose="00000500000000000000" pitchFamily="2" charset="0"/>
                <a:cs typeface="KBH Tekst"/>
              </a:rPr>
              <a:t>Scenarie #3:</a:t>
            </a:r>
            <a:r>
              <a:rPr lang="da-DK" sz="1800" spc="15" dirty="0">
                <a:solidFill>
                  <a:srgbClr val="293D8C"/>
                </a:solidFill>
                <a:latin typeface="KBH Tekst" panose="00000500000000000000" pitchFamily="2" charset="0"/>
                <a:cs typeface="KBH Tekst"/>
              </a:rPr>
              <a:t> </a:t>
            </a:r>
            <a:r>
              <a:rPr lang="da-DK" b="1" spc="-10" dirty="0">
                <a:solidFill>
                  <a:srgbClr val="293D8C"/>
                </a:solidFill>
                <a:latin typeface="KBH Tekst" panose="00000500000000000000" pitchFamily="2" charset="0"/>
                <a:cs typeface="KBH Tekst"/>
              </a:rPr>
              <a:t>It-nedbrud</a:t>
            </a:r>
            <a:endParaRPr lang="da-DK" sz="1800" dirty="0">
              <a:solidFill>
                <a:srgbClr val="293D8C"/>
              </a:solidFill>
              <a:latin typeface="KBH Tekst" panose="00000500000000000000" pitchFamily="2" charset="0"/>
              <a:cs typeface="KBH"/>
            </a:endParaRP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I møder ind på arbejde og finder ud af, at der er et omfattende it-nedbrud i gang.</a:t>
            </a: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Jeres kollega har kontaktet Serviceindgangen IT, og de fortæller, at der er sket et nedbrud i forvaltningens netværk.</a:t>
            </a: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I har altså ingen adgang til fagsystemer, </a:t>
            </a:r>
            <a:r>
              <a:rPr lang="da-DK" sz="1800" dirty="0" err="1">
                <a:solidFill>
                  <a:srgbClr val="293D8C"/>
                </a:solidFill>
                <a:latin typeface="KBH Tekst" panose="00000500000000000000" pitchFamily="2" charset="0"/>
              </a:rPr>
              <a:t>sharepoint</a:t>
            </a:r>
            <a:r>
              <a:rPr lang="da-DK" sz="1800" dirty="0">
                <a:solidFill>
                  <a:srgbClr val="293D8C"/>
                </a:solidFill>
                <a:latin typeface="KBH Tekst" panose="00000500000000000000" pitchFamily="2" charset="0"/>
              </a:rPr>
              <a:t>, mails eller andet, der kører via netværket. Det gælder alle it-arbejdspladser i forvaltningen. Årsagen er endnu ukendt. Koncern IT arbejder på højtryk for at løse problemet, men de kan ikke sige noget om en tidshorisont.</a:t>
            </a:r>
          </a:p>
          <a:p>
            <a:endParaRPr lang="da-DK" sz="1800" dirty="0">
              <a:solidFill>
                <a:srgbClr val="293D8C"/>
              </a:solidFill>
              <a:latin typeface="KBH Tekst" panose="00000500000000000000" pitchFamily="2" charset="0"/>
            </a:endParaRPr>
          </a:p>
          <a:p>
            <a:r>
              <a:rPr lang="da-DK" sz="1800" dirty="0">
                <a:solidFill>
                  <a:srgbClr val="293D8C"/>
                </a:solidFill>
                <a:latin typeface="KBH Tekst" panose="00000500000000000000" pitchFamily="2" charset="0"/>
              </a:rPr>
              <a:t>Hvordan håndterer I it-nedbruddet på jeres arbejdsplads?</a:t>
            </a:r>
          </a:p>
        </p:txBody>
      </p:sp>
      <p:sp>
        <p:nvSpPr>
          <p:cNvPr id="7" name="object 7"/>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9" name="object 2">
            <a:extLst>
              <a:ext uri="{FF2B5EF4-FFF2-40B4-BE49-F238E27FC236}">
                <a16:creationId xmlns:a16="http://schemas.microsoft.com/office/drawing/2014/main" id="{DFC21B33-58B8-C58D-728A-F8D3788F544E}"/>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2" name="Grafik 11">
            <a:extLst>
              <a:ext uri="{FF2B5EF4-FFF2-40B4-BE49-F238E27FC236}">
                <a16:creationId xmlns:a16="http://schemas.microsoft.com/office/drawing/2014/main" id="{3EE97C61-B9C1-80AD-941A-A9D7015E46D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sz="8500" dirty="0">
                <a:solidFill>
                  <a:srgbClr val="293D8C"/>
                </a:solidFill>
              </a:rPr>
              <a:t>Bonus-</a:t>
            </a:r>
            <a:r>
              <a:rPr sz="8500" spc="-35" dirty="0">
                <a:solidFill>
                  <a:srgbClr val="293D8C"/>
                </a:solidFill>
              </a:rPr>
              <a:t>info</a:t>
            </a:r>
            <a:endParaRPr sz="8500" dirty="0">
              <a:solidFill>
                <a:srgbClr val="293D8C"/>
              </a:solidFill>
            </a:endParaRPr>
          </a:p>
        </p:txBody>
      </p:sp>
      <p:sp>
        <p:nvSpPr>
          <p:cNvPr id="4" name="object 4"/>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pic>
        <p:nvPicPr>
          <p:cNvPr id="8" name="Grafik 7">
            <a:extLst>
              <a:ext uri="{FF2B5EF4-FFF2-40B4-BE49-F238E27FC236}">
                <a16:creationId xmlns:a16="http://schemas.microsoft.com/office/drawing/2014/main" id="{2600C374-C38B-C183-2DF4-3EF4BE33F5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32300" y="3095625"/>
            <a:ext cx="2152650" cy="21526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9A1FFD1E-05AF-0349-F9C9-6AB16989067A}"/>
              </a:ext>
            </a:extLst>
          </p:cNvPr>
          <p:cNvSpPr/>
          <p:nvPr/>
        </p:nvSpPr>
        <p:spPr>
          <a:xfrm>
            <a:off x="1814" y="6342130"/>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2" name="object 2"/>
          <p:cNvSpPr txBox="1"/>
          <p:nvPr/>
        </p:nvSpPr>
        <p:spPr>
          <a:xfrm>
            <a:off x="1157950" y="1220720"/>
            <a:ext cx="8452552" cy="4998804"/>
          </a:xfrm>
          <a:prstGeom prst="rect">
            <a:avLst/>
          </a:prstGeom>
        </p:spPr>
        <p:txBody>
          <a:bodyPr vert="horz" wrap="square" lIns="0" tIns="12700" rIns="0" bIns="0" rtlCol="0" anchor="t">
            <a:spAutoFit/>
          </a:bodyPr>
          <a:lstStyle/>
          <a:p>
            <a:pPr marL="12700">
              <a:lnSpc>
                <a:spcPct val="100000"/>
              </a:lnSpc>
              <a:spcBef>
                <a:spcPts val="100"/>
              </a:spcBef>
            </a:pPr>
            <a:r>
              <a:rPr sz="1800" b="1" spc="-10" dirty="0">
                <a:solidFill>
                  <a:srgbClr val="070EAF"/>
                </a:solidFill>
                <a:latin typeface="KBH"/>
                <a:cs typeface="KBH"/>
              </a:rPr>
              <a:t>Bonus</a:t>
            </a:r>
            <a:r>
              <a:rPr lang="da-DK" sz="1800" b="1" spc="-10" dirty="0">
                <a:solidFill>
                  <a:srgbClr val="070EAF"/>
                </a:solidFill>
                <a:latin typeface="KBH"/>
                <a:cs typeface="KBH"/>
              </a:rPr>
              <a:t>-</a:t>
            </a:r>
            <a:r>
              <a:rPr sz="1800" b="1" spc="-10" dirty="0">
                <a:solidFill>
                  <a:srgbClr val="070EAF"/>
                </a:solidFill>
                <a:latin typeface="KBH"/>
                <a:cs typeface="KBH"/>
              </a:rPr>
              <a:t>info</a:t>
            </a:r>
            <a:endParaRPr sz="1800" dirty="0">
              <a:solidFill>
                <a:srgbClr val="070EAF"/>
              </a:solidFill>
              <a:latin typeface="KBH"/>
              <a:cs typeface="KBH"/>
            </a:endParaRPr>
          </a:p>
          <a:p>
            <a:endParaRPr lang="da-DK" sz="1800" dirty="0">
              <a:solidFill>
                <a:srgbClr val="070EAF"/>
              </a:solidFill>
            </a:endParaRPr>
          </a:p>
          <a:p>
            <a:pPr lvl="0"/>
            <a:r>
              <a:rPr lang="da-DK" dirty="0">
                <a:solidFill>
                  <a:srgbClr val="293D8C"/>
                </a:solidFill>
                <a:latin typeface="KBH Tekst" panose="00000500000000000000" pitchFamily="2" charset="0"/>
              </a:rPr>
              <a:t>Center for Digitalisering, Data og Analyse udarbejder </a:t>
            </a:r>
            <a:r>
              <a:rPr lang="da-DK" dirty="0" err="1">
                <a:solidFill>
                  <a:srgbClr val="293D8C"/>
                </a:solidFill>
                <a:latin typeface="KBH Tekst" panose="00000500000000000000" pitchFamily="2" charset="0"/>
              </a:rPr>
              <a:t>SOFs</a:t>
            </a:r>
            <a:r>
              <a:rPr lang="da-DK" dirty="0">
                <a:solidFill>
                  <a:srgbClr val="293D8C"/>
                </a:solidFill>
                <a:latin typeface="KBH Tekst" panose="00000500000000000000" pitchFamily="2" charset="0"/>
              </a:rPr>
              <a:t> it-beredskabsplan. Den beskriver, hvordan et nedbrud i de forskellige it-systemer håndteres, og hvordan man efterfølgende genopretter den normale drift. De håndterer altså den tekniske del, mens jeres opgave er at sørge for at være i stand til at varetage jeres kerneopgave under nedbruddet.</a:t>
            </a:r>
          </a:p>
          <a:p>
            <a:r>
              <a:rPr lang="da-DK" dirty="0">
                <a:solidFill>
                  <a:srgbClr val="293D8C"/>
                </a:solidFill>
                <a:latin typeface="KBH Tekst" panose="00000500000000000000" pitchFamily="2" charset="0"/>
              </a:rPr>
              <a:t> </a:t>
            </a:r>
          </a:p>
          <a:p>
            <a:pPr lvl="0"/>
            <a:r>
              <a:rPr lang="da-DK" dirty="0">
                <a:solidFill>
                  <a:srgbClr val="293D8C"/>
                </a:solidFill>
                <a:latin typeface="KBH Tekst" panose="00000500000000000000" pitchFamily="2" charset="0"/>
              </a:rPr>
              <a:t>Hvis I skal opbevare dokumentation på borgere, så I kan håndtere driften under et it-nedbrud, er det afgørende, at der er en procedure for, hvordan denne dokumentation løbende opdateres i hverdagen. </a:t>
            </a:r>
          </a:p>
          <a:p>
            <a:pPr lvl="0"/>
            <a:endParaRPr lang="da-DK" dirty="0">
              <a:solidFill>
                <a:srgbClr val="293D8C"/>
              </a:solidFill>
              <a:latin typeface="KBH Tekst" panose="00000500000000000000" pitchFamily="2" charset="0"/>
            </a:endParaRPr>
          </a:p>
          <a:p>
            <a:pPr lvl="0"/>
            <a:r>
              <a:rPr lang="da-DK" dirty="0">
                <a:solidFill>
                  <a:srgbClr val="293D8C"/>
                </a:solidFill>
                <a:latin typeface="KBH Tekst" panose="00000500000000000000" pitchFamily="2" charset="0"/>
              </a:rPr>
              <a:t>Det er vigtigt, at alle ved, hvor informationen kan findes, og har mulighed for at skaffe sig adgang til den, også under et nedbrud (fx. printede medicinlister, oplysninger om borgerens allergier eller lignende). Vær opmærksom på at opbevaring af borgeres data i fysisk form også skal ske i henhold til GDPR-reglerne.</a:t>
            </a:r>
          </a:p>
        </p:txBody>
      </p:sp>
      <p:sp>
        <p:nvSpPr>
          <p:cNvPr id="7" name="object 7"/>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xfrm>
            <a:off x="8574471" y="7099284"/>
            <a:ext cx="1838959" cy="205184"/>
          </a:xfrm>
          <a:prstGeom prst="rect">
            <a:avLst/>
          </a:prstGeom>
        </p:spPr>
        <p:txBody>
          <a:bodyPr vert="horz" wrap="square" lIns="0" tIns="20320" rIns="0" bIns="0" rtlCol="0">
            <a:spAutoFit/>
          </a:bodyPr>
          <a:lstStyle/>
          <a:p>
            <a:pPr marL="12700">
              <a:lnSpc>
                <a:spcPct val="100000"/>
              </a:lnSpc>
              <a:spcBef>
                <a:spcPts val="160"/>
              </a:spcBef>
            </a:pPr>
            <a:r>
              <a:rPr b="1" spc="-10" dirty="0">
                <a:solidFill>
                  <a:srgbClr val="293D8C"/>
                </a:solidFill>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dirty="0">
              <a:latin typeface="KBH Medium"/>
              <a:cs typeface="KBH Medium"/>
            </a:endParaRPr>
          </a:p>
        </p:txBody>
      </p:sp>
      <p:pic>
        <p:nvPicPr>
          <p:cNvPr id="3" name="Grafik 2">
            <a:extLst>
              <a:ext uri="{FF2B5EF4-FFF2-40B4-BE49-F238E27FC236}">
                <a16:creationId xmlns:a16="http://schemas.microsoft.com/office/drawing/2014/main" id="{C95A0108-4AE3-D0A5-2864-3DF777DE396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sz="8500" spc="-10" dirty="0">
                <a:solidFill>
                  <a:srgbClr val="293D8C"/>
                </a:solidFill>
              </a:rPr>
              <a:t>Hjælpe-</a:t>
            </a:r>
            <a:r>
              <a:rPr sz="8500" spc="-30" dirty="0">
                <a:solidFill>
                  <a:srgbClr val="293D8C"/>
                </a:solidFill>
              </a:rPr>
              <a:t>spørgsmål</a:t>
            </a:r>
            <a:endParaRPr sz="8500" dirty="0">
              <a:solidFill>
                <a:srgbClr val="293D8C"/>
              </a:solidFill>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
        <p:nvSpPr>
          <p:cNvPr id="4" name="object 4"/>
          <p:cNvSpPr txBox="1"/>
          <p:nvPr/>
        </p:nvSpPr>
        <p:spPr>
          <a:xfrm>
            <a:off x="275300" y="237205"/>
            <a:ext cx="9566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It-nedbrud</a:t>
            </a:r>
            <a:endParaRPr sz="1200" dirty="0">
              <a:solidFill>
                <a:srgbClr val="293D8C"/>
              </a:solidFill>
              <a:latin typeface="KBH"/>
              <a:cs typeface="KBH"/>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DF6C011C-C8F9-A21C-B421-1A5B6FFF483B}"/>
              </a:ext>
            </a:extLst>
          </p:cNvPr>
          <p:cNvSpPr/>
          <p:nvPr/>
        </p:nvSpPr>
        <p:spPr>
          <a:xfrm>
            <a:off x="-6136" y="690562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dirty="0"/>
          </a:p>
        </p:txBody>
      </p:sp>
      <p:sp>
        <p:nvSpPr>
          <p:cNvPr id="3" name="object 3"/>
          <p:cNvSpPr txBox="1"/>
          <p:nvPr/>
        </p:nvSpPr>
        <p:spPr>
          <a:xfrm>
            <a:off x="850900" y="1114425"/>
            <a:ext cx="9220200" cy="7445628"/>
          </a:xfrm>
          <a:prstGeom prst="rect">
            <a:avLst/>
          </a:prstGeom>
        </p:spPr>
        <p:txBody>
          <a:bodyPr vert="horz" wrap="square" lIns="0" tIns="12700" rIns="0" bIns="0" numCol="2" rtlCol="0">
            <a:spAutoFit/>
          </a:bodyPr>
          <a:lstStyle/>
          <a:p>
            <a:pPr marL="12700">
              <a:spcBef>
                <a:spcPts val="100"/>
              </a:spcBef>
            </a:pPr>
            <a:r>
              <a:rPr sz="1800" b="1" spc="-10" dirty="0" err="1">
                <a:solidFill>
                  <a:srgbClr val="293D8C"/>
                </a:solidFill>
                <a:latin typeface="KBH"/>
                <a:cs typeface="KBH"/>
              </a:rPr>
              <a:t>Hjælpespørgsmål</a:t>
            </a:r>
            <a:endParaRPr lang="da-DK" sz="1800" b="1" spc="-10" dirty="0">
              <a:solidFill>
                <a:srgbClr val="293D8C"/>
              </a:solidFill>
              <a:latin typeface="KBH"/>
              <a:cs typeface="KBH"/>
            </a:endParaRPr>
          </a:p>
          <a:p>
            <a:pPr marL="12700">
              <a:spcBef>
                <a:spcPts val="100"/>
              </a:spcBef>
            </a:pPr>
            <a:endParaRPr lang="da-DK" b="1" spc="-10" dirty="0">
              <a:solidFill>
                <a:srgbClr val="293D8C"/>
              </a:solidFill>
              <a:latin typeface="KBH"/>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Hvem skal informeres og hvordan?</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Hvilke andre sårbarheder eller tiltag skal I være opmærksomme på, hvis it-nedbruddet viser sig at være længerevarende, fx mere end henholdsvis 3 timer, 12 timer og 24 timer eller endnu længere? </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Hvilke funktioner/opgaver er kritiske for jeres drift?</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Hvor finder I nødvendig information uden adgang til it-systemerne?</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Er relevante kontaktinformationer tilgængelige?</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Hvordan opretholder I den nødvendige dokumentation?</a:t>
            </a: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lvl="0" indent="-285750">
              <a:buFont typeface="Courier New" panose="02070309020205020404" pitchFamily="49" charset="0"/>
              <a:buChar char="o"/>
            </a:pPr>
            <a:r>
              <a:rPr lang="da-DK" sz="1400" dirty="0">
                <a:solidFill>
                  <a:srgbClr val="293D8C"/>
                </a:solidFill>
                <a:latin typeface="KBH Tekst" panose="00000500000000000000" pitchFamily="2" charset="0"/>
              </a:rPr>
              <a:t>Hvordan informerer I forældre/værge?</a:t>
            </a:r>
          </a:p>
          <a:p>
            <a:pPr marL="298450" indent="-285750">
              <a:spcBef>
                <a:spcPts val="990"/>
              </a:spcBef>
              <a:buFont typeface="Courier New" panose="02070309020205020404" pitchFamily="49" charset="0"/>
              <a:buChar char="o"/>
            </a:pPr>
            <a:r>
              <a:rPr lang="da-DK" sz="1400" dirty="0">
                <a:solidFill>
                  <a:srgbClr val="293D8C"/>
                </a:solidFill>
                <a:latin typeface="KBH Tekst"/>
                <a:cs typeface="KBH Tekst"/>
              </a:rPr>
              <a:t>Hvordan</a:t>
            </a:r>
            <a:r>
              <a:rPr lang="da-DK" sz="1400" spc="-20" dirty="0">
                <a:solidFill>
                  <a:srgbClr val="293D8C"/>
                </a:solidFill>
                <a:latin typeface="KBH Tekst"/>
                <a:cs typeface="KBH Tekst"/>
              </a:rPr>
              <a:t> </a:t>
            </a:r>
            <a:r>
              <a:rPr lang="da-DK" sz="1400" dirty="0">
                <a:solidFill>
                  <a:srgbClr val="293D8C"/>
                </a:solidFill>
                <a:latin typeface="KBH Tekst"/>
                <a:cs typeface="KBH Tekst"/>
              </a:rPr>
              <a:t>påvirker</a:t>
            </a:r>
            <a:r>
              <a:rPr lang="da-DK" sz="1400" spc="-5" dirty="0">
                <a:solidFill>
                  <a:srgbClr val="293D8C"/>
                </a:solidFill>
                <a:latin typeface="KBH Tekst"/>
                <a:cs typeface="KBH Tekst"/>
              </a:rPr>
              <a:t> </a:t>
            </a:r>
            <a:r>
              <a:rPr lang="da-DK" sz="1400" dirty="0">
                <a:solidFill>
                  <a:srgbClr val="293D8C"/>
                </a:solidFill>
                <a:latin typeface="KBH Tekst"/>
                <a:cs typeface="KBH Tekst"/>
              </a:rPr>
              <a:t>strømafbrydelsen</a:t>
            </a:r>
            <a:r>
              <a:rPr lang="da-DK" sz="1400" spc="-10" dirty="0">
                <a:solidFill>
                  <a:srgbClr val="293D8C"/>
                </a:solidFill>
                <a:latin typeface="KBH Tekst"/>
                <a:cs typeface="KBH Tekst"/>
              </a:rPr>
              <a:t> børnene og de unge? Er der børn og unge, der bliver særligt påvirkede af krisen?</a:t>
            </a: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endParaRPr lang="da-DK" sz="1400" spc="-10" dirty="0">
              <a:solidFill>
                <a:srgbClr val="293D8C"/>
              </a:solidFill>
              <a:latin typeface="KBH Tekst"/>
              <a:cs typeface="KBH Tekst"/>
            </a:endParaRPr>
          </a:p>
          <a:p>
            <a:pPr marL="12700">
              <a:spcBef>
                <a:spcPts val="990"/>
              </a:spcBef>
            </a:pPr>
            <a:endParaRPr lang="da-DK" sz="1400" spc="-10" dirty="0">
              <a:solidFill>
                <a:srgbClr val="293D8C"/>
              </a:solidFill>
              <a:latin typeface="KBH Tekst"/>
              <a:cs typeface="KBH Tekst"/>
            </a:endParaRPr>
          </a:p>
          <a:p>
            <a:pPr marL="285750" indent="-285750">
              <a:buFont typeface="Courier New" panose="02070309020205020404" pitchFamily="49" charset="0"/>
              <a:buChar char="o"/>
            </a:pPr>
            <a:r>
              <a:rPr lang="da-DK" sz="1400" spc="-10" dirty="0">
                <a:solidFill>
                  <a:srgbClr val="293D8C"/>
                </a:solidFill>
                <a:latin typeface="KBH Tekst"/>
                <a:cs typeface="KBH Tekst"/>
              </a:rPr>
              <a:t>Er der børn med særlige behov, der kræver en særlig opmærksomhed (fx fysiske, psykiske eller kognitive udfordringer)?</a:t>
            </a:r>
          </a:p>
          <a:p>
            <a:pPr marL="285750" indent="-285750">
              <a:buFont typeface="Courier New" panose="02070309020205020404" pitchFamily="49" charset="0"/>
              <a:buChar char="o"/>
            </a:pPr>
            <a:endParaRPr lang="da-DK" sz="1400" spc="-10" dirty="0">
              <a:solidFill>
                <a:srgbClr val="293D8C"/>
              </a:solidFill>
              <a:latin typeface="KBH Tekst"/>
              <a:cs typeface="KBH Tekst"/>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tror I, at børnene og de unge vil reagere?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vil I kommunikere vigtige beskeder til børnene og de unge?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Hvad ved I om almindelige krisereaktioner hos børn og unge, når noget uforudset eller voldsomt er sket?</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bedst muligt gøre dagen tryg og genkendelig for børnene og de unge trods krisen?</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beskæftige og aflede børnene og de unge – hvilke aktiviteter kan I igangsætte?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a:cs typeface="KBH Tekst"/>
              </a:rPr>
              <a:t>Har I mulighed for at opretholde en vagtplan med kendte voksne</a:t>
            </a:r>
            <a:r>
              <a:rPr lang="da-DK" sz="1400" spc="-10" dirty="0">
                <a:solidFill>
                  <a:srgbClr val="293D8C"/>
                </a:solidFill>
                <a:latin typeface="KBH Tekst"/>
                <a:cs typeface="KBH Tekst"/>
              </a:rPr>
              <a:t>?</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a:buFont typeface="Courier New" panose="02070309020205020404" pitchFamily="49" charset="0"/>
              <a:buChar char="o"/>
            </a:pPr>
            <a:endParaRPr lang="da-DK" sz="1400" dirty="0">
              <a:solidFill>
                <a:srgbClr val="293D8C"/>
              </a:solidFill>
              <a:latin typeface="KBH Tekst"/>
              <a:cs typeface="KBH Tekst"/>
            </a:endParaRPr>
          </a:p>
          <a:p>
            <a:pPr marL="285750" lvl="0" indent="-285750">
              <a:buFont typeface="Courier New" panose="02070309020205020404" pitchFamily="49" charset="0"/>
              <a:buChar char="o"/>
            </a:pPr>
            <a:endParaRPr lang="da-DK" sz="1400" dirty="0">
              <a:solidFill>
                <a:srgbClr val="293D8C"/>
              </a:solidFill>
              <a:latin typeface="KBH Tekst" panose="00000500000000000000" pitchFamily="2" charset="0"/>
            </a:endParaRPr>
          </a:p>
          <a:p>
            <a:pPr marL="298450" indent="-285750">
              <a:spcBef>
                <a:spcPts val="100"/>
              </a:spcBef>
              <a:buFont typeface="Courier New" panose="02070309020205020404" pitchFamily="49" charset="0"/>
              <a:buChar char="o"/>
            </a:pPr>
            <a:endParaRPr lang="da-DK" b="1" spc="-10" dirty="0">
              <a:solidFill>
                <a:srgbClr val="293D8C"/>
              </a:solidFill>
              <a:latin typeface="KBH"/>
            </a:endParaRPr>
          </a:p>
          <a:p>
            <a:pPr marL="298450" indent="-285750">
              <a:spcBef>
                <a:spcPts val="100"/>
              </a:spcBef>
              <a:buFont typeface="Courier New" panose="02070309020205020404" pitchFamily="49" charset="0"/>
              <a:buChar char="o"/>
            </a:pPr>
            <a:endParaRPr lang="da-DK" sz="1300" b="1" spc="-10" dirty="0">
              <a:solidFill>
                <a:srgbClr val="293D8C"/>
              </a:solidFill>
              <a:latin typeface="KBH"/>
            </a:endParaRPr>
          </a:p>
          <a:p>
            <a:pPr marL="298450" indent="-285750">
              <a:spcBef>
                <a:spcPts val="100"/>
              </a:spcBef>
              <a:buFont typeface="Courier New" panose="02070309020205020404" pitchFamily="49" charset="0"/>
              <a:buChar char="o"/>
            </a:pPr>
            <a:endParaRPr lang="da-DK" sz="1300" b="1" spc="-10" dirty="0">
              <a:solidFill>
                <a:srgbClr val="293D8C"/>
              </a:solidFill>
              <a:latin typeface="KBH"/>
            </a:endParaRPr>
          </a:p>
          <a:p>
            <a:pPr marL="12700">
              <a:spcBef>
                <a:spcPts val="100"/>
              </a:spcBef>
            </a:pPr>
            <a:endParaRPr lang="da-DK" sz="1300" dirty="0">
              <a:solidFill>
                <a:srgbClr val="293D8C"/>
              </a:solidFill>
              <a:latin typeface="KBH Tekst" panose="00000500000000000000" pitchFamily="2" charset="0"/>
            </a:endParaRPr>
          </a:p>
        </p:txBody>
      </p:sp>
      <p:sp>
        <p:nvSpPr>
          <p:cNvPr id="7" name="object 7"/>
          <p:cNvSpPr txBox="1"/>
          <p:nvPr/>
        </p:nvSpPr>
        <p:spPr>
          <a:xfrm>
            <a:off x="275300" y="237205"/>
            <a:ext cx="956600" cy="382156"/>
          </a:xfrm>
          <a:prstGeom prst="rect">
            <a:avLst/>
          </a:prstGeom>
        </p:spPr>
        <p:txBody>
          <a:bodyPr vert="horz" wrap="square" lIns="0" tIns="12700" rIns="0" bIns="0" rtlCol="0">
            <a:spAutoFit/>
          </a:bodyPr>
          <a:lstStyle/>
          <a:p>
            <a:pPr marL="12700">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r>
              <a:rPr lang="da-DK" sz="1200" b="1" spc="-10" dirty="0">
                <a:solidFill>
                  <a:srgbClr val="293D8C"/>
                </a:solidFill>
                <a:latin typeface="KBH"/>
                <a:cs typeface="KBH"/>
              </a:rPr>
              <a:t>It-nedbrud</a:t>
            </a:r>
            <a:endParaRPr sz="1200" dirty="0">
              <a:solidFill>
                <a:srgbClr val="293D8C"/>
              </a:solidFill>
              <a:latin typeface="KBH"/>
              <a:cs typeface="KBH"/>
            </a:endParaRPr>
          </a:p>
        </p:txBody>
      </p:sp>
      <p:sp>
        <p:nvSpPr>
          <p:cNvPr id="8" name="object 8"/>
          <p:cNvSpPr txBox="1">
            <a:spLocks noGrp="1"/>
          </p:cNvSpPr>
          <p:nvPr>
            <p:ph type="ftr" sz="quarter" idx="5"/>
          </p:nvPr>
        </p:nvSpPr>
        <p:spPr>
          <a:xfrm>
            <a:off x="8574088" y="7099300"/>
            <a:ext cx="1839912" cy="205184"/>
          </a:xfrm>
        </p:spPr>
        <p:txBody>
          <a:bodyPr vert="horz" wrap="square" lIns="0" tIns="20320" rIns="0" bIns="0" rtlCol="0">
            <a:spAutoFit/>
          </a:bodyPr>
          <a:lstStyle/>
          <a:p>
            <a:pPr marL="12700">
              <a:spcBef>
                <a:spcPts val="160"/>
              </a:spcBef>
            </a:pPr>
            <a:r>
              <a:rPr lang="da-DK" b="1" spc="-10" dirty="0">
                <a:latin typeface="KBH"/>
                <a:cs typeface="KBH"/>
              </a:rPr>
              <a:t>SOF</a:t>
            </a:r>
            <a:r>
              <a:rPr lang="da-DK" b="1" spc="-55" dirty="0">
                <a:latin typeface="KBH"/>
                <a:cs typeface="KBH"/>
              </a:rPr>
              <a:t> </a:t>
            </a:r>
            <a:r>
              <a:rPr lang="da-DK" sz="1800" baseline="4629" dirty="0">
                <a:latin typeface="KBH Medium"/>
                <a:cs typeface="KBH Medium"/>
              </a:rPr>
              <a:t>|</a:t>
            </a:r>
            <a:r>
              <a:rPr lang="da-DK" sz="1800" spc="-67" baseline="4629" dirty="0">
                <a:latin typeface="KBH Medium"/>
                <a:cs typeface="KBH Medium"/>
              </a:rPr>
              <a:t> </a:t>
            </a:r>
            <a:r>
              <a:rPr lang="da-DK" spc="-35" dirty="0"/>
              <a:t>Socialforvaltningen</a:t>
            </a:r>
            <a:endParaRPr lang="da-DK" dirty="0">
              <a:latin typeface="KBH Medium"/>
              <a:cs typeface="KBH Medium"/>
            </a:endParaRPr>
          </a:p>
        </p:txBody>
      </p:sp>
      <p:pic>
        <p:nvPicPr>
          <p:cNvPr id="2" name="Grafik 1">
            <a:extLst>
              <a:ext uri="{FF2B5EF4-FFF2-40B4-BE49-F238E27FC236}">
                <a16:creationId xmlns:a16="http://schemas.microsoft.com/office/drawing/2014/main" id="{26AA0962-3EE8-578D-1CF1-111154FE457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56700" y="140589"/>
            <a:ext cx="1371599" cy="16894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177800" rIns="0" bIns="0" rtlCol="0">
            <a:spAutoFit/>
          </a:bodyPr>
          <a:lstStyle/>
          <a:p>
            <a:pPr marL="12700" marR="5080">
              <a:lnSpc>
                <a:spcPts val="6500"/>
              </a:lnSpc>
              <a:spcBef>
                <a:spcPts val="1400"/>
              </a:spcBef>
              <a:tabLst>
                <a:tab pos="5542915" algn="l"/>
              </a:tabLst>
            </a:pPr>
            <a:r>
              <a:rPr spc="-10" dirty="0">
                <a:solidFill>
                  <a:srgbClr val="293D8C"/>
                </a:solidFill>
              </a:rPr>
              <a:t>Sårbarheder</a:t>
            </a:r>
            <a:r>
              <a:rPr dirty="0">
                <a:solidFill>
                  <a:srgbClr val="293D8C"/>
                </a:solidFill>
              </a:rPr>
              <a:t>	</a:t>
            </a:r>
            <a:r>
              <a:rPr spc="-25" dirty="0">
                <a:solidFill>
                  <a:srgbClr val="293D8C"/>
                </a:solidFill>
              </a:rPr>
              <a:t>og </a:t>
            </a:r>
            <a:r>
              <a:rPr spc="-10" dirty="0">
                <a:solidFill>
                  <a:srgbClr val="293D8C"/>
                </a:solidFill>
              </a:rPr>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293D8C"/>
          </a:solidFill>
        </p:spPr>
        <p:txBody>
          <a:bodyPr wrap="square" lIns="0" tIns="0" rIns="0" bIns="0" rtlCol="0"/>
          <a:lstStyle/>
          <a:p>
            <a:endParaRPr/>
          </a:p>
        </p:txBody>
      </p:sp>
      <p:sp>
        <p:nvSpPr>
          <p:cNvPr id="5" name="object 5"/>
          <p:cNvSpPr txBox="1"/>
          <p:nvPr/>
        </p:nvSpPr>
        <p:spPr>
          <a:xfrm>
            <a:off x="275300" y="237205"/>
            <a:ext cx="103280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lang="da-DK" sz="1200" b="1" spc="-10" dirty="0">
                <a:solidFill>
                  <a:srgbClr val="293D8C"/>
                </a:solidFill>
                <a:latin typeface="KBH"/>
                <a:cs typeface="KBH"/>
              </a:rPr>
              <a:t>I</a:t>
            </a:r>
            <a:r>
              <a:rPr sz="1200" b="1" spc="-10" dirty="0">
                <a:solidFill>
                  <a:srgbClr val="293D8C"/>
                </a:solidFill>
                <a:latin typeface="KBH"/>
                <a:cs typeface="KBH"/>
              </a:rPr>
              <a:t>t</a:t>
            </a:r>
            <a:r>
              <a:rPr lang="da-DK" sz="1200" b="1" spc="-10" dirty="0">
                <a:solidFill>
                  <a:srgbClr val="293D8C"/>
                </a:solidFill>
                <a:latin typeface="KBH"/>
                <a:cs typeface="KBH"/>
              </a:rPr>
              <a:t>-nedbrud</a:t>
            </a:r>
            <a:endParaRPr sz="1200" dirty="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a:t>Socialforvaltningen</a:t>
            </a:r>
            <a:endParaRPr sz="1200">
              <a:latin typeface="KBH Medium"/>
              <a:cs typeface="KBH Medium"/>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8FFE7C-66AA-4080-A0DD-83331E1991CD}">
  <ds:schemaRefs>
    <ds:schemaRef ds:uri="http://schemas.openxmlformats.org/package/2006/metadata/core-properties"/>
    <ds:schemaRef ds:uri="http://purl.org/dc/terms/"/>
    <ds:schemaRef ds:uri="http://schemas.microsoft.com/office/2006/documentManagement/types"/>
    <ds:schemaRef ds:uri="ea16811d-7149-4adb-b066-49f75b5c0a15"/>
    <ds:schemaRef ds:uri="http://schemas.microsoft.com/office/2006/metadata/properties"/>
    <ds:schemaRef ds:uri="http://purl.org/dc/dcmitype/"/>
    <ds:schemaRef ds:uri="http://www.w3.org/XML/1998/namespace"/>
    <ds:schemaRef ds:uri="ab00e77a-f078-4951-89f2-89e714f37660"/>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75103DA3-573D-40D6-B6DD-1E2F32EC8993}">
  <ds:schemaRefs>
    <ds:schemaRef ds:uri="http://schemas.microsoft.com/sharepoint/v3/contenttype/forms"/>
  </ds:schemaRefs>
</ds:datastoreItem>
</file>

<file path=customXml/itemProps3.xml><?xml version="1.0" encoding="utf-8"?>
<ds:datastoreItem xmlns:ds="http://schemas.openxmlformats.org/officeDocument/2006/customXml" ds:itemID="{3AB05C7D-8615-4314-A644-21FD61960D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16811d-7149-4adb-b066-49f75b5c0a15"/>
    <ds:schemaRef ds:uri="ab00e77a-f078-4951-89f2-89e714f37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1080</TotalTime>
  <Words>1057</Words>
  <Application>Microsoft Office PowerPoint</Application>
  <PresentationFormat>Brugerdefineret</PresentationFormat>
  <Paragraphs>140</Paragraphs>
  <Slides>14</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14</vt:i4>
      </vt:variant>
    </vt:vector>
  </HeadingPairs>
  <TitlesOfParts>
    <vt:vector size="20" baseType="lpstr">
      <vt:lpstr>Calibri</vt:lpstr>
      <vt:lpstr>Courier New</vt:lpstr>
      <vt:lpstr>KBH</vt:lpstr>
      <vt:lpstr>KBH Medium</vt:lpstr>
      <vt:lpstr>KBH Tekst</vt:lpstr>
      <vt:lpstr>Office Theme</vt:lpstr>
      <vt:lpstr>KRISEKLAR Et dialogspil om, hvordan vi håndterer krisesituationer    </vt:lpstr>
      <vt:lpstr>PowerPoint-præsentation</vt:lpstr>
      <vt:lpstr>It-nedbrud</vt:lpstr>
      <vt:lpstr>PowerPoint-præsentation</vt:lpstr>
      <vt:lpstr>Bonus-info</vt:lpstr>
      <vt:lpstr>PowerPoint-præsentation</vt:lpstr>
      <vt:lpstr>Hjælpe-spørgsmål</vt:lpstr>
      <vt:lpstr>PowerPoint-præsentation</vt:lpstr>
      <vt:lpstr>Sårbarheder og opmærksomheds-punkter</vt:lpstr>
      <vt:lpstr>PowerPoint-præsentation</vt:lpstr>
      <vt:lpstr>Opgaver og funktioner</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24</cp:revision>
  <cp:lastPrinted>2025-11-19T13:09:13Z</cp:lastPrinted>
  <dcterms:created xsi:type="dcterms:W3CDTF">2025-11-18T11:58:54Z</dcterms:created>
  <dcterms:modified xsi:type="dcterms:W3CDTF">2026-04-22T08:11:58Z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MediaServiceImageTags">
    <vt:lpwstr/>
  </property>
  <property fmtid="{D5CDD505-2E9C-101B-9397-08002B2CF9AE}" pid="8" name="j2c2601e249f4d2993f2fcc4fe83f7c1">
    <vt:lpwstr/>
  </property>
  <property fmtid="{D5CDD505-2E9C-101B-9397-08002B2CF9AE}" pid="9" name="Sensitivity">
    <vt:lpwstr/>
  </property>
  <property fmtid="{D5CDD505-2E9C-101B-9397-08002B2CF9AE}" pid="10" name="TaxCatchAll">
    <vt:lpwstr/>
  </property>
</Properties>
</file>