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1"/>
  </p:notesMasterIdLst>
  <p:handoutMasterIdLst>
    <p:handoutMasterId r:id="rId12"/>
  </p:handoutMasterIdLst>
  <p:sldIdLst>
    <p:sldId id="274" r:id="rId6"/>
    <p:sldId id="276" r:id="rId7"/>
    <p:sldId id="281" r:id="rId8"/>
    <p:sldId id="284" r:id="rId9"/>
    <p:sldId id="280" r:id="rId10"/>
  </p:sldIdLst>
  <p:sldSz cx="12192000" cy="6858000"/>
  <p:notesSz cx="6858000" cy="9144000"/>
  <p:embeddedFontLst>
    <p:embeddedFont>
      <p:font typeface="KBH" panose="020B0604020202020204" charset="0"/>
      <p:regular r:id="rId13"/>
      <p:bold r:id="rId14"/>
      <p:italic r:id="rId15"/>
      <p:boldItalic r:id="rId16"/>
    </p:embeddedFont>
    <p:embeddedFont>
      <p:font typeface="KBH Medium" panose="020B0604020202020204" charset="0"/>
      <p:regular r:id="rId17"/>
      <p:italic r:id="rId18"/>
    </p:embeddedFont>
    <p:embeddedFont>
      <p:font typeface="KBH Tekst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E6A6D-F5D1-3FBE-18AA-DDFE66CE9E6E}" v="4" dt="2026-03-24T13:51:21.317"/>
    <p1510:client id="{9F674C8C-2745-37AA-F7B5-7D53C823E240}" v="2" dt="2026-03-24T13:49:50.639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8523" autoAdjust="0"/>
  </p:normalViewPr>
  <p:slideViewPr>
    <p:cSldViewPr snapToGrid="0" showGuides="1">
      <p:cViewPr varScale="1">
        <p:scale>
          <a:sx n="119" d="100"/>
          <a:sy n="119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Johanne Dahl Nielsen" userId="S::ay7r@kk.dk::88019151-190d-44e7-8f69-3afbbf73d6c8" providerId="AD" clId="Web-{39EE6A6D-F5D1-3FBE-18AA-DDFE66CE9E6E}"/>
    <pc:docChg chg="delSld modSld">
      <pc:chgData name="Anna Johanne Dahl Nielsen" userId="S::ay7r@kk.dk::88019151-190d-44e7-8f69-3afbbf73d6c8" providerId="AD" clId="Web-{39EE6A6D-F5D1-3FBE-18AA-DDFE66CE9E6E}" dt="2026-03-24T13:51:21.317" v="3"/>
      <pc:docMkLst>
        <pc:docMk/>
      </pc:docMkLst>
      <pc:sldChg chg="modSp">
        <pc:chgData name="Anna Johanne Dahl Nielsen" userId="S::ay7r@kk.dk::88019151-190d-44e7-8f69-3afbbf73d6c8" providerId="AD" clId="Web-{39EE6A6D-F5D1-3FBE-18AA-DDFE66CE9E6E}" dt="2026-03-24T13:51:13.801" v="0" actId="20577"/>
        <pc:sldMkLst>
          <pc:docMk/>
          <pc:sldMk cId="3259243647" sldId="274"/>
        </pc:sldMkLst>
        <pc:spChg chg="mod">
          <ac:chgData name="Anna Johanne Dahl Nielsen" userId="S::ay7r@kk.dk::88019151-190d-44e7-8f69-3afbbf73d6c8" providerId="AD" clId="Web-{39EE6A6D-F5D1-3FBE-18AA-DDFE66CE9E6E}" dt="2026-03-24T13:51:13.801" v="0" actId="20577"/>
          <ac:spMkLst>
            <pc:docMk/>
            <pc:sldMk cId="3259243647" sldId="274"/>
            <ac:spMk id="18" creationId="{B2389FCD-7EDD-4326-B5E1-DCCBB96171CB}"/>
          </ac:spMkLst>
        </pc:spChg>
      </pc:sldChg>
      <pc:sldChg chg="modSp">
        <pc:chgData name="Anna Johanne Dahl Nielsen" userId="S::ay7r@kk.dk::88019151-190d-44e7-8f69-3afbbf73d6c8" providerId="AD" clId="Web-{39EE6A6D-F5D1-3FBE-18AA-DDFE66CE9E6E}" dt="2026-03-24T13:51:17.614" v="2" actId="20577"/>
        <pc:sldMkLst>
          <pc:docMk/>
          <pc:sldMk cId="735058058" sldId="276"/>
        </pc:sldMkLst>
        <pc:spChg chg="mod">
          <ac:chgData name="Anna Johanne Dahl Nielsen" userId="S::ay7r@kk.dk::88019151-190d-44e7-8f69-3afbbf73d6c8" providerId="AD" clId="Web-{39EE6A6D-F5D1-3FBE-18AA-DDFE66CE9E6E}" dt="2026-03-24T13:51:17.614" v="2" actId="20577"/>
          <ac:spMkLst>
            <pc:docMk/>
            <pc:sldMk cId="735058058" sldId="276"/>
            <ac:spMk id="3" creationId="{D61E7333-0EAC-4172-A471-ACDF432CA9B2}"/>
          </ac:spMkLst>
        </pc:spChg>
      </pc:sldChg>
      <pc:sldChg chg="del">
        <pc:chgData name="Anna Johanne Dahl Nielsen" userId="S::ay7r@kk.dk::88019151-190d-44e7-8f69-3afbbf73d6c8" providerId="AD" clId="Web-{39EE6A6D-F5D1-3FBE-18AA-DDFE66CE9E6E}" dt="2026-03-24T13:51:21.317" v="3"/>
        <pc:sldMkLst>
          <pc:docMk/>
          <pc:sldMk cId="2950354266" sldId="2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24/03/2026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680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743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955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878" y="2424764"/>
            <a:ext cx="10752001" cy="3976036"/>
          </a:xfrm>
        </p:spPr>
        <p:txBody>
          <a:bodyPr>
            <a:normAutofit fontScale="90000"/>
          </a:bodyPr>
          <a:lstStyle/>
          <a:p>
            <a:br>
              <a:rPr lang="da-DK" sz="8000" dirty="0"/>
            </a:br>
            <a:br>
              <a:rPr lang="da-DK" sz="8000" dirty="0"/>
            </a:br>
            <a:br>
              <a:rPr lang="da-DK" sz="8000" dirty="0"/>
            </a:br>
            <a:r>
              <a:rPr lang="da-DK" sz="8000" dirty="0"/>
              <a:t>Forsøgsordning for mobilt gadesalg - store vogne</a:t>
            </a:r>
            <a:br>
              <a:rPr lang="da-DK" sz="9600" dirty="0"/>
            </a:br>
            <a:br>
              <a:rPr lang="da-DK" sz="9600" dirty="0"/>
            </a:br>
            <a:r>
              <a:rPr lang="da-DK" sz="9600" dirty="0"/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>
                <a:latin typeface="KBH Tekst"/>
              </a:rPr>
              <a:t>Juni 2026</a:t>
            </a:r>
            <a:endParaRPr lang="da-DK" dirty="0">
              <a:latin typeface="KBH Tekst"/>
            </a:endParaRP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924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forsøgsordningen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1E990-F922-4241-B86C-A0B14AEE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Arrangementer og Gadesalg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a-DK" dirty="0"/>
              <a:t>For store salgsvogne med tilladelse til mobilt gadesalg er det muligt, at opstille på følgende pladser: </a:t>
            </a:r>
          </a:p>
          <a:p>
            <a:r>
              <a:rPr lang="da-DK" dirty="0"/>
              <a:t>Brønshøj Torv</a:t>
            </a:r>
          </a:p>
          <a:p>
            <a:r>
              <a:rPr lang="da-DK" dirty="0"/>
              <a:t>Hans Knudsens Plads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0C0B3A-8420-ADD2-9A1D-5FFB37F72C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1593" y="3889332"/>
            <a:ext cx="2248668" cy="22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5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AEFBE99-140D-48D8-9608-77098699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5" y="835548"/>
            <a:ext cx="10752002" cy="776942"/>
          </a:xfrm>
        </p:spPr>
        <p:txBody>
          <a:bodyPr/>
          <a:lstStyle/>
          <a:p>
            <a:r>
              <a:rPr lang="da-DK" dirty="0"/>
              <a:t>Brønshøj Torv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5EB71-0E96-40D1-A9FE-09EEDD01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Arrangementer og Gadesalg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FE854-F844-401F-B2A4-119714F0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8C459D7-BFBF-CA88-1AFC-661CF8EA6C82}"/>
              </a:ext>
            </a:extLst>
          </p:cNvPr>
          <p:cNvSpPr txBox="1"/>
          <p:nvPr/>
        </p:nvSpPr>
        <p:spPr>
          <a:xfrm>
            <a:off x="6096000" y="1726110"/>
            <a:ext cx="5700465" cy="36933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</a:rPr>
              <a:t>Salgsvognen må opstilles inden for arealet markeret med gult. </a:t>
            </a: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Opstillingen må ikke forhindre fremkommeligheden for brugere af pladsen. 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Opstillingen må ikke beskadige belægning, beplantning eller inventar. Opstillingen må heller ikke hindre adgangen til driften af fx skraldespande og beplantning.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298F30E-13D8-D53E-4E87-A1CD42C62A0D}"/>
              </a:ext>
            </a:extLst>
          </p:cNvPr>
          <p:cNvSpPr/>
          <p:nvPr/>
        </p:nvSpPr>
        <p:spPr>
          <a:xfrm>
            <a:off x="395534" y="5798881"/>
            <a:ext cx="5463844" cy="28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a-DK" sz="1100" noProof="0" dirty="0"/>
              <a:t>Obs. </a:t>
            </a:r>
            <a:r>
              <a:rPr lang="da-DK" sz="1100" dirty="0"/>
              <a:t>Tegning og kort er ikke </a:t>
            </a:r>
            <a:r>
              <a:rPr lang="da-DK" sz="1100" dirty="0" err="1"/>
              <a:t>målfast</a:t>
            </a:r>
            <a:r>
              <a:rPr lang="da-DK" sz="1100" dirty="0"/>
              <a:t>.</a:t>
            </a:r>
            <a:endParaRPr lang="da-DK" sz="1100" noProof="0" dirty="0" err="1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CCE9E125-1057-C887-6F73-4F8EA97F90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81217" y="5194520"/>
            <a:ext cx="459576" cy="1203610"/>
          </a:xfrm>
          <a:custGeom>
            <a:avLst/>
            <a:gdLst>
              <a:gd name="T0" fmla="*/ 579 w 922"/>
              <a:gd name="T1" fmla="*/ 0 h 2431"/>
              <a:gd name="T2" fmla="*/ 579 w 922"/>
              <a:gd name="T3" fmla="*/ 0 h 2431"/>
              <a:gd name="T4" fmla="*/ 303 w 922"/>
              <a:gd name="T5" fmla="*/ 148 h 2431"/>
              <a:gd name="T6" fmla="*/ 0 w 922"/>
              <a:gd name="T7" fmla="*/ 149 h 2431"/>
              <a:gd name="T8" fmla="*/ 0 w 922"/>
              <a:gd name="T9" fmla="*/ 2431 h 2431"/>
              <a:gd name="T10" fmla="*/ 53 w 922"/>
              <a:gd name="T11" fmla="*/ 2431 h 2431"/>
              <a:gd name="T12" fmla="*/ 53 w 922"/>
              <a:gd name="T13" fmla="*/ 202 h 2431"/>
              <a:gd name="T14" fmla="*/ 271 w 922"/>
              <a:gd name="T15" fmla="*/ 202 h 2431"/>
              <a:gd name="T16" fmla="*/ 237 w 922"/>
              <a:gd name="T17" fmla="*/ 320 h 2431"/>
              <a:gd name="T18" fmla="*/ 237 w 922"/>
              <a:gd name="T19" fmla="*/ 347 h 2431"/>
              <a:gd name="T20" fmla="*/ 922 w 922"/>
              <a:gd name="T21" fmla="*/ 347 h 2431"/>
              <a:gd name="T22" fmla="*/ 922 w 922"/>
              <a:gd name="T23" fmla="*/ 320 h 2431"/>
              <a:gd name="T24" fmla="*/ 579 w 922"/>
              <a:gd name="T25" fmla="*/ 0 h 2431"/>
              <a:gd name="T26" fmla="*/ 367 w 922"/>
              <a:gd name="T27" fmla="*/ 2077 h 2431"/>
              <a:gd name="T28" fmla="*/ 367 w 922"/>
              <a:gd name="T29" fmla="*/ 2077 h 2431"/>
              <a:gd name="T30" fmla="*/ 367 w 922"/>
              <a:gd name="T31" fmla="*/ 1535 h 2431"/>
              <a:gd name="T32" fmla="*/ 792 w 922"/>
              <a:gd name="T33" fmla="*/ 1534 h 2431"/>
              <a:gd name="T34" fmla="*/ 792 w 922"/>
              <a:gd name="T35" fmla="*/ 2078 h 2431"/>
              <a:gd name="T36" fmla="*/ 367 w 922"/>
              <a:gd name="T37" fmla="*/ 2077 h 2431"/>
              <a:gd name="T38" fmla="*/ 824 w 922"/>
              <a:gd name="T39" fmla="*/ 1486 h 2431"/>
              <a:gd name="T40" fmla="*/ 824 w 922"/>
              <a:gd name="T41" fmla="*/ 1486 h 2431"/>
              <a:gd name="T42" fmla="*/ 333 w 922"/>
              <a:gd name="T43" fmla="*/ 1488 h 2431"/>
              <a:gd name="T44" fmla="*/ 314 w 922"/>
              <a:gd name="T45" fmla="*/ 1494 h 2431"/>
              <a:gd name="T46" fmla="*/ 314 w 922"/>
              <a:gd name="T47" fmla="*/ 2118 h 2431"/>
              <a:gd name="T48" fmla="*/ 333 w 922"/>
              <a:gd name="T49" fmla="*/ 2123 h 2431"/>
              <a:gd name="T50" fmla="*/ 553 w 922"/>
              <a:gd name="T51" fmla="*/ 2153 h 2431"/>
              <a:gd name="T52" fmla="*/ 553 w 922"/>
              <a:gd name="T53" fmla="*/ 2431 h 2431"/>
              <a:gd name="T54" fmla="*/ 606 w 922"/>
              <a:gd name="T55" fmla="*/ 2431 h 2431"/>
              <a:gd name="T56" fmla="*/ 606 w 922"/>
              <a:gd name="T57" fmla="*/ 2153 h 2431"/>
              <a:gd name="T58" fmla="*/ 824 w 922"/>
              <a:gd name="T59" fmla="*/ 2126 h 2431"/>
              <a:gd name="T60" fmla="*/ 845 w 922"/>
              <a:gd name="T61" fmla="*/ 2121 h 2431"/>
              <a:gd name="T62" fmla="*/ 845 w 922"/>
              <a:gd name="T63" fmla="*/ 1491 h 2431"/>
              <a:gd name="T64" fmla="*/ 824 w 922"/>
              <a:gd name="T65" fmla="*/ 1486 h 2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22" h="2431">
                <a:moveTo>
                  <a:pt x="579" y="0"/>
                </a:moveTo>
                <a:lnTo>
                  <a:pt x="579" y="0"/>
                </a:lnTo>
                <a:cubicBezTo>
                  <a:pt x="449" y="0"/>
                  <a:pt x="358" y="70"/>
                  <a:pt x="303" y="148"/>
                </a:cubicBezTo>
                <a:lnTo>
                  <a:pt x="0" y="149"/>
                </a:lnTo>
                <a:lnTo>
                  <a:pt x="0" y="2431"/>
                </a:lnTo>
                <a:lnTo>
                  <a:pt x="53" y="2431"/>
                </a:lnTo>
                <a:lnTo>
                  <a:pt x="53" y="202"/>
                </a:lnTo>
                <a:lnTo>
                  <a:pt x="271" y="202"/>
                </a:lnTo>
                <a:cubicBezTo>
                  <a:pt x="248" y="248"/>
                  <a:pt x="237" y="292"/>
                  <a:pt x="237" y="320"/>
                </a:cubicBezTo>
                <a:lnTo>
                  <a:pt x="237" y="347"/>
                </a:lnTo>
                <a:lnTo>
                  <a:pt x="922" y="347"/>
                </a:lnTo>
                <a:lnTo>
                  <a:pt x="922" y="320"/>
                </a:lnTo>
                <a:cubicBezTo>
                  <a:pt x="922" y="232"/>
                  <a:pt x="816" y="0"/>
                  <a:pt x="579" y="0"/>
                </a:cubicBezTo>
                <a:close/>
                <a:moveTo>
                  <a:pt x="367" y="2077"/>
                </a:moveTo>
                <a:lnTo>
                  <a:pt x="367" y="2077"/>
                </a:lnTo>
                <a:lnTo>
                  <a:pt x="367" y="1535"/>
                </a:lnTo>
                <a:cubicBezTo>
                  <a:pt x="422" y="1522"/>
                  <a:pt x="590" y="1492"/>
                  <a:pt x="792" y="1534"/>
                </a:cubicBezTo>
                <a:lnTo>
                  <a:pt x="792" y="2078"/>
                </a:lnTo>
                <a:cubicBezTo>
                  <a:pt x="590" y="2120"/>
                  <a:pt x="422" y="2090"/>
                  <a:pt x="367" y="2077"/>
                </a:cubicBezTo>
                <a:close/>
                <a:moveTo>
                  <a:pt x="824" y="1486"/>
                </a:moveTo>
                <a:lnTo>
                  <a:pt x="824" y="1486"/>
                </a:lnTo>
                <a:cubicBezTo>
                  <a:pt x="554" y="1425"/>
                  <a:pt x="342" y="1486"/>
                  <a:pt x="333" y="1488"/>
                </a:cubicBezTo>
                <a:lnTo>
                  <a:pt x="314" y="1494"/>
                </a:lnTo>
                <a:lnTo>
                  <a:pt x="314" y="2118"/>
                </a:lnTo>
                <a:lnTo>
                  <a:pt x="333" y="2123"/>
                </a:lnTo>
                <a:cubicBezTo>
                  <a:pt x="338" y="2125"/>
                  <a:pt x="424" y="2150"/>
                  <a:pt x="553" y="2153"/>
                </a:cubicBezTo>
                <a:lnTo>
                  <a:pt x="553" y="2431"/>
                </a:lnTo>
                <a:lnTo>
                  <a:pt x="606" y="2431"/>
                </a:lnTo>
                <a:lnTo>
                  <a:pt x="606" y="2153"/>
                </a:lnTo>
                <a:cubicBezTo>
                  <a:pt x="671" y="2151"/>
                  <a:pt x="745" y="2144"/>
                  <a:pt x="824" y="2126"/>
                </a:cubicBezTo>
                <a:lnTo>
                  <a:pt x="845" y="2121"/>
                </a:lnTo>
                <a:lnTo>
                  <a:pt x="845" y="1491"/>
                </a:lnTo>
                <a:lnTo>
                  <a:pt x="824" y="148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D1927A8-1CDD-07C2-8808-6DC95830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1800141"/>
            <a:ext cx="5409338" cy="39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5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AEFBE99-140D-48D8-9608-77098699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5" y="835548"/>
            <a:ext cx="10752002" cy="776942"/>
          </a:xfrm>
        </p:spPr>
        <p:txBody>
          <a:bodyPr/>
          <a:lstStyle/>
          <a:p>
            <a:r>
              <a:rPr lang="da-DK" dirty="0"/>
              <a:t>Hans Knudsens Plads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5EB71-0E96-40D1-A9FE-09EEDD01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Arrangementer og Gadesalg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FE854-F844-401F-B2A4-119714F0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81966FF-D0B1-AD06-4D96-3F1E7A7C5990}"/>
              </a:ext>
            </a:extLst>
          </p:cNvPr>
          <p:cNvSpPr txBox="1"/>
          <p:nvPr/>
        </p:nvSpPr>
        <p:spPr>
          <a:xfrm>
            <a:off x="5618583" y="1675120"/>
            <a:ext cx="6289788" cy="43088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</a:rPr>
              <a:t>Salgsvognen må opstilles i ét af arealerne markeret med gult. </a:t>
            </a:r>
            <a:br>
              <a:rPr lang="da-DK" sz="2000" dirty="0">
                <a:solidFill>
                  <a:schemeClr val="bg1"/>
                </a:solidFill>
              </a:rPr>
            </a:br>
            <a:br>
              <a:rPr lang="da-DK" sz="2000" dirty="0">
                <a:solidFill>
                  <a:schemeClr val="bg1"/>
                </a:solidFill>
              </a:rPr>
            </a:br>
            <a:r>
              <a:rPr lang="da-DK" sz="2000" dirty="0">
                <a:solidFill>
                  <a:schemeClr val="bg1"/>
                </a:solidFill>
              </a:rPr>
              <a:t>Opstillingen må ikke forhindre fremkommeligheden for brugere af pladsen. Opstillingen må heller ikke afspærre byrumsinventar som skraldespande, bænke og lignende. 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Opstillingen må ikke beskadige belægning, beplantning eller inventar. Opstillingen må heller ikke hindre adgangen til driften af fx skraldespande og beplantning.</a:t>
            </a:r>
          </a:p>
          <a:p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3ABE0E4-9987-7713-A7BB-160E6BEB6C81}"/>
              </a:ext>
            </a:extLst>
          </p:cNvPr>
          <p:cNvSpPr/>
          <p:nvPr/>
        </p:nvSpPr>
        <p:spPr>
          <a:xfrm>
            <a:off x="307692" y="6246030"/>
            <a:ext cx="5463844" cy="2887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a-DK" sz="1100" noProof="0" dirty="0"/>
              <a:t>Obs. </a:t>
            </a:r>
            <a:r>
              <a:rPr lang="da-DK" sz="1100" dirty="0"/>
              <a:t>Tegning og kort er ikke </a:t>
            </a:r>
            <a:r>
              <a:rPr lang="da-DK" sz="1100" dirty="0" err="1"/>
              <a:t>målfast</a:t>
            </a:r>
            <a:r>
              <a:rPr lang="da-DK" sz="1100" dirty="0"/>
              <a:t>.</a:t>
            </a:r>
            <a:endParaRPr lang="da-DK" sz="1100" noProof="0" dirty="0" err="1"/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32A25448-08C1-54F9-D292-C83AE17A73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24078" y="5683668"/>
            <a:ext cx="1306005" cy="667375"/>
          </a:xfrm>
          <a:custGeom>
            <a:avLst/>
            <a:gdLst>
              <a:gd name="T0" fmla="*/ 0 w 2418"/>
              <a:gd name="T1" fmla="*/ 0 h 1230"/>
              <a:gd name="T2" fmla="*/ 0 w 2418"/>
              <a:gd name="T3" fmla="*/ 0 h 1230"/>
              <a:gd name="T4" fmla="*/ 0 w 2418"/>
              <a:gd name="T5" fmla="*/ 343 h 1230"/>
              <a:gd name="T6" fmla="*/ 398 w 2418"/>
              <a:gd name="T7" fmla="*/ 343 h 1230"/>
              <a:gd name="T8" fmla="*/ 398 w 2418"/>
              <a:gd name="T9" fmla="*/ 452 h 1230"/>
              <a:gd name="T10" fmla="*/ 0 w 2418"/>
              <a:gd name="T11" fmla="*/ 452 h 1230"/>
              <a:gd name="T12" fmla="*/ 0 w 2418"/>
              <a:gd name="T13" fmla="*/ 796 h 1230"/>
              <a:gd name="T14" fmla="*/ 398 w 2418"/>
              <a:gd name="T15" fmla="*/ 796 h 1230"/>
              <a:gd name="T16" fmla="*/ 399 w 2418"/>
              <a:gd name="T17" fmla="*/ 1230 h 1230"/>
              <a:gd name="T18" fmla="*/ 452 w 2418"/>
              <a:gd name="T19" fmla="*/ 1230 h 1230"/>
              <a:gd name="T20" fmla="*/ 452 w 2418"/>
              <a:gd name="T21" fmla="*/ 796 h 1230"/>
              <a:gd name="T22" fmla="*/ 1938 w 2418"/>
              <a:gd name="T23" fmla="*/ 796 h 1230"/>
              <a:gd name="T24" fmla="*/ 1938 w 2418"/>
              <a:gd name="T25" fmla="*/ 1230 h 1230"/>
              <a:gd name="T26" fmla="*/ 1991 w 2418"/>
              <a:gd name="T27" fmla="*/ 1230 h 1230"/>
              <a:gd name="T28" fmla="*/ 1991 w 2418"/>
              <a:gd name="T29" fmla="*/ 796 h 1230"/>
              <a:gd name="T30" fmla="*/ 2418 w 2418"/>
              <a:gd name="T31" fmla="*/ 796 h 1230"/>
              <a:gd name="T32" fmla="*/ 2418 w 2418"/>
              <a:gd name="T33" fmla="*/ 452 h 1230"/>
              <a:gd name="T34" fmla="*/ 1991 w 2418"/>
              <a:gd name="T35" fmla="*/ 452 h 1230"/>
              <a:gd name="T36" fmla="*/ 1991 w 2418"/>
              <a:gd name="T37" fmla="*/ 343 h 1230"/>
              <a:gd name="T38" fmla="*/ 2418 w 2418"/>
              <a:gd name="T39" fmla="*/ 343 h 1230"/>
              <a:gd name="T40" fmla="*/ 2418 w 2418"/>
              <a:gd name="T41" fmla="*/ 0 h 1230"/>
              <a:gd name="T42" fmla="*/ 0 w 2418"/>
              <a:gd name="T43" fmla="*/ 0 h 1230"/>
              <a:gd name="T44" fmla="*/ 452 w 2418"/>
              <a:gd name="T45" fmla="*/ 343 h 1230"/>
              <a:gd name="T46" fmla="*/ 452 w 2418"/>
              <a:gd name="T47" fmla="*/ 343 h 1230"/>
              <a:gd name="T48" fmla="*/ 1938 w 2418"/>
              <a:gd name="T49" fmla="*/ 343 h 1230"/>
              <a:gd name="T50" fmla="*/ 1938 w 2418"/>
              <a:gd name="T51" fmla="*/ 452 h 1230"/>
              <a:gd name="T52" fmla="*/ 452 w 2418"/>
              <a:gd name="T53" fmla="*/ 452 h 1230"/>
              <a:gd name="T54" fmla="*/ 452 w 2418"/>
              <a:gd name="T55" fmla="*/ 343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418" h="1230">
                <a:moveTo>
                  <a:pt x="0" y="0"/>
                </a:moveTo>
                <a:lnTo>
                  <a:pt x="0" y="0"/>
                </a:lnTo>
                <a:lnTo>
                  <a:pt x="0" y="343"/>
                </a:lnTo>
                <a:lnTo>
                  <a:pt x="398" y="343"/>
                </a:lnTo>
                <a:lnTo>
                  <a:pt x="398" y="452"/>
                </a:lnTo>
                <a:lnTo>
                  <a:pt x="0" y="452"/>
                </a:lnTo>
                <a:lnTo>
                  <a:pt x="0" y="796"/>
                </a:lnTo>
                <a:lnTo>
                  <a:pt x="398" y="796"/>
                </a:lnTo>
                <a:lnTo>
                  <a:pt x="399" y="1230"/>
                </a:lnTo>
                <a:lnTo>
                  <a:pt x="452" y="1230"/>
                </a:lnTo>
                <a:lnTo>
                  <a:pt x="452" y="796"/>
                </a:lnTo>
                <a:lnTo>
                  <a:pt x="1938" y="796"/>
                </a:lnTo>
                <a:lnTo>
                  <a:pt x="1938" y="1230"/>
                </a:lnTo>
                <a:lnTo>
                  <a:pt x="1991" y="1230"/>
                </a:lnTo>
                <a:lnTo>
                  <a:pt x="1991" y="796"/>
                </a:lnTo>
                <a:lnTo>
                  <a:pt x="2418" y="796"/>
                </a:lnTo>
                <a:lnTo>
                  <a:pt x="2418" y="452"/>
                </a:lnTo>
                <a:lnTo>
                  <a:pt x="1991" y="452"/>
                </a:lnTo>
                <a:lnTo>
                  <a:pt x="1991" y="343"/>
                </a:lnTo>
                <a:lnTo>
                  <a:pt x="2418" y="343"/>
                </a:lnTo>
                <a:lnTo>
                  <a:pt x="2418" y="0"/>
                </a:lnTo>
                <a:lnTo>
                  <a:pt x="0" y="0"/>
                </a:lnTo>
                <a:close/>
                <a:moveTo>
                  <a:pt x="452" y="343"/>
                </a:moveTo>
                <a:lnTo>
                  <a:pt x="452" y="343"/>
                </a:lnTo>
                <a:lnTo>
                  <a:pt x="1938" y="343"/>
                </a:lnTo>
                <a:lnTo>
                  <a:pt x="1938" y="452"/>
                </a:lnTo>
                <a:lnTo>
                  <a:pt x="452" y="452"/>
                </a:lnTo>
                <a:lnTo>
                  <a:pt x="452" y="34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>
              <a:solidFill>
                <a:schemeClr val="bg1"/>
              </a:solidFill>
            </a:endParaRP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22316C32-FF01-EEC5-5C4A-D5EF39752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67"/>
          <a:stretch/>
        </p:blipFill>
        <p:spPr>
          <a:xfrm>
            <a:off x="367850" y="1708484"/>
            <a:ext cx="4950108" cy="44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3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Generelle vilkår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 viste pladser må kun benyttes på de arealer som er markeret med gult på kortene. </a:t>
            </a:r>
          </a:p>
          <a:p>
            <a:r>
              <a:rPr lang="da-DK" dirty="0"/>
              <a:t>Pladserne må benyttes i tidsrummet kl. 08:00-24:00. </a:t>
            </a:r>
          </a:p>
          <a:p>
            <a:r>
              <a:rPr lang="da-DK" dirty="0"/>
              <a:t>Pladserne må kun benyttes når salgsvognen er åben og betjent. </a:t>
            </a:r>
          </a:p>
          <a:p>
            <a:r>
              <a:rPr lang="da-DK" dirty="0"/>
              <a:t>Salgsvognen skal kunne holde på pladsen uden at være til gene for trafik, færdsel og tilgængelighed. </a:t>
            </a:r>
          </a:p>
          <a:p>
            <a:r>
              <a:rPr lang="da-DK" dirty="0"/>
              <a:t>Salgsvognen skal altid uden varsel flytte sig, hvis et areal skal bruges til andre formål som fx arrangementer, udendørsservering, faste stader, vej- og byggearbejde og renhold. </a:t>
            </a:r>
          </a:p>
          <a:p>
            <a:r>
              <a:rPr lang="da-DK" dirty="0"/>
              <a:t>Der er ikke adgang til vand og strøm ved stadepladserne.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95E74-93F1-4D2F-93C7-8EB016B4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2" name="Freeform 25">
            <a:extLst>
              <a:ext uri="{FF2B5EF4-FFF2-40B4-BE49-F238E27FC236}">
                <a16:creationId xmlns:a16="http://schemas.microsoft.com/office/drawing/2014/main" id="{BE2CB36D-EE3A-A858-FC40-F45F3D6EB5C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057703" y="5355052"/>
            <a:ext cx="1540740" cy="1181374"/>
          </a:xfrm>
          <a:custGeom>
            <a:avLst/>
            <a:gdLst>
              <a:gd name="T0" fmla="*/ 2149 w 2429"/>
              <a:gd name="T1" fmla="*/ 1561 h 1847"/>
              <a:gd name="T2" fmla="*/ 1954 w 2429"/>
              <a:gd name="T3" fmla="*/ 1428 h 1847"/>
              <a:gd name="T4" fmla="*/ 1758 w 2429"/>
              <a:gd name="T5" fmla="*/ 1562 h 1847"/>
              <a:gd name="T6" fmla="*/ 1147 w 2429"/>
              <a:gd name="T7" fmla="*/ 1428 h 1847"/>
              <a:gd name="T8" fmla="*/ 999 w 2429"/>
              <a:gd name="T9" fmla="*/ 1490 h 1847"/>
              <a:gd name="T10" fmla="*/ 770 w 2429"/>
              <a:gd name="T11" fmla="*/ 1562 h 1847"/>
              <a:gd name="T12" fmla="*/ 770 w 2429"/>
              <a:gd name="T13" fmla="*/ 982 h 1847"/>
              <a:gd name="T14" fmla="*/ 1791 w 2429"/>
              <a:gd name="T15" fmla="*/ 854 h 1847"/>
              <a:gd name="T16" fmla="*/ 2302 w 2429"/>
              <a:gd name="T17" fmla="*/ 1561 h 1847"/>
              <a:gd name="T18" fmla="*/ 509 w 2429"/>
              <a:gd name="T19" fmla="*/ 1562 h 1847"/>
              <a:gd name="T20" fmla="*/ 400 w 2429"/>
              <a:gd name="T21" fmla="*/ 1517 h 1847"/>
              <a:gd name="T22" fmla="*/ 355 w 2429"/>
              <a:gd name="T23" fmla="*/ 1036 h 1847"/>
              <a:gd name="T24" fmla="*/ 716 w 2429"/>
              <a:gd name="T25" fmla="*/ 1337 h 1847"/>
              <a:gd name="T26" fmla="*/ 509 w 2429"/>
              <a:gd name="T27" fmla="*/ 1562 h 1847"/>
              <a:gd name="T28" fmla="*/ 2302 w 2429"/>
              <a:gd name="T29" fmla="*/ 801 h 1847"/>
              <a:gd name="T30" fmla="*/ 1536 w 2429"/>
              <a:gd name="T31" fmla="*/ 801 h 1847"/>
              <a:gd name="T32" fmla="*/ 769 w 2429"/>
              <a:gd name="T33" fmla="*/ 228 h 1847"/>
              <a:gd name="T34" fmla="*/ 2302 w 2429"/>
              <a:gd name="T35" fmla="*/ 801 h 1847"/>
              <a:gd name="T36" fmla="*/ 2355 w 2429"/>
              <a:gd name="T37" fmla="*/ 190 h 1847"/>
              <a:gd name="T38" fmla="*/ 2429 w 2429"/>
              <a:gd name="T39" fmla="*/ 0 h 1847"/>
              <a:gd name="T40" fmla="*/ 642 w 2429"/>
              <a:gd name="T41" fmla="*/ 190 h 1847"/>
              <a:gd name="T42" fmla="*/ 716 w 2429"/>
              <a:gd name="T43" fmla="*/ 854 h 1847"/>
              <a:gd name="T44" fmla="*/ 716 w 2429"/>
              <a:gd name="T45" fmla="*/ 982 h 1847"/>
              <a:gd name="T46" fmla="*/ 290 w 2429"/>
              <a:gd name="T47" fmla="*/ 694 h 1847"/>
              <a:gd name="T48" fmla="*/ 128 w 2429"/>
              <a:gd name="T49" fmla="*/ 560 h 1847"/>
              <a:gd name="T50" fmla="*/ 0 w 2429"/>
              <a:gd name="T51" fmla="*/ 614 h 1847"/>
              <a:gd name="T52" fmla="*/ 128 w 2429"/>
              <a:gd name="T53" fmla="*/ 614 h 1847"/>
              <a:gd name="T54" fmla="*/ 301 w 2429"/>
              <a:gd name="T55" fmla="*/ 1011 h 1847"/>
              <a:gd name="T56" fmla="*/ 362 w 2429"/>
              <a:gd name="T57" fmla="*/ 1554 h 1847"/>
              <a:gd name="T58" fmla="*/ 509 w 2429"/>
              <a:gd name="T59" fmla="*/ 1615 h 1847"/>
              <a:gd name="T60" fmla="*/ 770 w 2429"/>
              <a:gd name="T61" fmla="*/ 1615 h 1847"/>
              <a:gd name="T62" fmla="*/ 937 w 2429"/>
              <a:gd name="T63" fmla="*/ 1638 h 1847"/>
              <a:gd name="T64" fmla="*/ 1147 w 2429"/>
              <a:gd name="T65" fmla="*/ 1847 h 1847"/>
              <a:gd name="T66" fmla="*/ 1357 w 2429"/>
              <a:gd name="T67" fmla="*/ 1638 h 1847"/>
              <a:gd name="T68" fmla="*/ 1355 w 2429"/>
              <a:gd name="T69" fmla="*/ 1615 h 1847"/>
              <a:gd name="T70" fmla="*/ 1744 w 2429"/>
              <a:gd name="T71" fmla="*/ 1638 h 1847"/>
              <a:gd name="T72" fmla="*/ 1954 w 2429"/>
              <a:gd name="T73" fmla="*/ 1847 h 1847"/>
              <a:gd name="T74" fmla="*/ 2162 w 2429"/>
              <a:gd name="T75" fmla="*/ 1615 h 1847"/>
              <a:gd name="T76" fmla="*/ 2355 w 2429"/>
              <a:gd name="T77" fmla="*/ 828 h 1847"/>
              <a:gd name="T78" fmla="*/ 2355 w 2429"/>
              <a:gd name="T79" fmla="*/ 190 h 1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29" h="1847">
                <a:moveTo>
                  <a:pt x="2149" y="1561"/>
                </a:moveTo>
                <a:lnTo>
                  <a:pt x="2149" y="1561"/>
                </a:lnTo>
                <a:cubicBezTo>
                  <a:pt x="2139" y="1535"/>
                  <a:pt x="2123" y="1510"/>
                  <a:pt x="2102" y="1489"/>
                </a:cubicBezTo>
                <a:cubicBezTo>
                  <a:pt x="2062" y="1450"/>
                  <a:pt x="2010" y="1428"/>
                  <a:pt x="1954" y="1428"/>
                </a:cubicBezTo>
                <a:lnTo>
                  <a:pt x="1954" y="1428"/>
                </a:lnTo>
                <a:cubicBezTo>
                  <a:pt x="1865" y="1428"/>
                  <a:pt x="1789" y="1483"/>
                  <a:pt x="1758" y="1562"/>
                </a:cubicBezTo>
                <a:lnTo>
                  <a:pt x="1342" y="1562"/>
                </a:lnTo>
                <a:cubicBezTo>
                  <a:pt x="1312" y="1484"/>
                  <a:pt x="1236" y="1428"/>
                  <a:pt x="1147" y="1428"/>
                </a:cubicBezTo>
                <a:lnTo>
                  <a:pt x="1147" y="1428"/>
                </a:lnTo>
                <a:cubicBezTo>
                  <a:pt x="1091" y="1428"/>
                  <a:pt x="1038" y="1450"/>
                  <a:pt x="999" y="1490"/>
                </a:cubicBezTo>
                <a:cubicBezTo>
                  <a:pt x="978" y="1510"/>
                  <a:pt x="962" y="1535"/>
                  <a:pt x="952" y="1562"/>
                </a:cubicBezTo>
                <a:lnTo>
                  <a:pt x="770" y="1562"/>
                </a:lnTo>
                <a:lnTo>
                  <a:pt x="770" y="1112"/>
                </a:lnTo>
                <a:lnTo>
                  <a:pt x="770" y="982"/>
                </a:lnTo>
                <a:lnTo>
                  <a:pt x="770" y="854"/>
                </a:lnTo>
                <a:lnTo>
                  <a:pt x="1791" y="854"/>
                </a:lnTo>
                <a:lnTo>
                  <a:pt x="2301" y="854"/>
                </a:lnTo>
                <a:lnTo>
                  <a:pt x="2302" y="1561"/>
                </a:lnTo>
                <a:lnTo>
                  <a:pt x="2149" y="1561"/>
                </a:lnTo>
                <a:close/>
                <a:moveTo>
                  <a:pt x="509" y="1562"/>
                </a:moveTo>
                <a:lnTo>
                  <a:pt x="509" y="1562"/>
                </a:lnTo>
                <a:cubicBezTo>
                  <a:pt x="468" y="1562"/>
                  <a:pt x="429" y="1546"/>
                  <a:pt x="400" y="1517"/>
                </a:cubicBezTo>
                <a:cubicBezTo>
                  <a:pt x="371" y="1487"/>
                  <a:pt x="355" y="1449"/>
                  <a:pt x="355" y="1407"/>
                </a:cubicBezTo>
                <a:lnTo>
                  <a:pt x="355" y="1036"/>
                </a:lnTo>
                <a:lnTo>
                  <a:pt x="716" y="1035"/>
                </a:lnTo>
                <a:lnTo>
                  <a:pt x="716" y="1337"/>
                </a:lnTo>
                <a:lnTo>
                  <a:pt x="716" y="1562"/>
                </a:lnTo>
                <a:lnTo>
                  <a:pt x="509" y="1562"/>
                </a:lnTo>
                <a:lnTo>
                  <a:pt x="509" y="1562"/>
                </a:lnTo>
                <a:close/>
                <a:moveTo>
                  <a:pt x="2302" y="801"/>
                </a:moveTo>
                <a:lnTo>
                  <a:pt x="2302" y="801"/>
                </a:lnTo>
                <a:lnTo>
                  <a:pt x="1536" y="801"/>
                </a:lnTo>
                <a:lnTo>
                  <a:pt x="770" y="801"/>
                </a:lnTo>
                <a:lnTo>
                  <a:pt x="769" y="228"/>
                </a:lnTo>
                <a:lnTo>
                  <a:pt x="2302" y="228"/>
                </a:lnTo>
                <a:lnTo>
                  <a:pt x="2302" y="801"/>
                </a:lnTo>
                <a:close/>
                <a:moveTo>
                  <a:pt x="2355" y="190"/>
                </a:moveTo>
                <a:lnTo>
                  <a:pt x="2355" y="190"/>
                </a:lnTo>
                <a:lnTo>
                  <a:pt x="2429" y="190"/>
                </a:lnTo>
                <a:lnTo>
                  <a:pt x="2429" y="0"/>
                </a:lnTo>
                <a:lnTo>
                  <a:pt x="642" y="0"/>
                </a:lnTo>
                <a:lnTo>
                  <a:pt x="642" y="190"/>
                </a:lnTo>
                <a:lnTo>
                  <a:pt x="716" y="190"/>
                </a:lnTo>
                <a:lnTo>
                  <a:pt x="716" y="854"/>
                </a:lnTo>
                <a:lnTo>
                  <a:pt x="716" y="854"/>
                </a:lnTo>
                <a:lnTo>
                  <a:pt x="716" y="982"/>
                </a:lnTo>
                <a:lnTo>
                  <a:pt x="350" y="982"/>
                </a:lnTo>
                <a:cubicBezTo>
                  <a:pt x="339" y="922"/>
                  <a:pt x="308" y="757"/>
                  <a:pt x="290" y="694"/>
                </a:cubicBezTo>
                <a:cubicBezTo>
                  <a:pt x="265" y="604"/>
                  <a:pt x="212" y="560"/>
                  <a:pt x="128" y="560"/>
                </a:cubicBezTo>
                <a:lnTo>
                  <a:pt x="128" y="560"/>
                </a:lnTo>
                <a:lnTo>
                  <a:pt x="0" y="560"/>
                </a:lnTo>
                <a:lnTo>
                  <a:pt x="0" y="614"/>
                </a:lnTo>
                <a:lnTo>
                  <a:pt x="128" y="614"/>
                </a:lnTo>
                <a:lnTo>
                  <a:pt x="128" y="614"/>
                </a:lnTo>
                <a:cubicBezTo>
                  <a:pt x="171" y="614"/>
                  <a:pt x="215" y="625"/>
                  <a:pt x="239" y="709"/>
                </a:cubicBezTo>
                <a:cubicBezTo>
                  <a:pt x="258" y="778"/>
                  <a:pt x="297" y="987"/>
                  <a:pt x="301" y="1011"/>
                </a:cubicBezTo>
                <a:lnTo>
                  <a:pt x="301" y="1407"/>
                </a:lnTo>
                <a:cubicBezTo>
                  <a:pt x="301" y="1463"/>
                  <a:pt x="323" y="1515"/>
                  <a:pt x="362" y="1554"/>
                </a:cubicBezTo>
                <a:cubicBezTo>
                  <a:pt x="401" y="1593"/>
                  <a:pt x="453" y="1615"/>
                  <a:pt x="509" y="1615"/>
                </a:cubicBezTo>
                <a:lnTo>
                  <a:pt x="509" y="1615"/>
                </a:lnTo>
                <a:lnTo>
                  <a:pt x="770" y="1615"/>
                </a:lnTo>
                <a:lnTo>
                  <a:pt x="770" y="1615"/>
                </a:lnTo>
                <a:lnTo>
                  <a:pt x="939" y="1615"/>
                </a:lnTo>
                <a:cubicBezTo>
                  <a:pt x="938" y="1623"/>
                  <a:pt x="937" y="1630"/>
                  <a:pt x="937" y="1638"/>
                </a:cubicBezTo>
                <a:cubicBezTo>
                  <a:pt x="937" y="1694"/>
                  <a:pt x="959" y="1747"/>
                  <a:pt x="999" y="1786"/>
                </a:cubicBezTo>
                <a:cubicBezTo>
                  <a:pt x="1038" y="1826"/>
                  <a:pt x="1091" y="1847"/>
                  <a:pt x="1147" y="1847"/>
                </a:cubicBezTo>
                <a:lnTo>
                  <a:pt x="1147" y="1847"/>
                </a:lnTo>
                <a:cubicBezTo>
                  <a:pt x="1263" y="1847"/>
                  <a:pt x="1357" y="1753"/>
                  <a:pt x="1357" y="1638"/>
                </a:cubicBezTo>
                <a:lnTo>
                  <a:pt x="1357" y="1638"/>
                </a:lnTo>
                <a:cubicBezTo>
                  <a:pt x="1357" y="1630"/>
                  <a:pt x="1356" y="1622"/>
                  <a:pt x="1355" y="1615"/>
                </a:cubicBezTo>
                <a:lnTo>
                  <a:pt x="1745" y="1615"/>
                </a:lnTo>
                <a:cubicBezTo>
                  <a:pt x="1744" y="1622"/>
                  <a:pt x="1744" y="1630"/>
                  <a:pt x="1744" y="1638"/>
                </a:cubicBezTo>
                <a:cubicBezTo>
                  <a:pt x="1744" y="1753"/>
                  <a:pt x="1838" y="1847"/>
                  <a:pt x="1954" y="1847"/>
                </a:cubicBezTo>
                <a:lnTo>
                  <a:pt x="1954" y="1847"/>
                </a:lnTo>
                <a:cubicBezTo>
                  <a:pt x="2069" y="1847"/>
                  <a:pt x="2163" y="1753"/>
                  <a:pt x="2163" y="1638"/>
                </a:cubicBezTo>
                <a:cubicBezTo>
                  <a:pt x="2163" y="1630"/>
                  <a:pt x="2163" y="1622"/>
                  <a:pt x="2162" y="1615"/>
                </a:cubicBezTo>
                <a:lnTo>
                  <a:pt x="2355" y="1615"/>
                </a:lnTo>
                <a:lnTo>
                  <a:pt x="2355" y="828"/>
                </a:lnTo>
                <a:lnTo>
                  <a:pt x="2355" y="828"/>
                </a:lnTo>
                <a:lnTo>
                  <a:pt x="2355" y="19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515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CE30461FF820418479E85F0D6F6545" ma:contentTypeVersion="18" ma:contentTypeDescription="Opret et nyt dokument." ma:contentTypeScope="" ma:versionID="615948d234c845eaaa9ae75b5e7f823b">
  <xsd:schema xmlns:xsd="http://www.w3.org/2001/XMLSchema" xmlns:xs="http://www.w3.org/2001/XMLSchema" xmlns:p="http://schemas.microsoft.com/office/2006/metadata/properties" xmlns:ns2="477da87c-8fc1-40db-8a76-c87074f2660f" xmlns:ns3="89187cf7-5391-4dd1-b4fb-cb361443694e" targetNamespace="http://schemas.microsoft.com/office/2006/metadata/properties" ma:root="true" ma:fieldsID="039d91ddbebad218b60a4e249871da15" ns2:_="" ns3:_="">
    <xsd:import namespace="477da87c-8fc1-40db-8a76-c87074f2660f"/>
    <xsd:import namespace="89187cf7-5391-4dd1-b4fb-cb36144369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da87c-8fc1-40db-8a76-c87074f266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3" nillable="true" ma:displayName="eDoc" ma:internalName="eDoc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87cf7-5391-4dd1-b4fb-cb36144369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477da87c-8fc1-40db-8a76-c87074f2660f" xsi:nil="true"/>
    <lcf76f155ced4ddcb4097134ff3c332f xmlns="477da87c-8fc1-40db-8a76-c87074f266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DDEE96-11D6-42E9-A9D1-EBC003E6A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7da87c-8fc1-40db-8a76-c87074f2660f"/>
    <ds:schemaRef ds:uri="89187cf7-5391-4dd1-b4fb-cb36144369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AAE049-2F16-4D62-B5F8-29DE3BB078E0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477da87c-8fc1-40db-8a76-c87074f2660f"/>
    <ds:schemaRef ds:uri="http://purl.org/dc/elements/1.1/"/>
    <ds:schemaRef ds:uri="http://schemas.openxmlformats.org/package/2006/metadata/core-properties"/>
    <ds:schemaRef ds:uri="89187cf7-5391-4dd1-b4fb-cb361443694e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175</TotalTime>
  <Words>349</Words>
  <Application>Microsoft Office PowerPoint</Application>
  <PresentationFormat>Widescreen</PresentationFormat>
  <Paragraphs>43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Blank</vt:lpstr>
      <vt:lpstr>UK Blank</vt:lpstr>
      <vt:lpstr>   Forsøgsordning for mobilt gadesalg - store vogne   </vt:lpstr>
      <vt:lpstr>Om forsøgsordningen</vt:lpstr>
      <vt:lpstr>Brønshøj Torv</vt:lpstr>
      <vt:lpstr>Hans Knudsens Plads</vt:lpstr>
      <vt:lpstr>Generelle vilkår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Forsøgsordning for mobilt gadesalg - store vogne</dc:title>
  <dc:creator>Helene Kirstine Olsen</dc:creator>
  <cp:lastModifiedBy>Louise Pihl Henriksen</cp:lastModifiedBy>
  <cp:revision>64</cp:revision>
  <dcterms:created xsi:type="dcterms:W3CDTF">2023-03-31T08:03:53Z</dcterms:created>
  <dcterms:modified xsi:type="dcterms:W3CDTF">2026-03-24T13:51:24Z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0x0101003FCE30461FF820418479E85F0D6F6545</vt:lpwstr>
  </property>
  <property fmtid="{D5CDD505-2E9C-101B-9397-08002B2CF9AE}" pid="4" name="MediaServiceImageTags">
    <vt:lpwstr/>
  </property>
  <property fmtid="{D5CDD505-2E9C-101B-9397-08002B2CF9AE}" pid="5" name="TaxCatchAll">
    <vt:lpwstr/>
  </property>
  <property fmtid="{D5CDD505-2E9C-101B-9397-08002B2CF9AE}" pid="6" name="j2c2601e249f4d2993f2fcc4fe83f7c1">
    <vt:lpwstr/>
  </property>
  <property fmtid="{D5CDD505-2E9C-101B-9397-08002B2CF9AE}" pid="7" name="Sensitivity">
    <vt:lpwstr/>
  </property>
</Properties>
</file>