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1" r:id="rId4"/>
    <p:sldMasterId id="2147483814" r:id="rId5"/>
    <p:sldMasterId id="2147483851" r:id="rId6"/>
  </p:sldMasterIdLst>
  <p:notesMasterIdLst>
    <p:notesMasterId r:id="rId33"/>
  </p:notesMasterIdLst>
  <p:handoutMasterIdLst>
    <p:handoutMasterId r:id="rId34"/>
  </p:handoutMasterIdLst>
  <p:sldIdLst>
    <p:sldId id="380" r:id="rId7"/>
    <p:sldId id="275" r:id="rId8"/>
    <p:sldId id="282" r:id="rId9"/>
    <p:sldId id="330" r:id="rId10"/>
    <p:sldId id="381" r:id="rId11"/>
    <p:sldId id="307" r:id="rId12"/>
    <p:sldId id="377" r:id="rId13"/>
    <p:sldId id="279" r:id="rId14"/>
    <p:sldId id="367" r:id="rId15"/>
    <p:sldId id="319" r:id="rId16"/>
    <p:sldId id="325" r:id="rId17"/>
    <p:sldId id="376" r:id="rId18"/>
    <p:sldId id="363" r:id="rId19"/>
    <p:sldId id="300" r:id="rId20"/>
    <p:sldId id="311" r:id="rId21"/>
    <p:sldId id="329" r:id="rId22"/>
    <p:sldId id="316" r:id="rId23"/>
    <p:sldId id="386" r:id="rId24"/>
    <p:sldId id="382" r:id="rId25"/>
    <p:sldId id="324" r:id="rId26"/>
    <p:sldId id="383" r:id="rId27"/>
    <p:sldId id="384" r:id="rId28"/>
    <p:sldId id="379" r:id="rId29"/>
    <p:sldId id="388" r:id="rId30"/>
    <p:sldId id="385" r:id="rId31"/>
    <p:sldId id="387" r:id="rId32"/>
  </p:sldIdLst>
  <p:sldSz cx="12192000" cy="6858000"/>
  <p:notesSz cx="6858000" cy="9144000"/>
  <p:embeddedFontLst>
    <p:embeddedFont>
      <p:font typeface="KBH" panose="00000500000000000000" pitchFamily="2" charset="0"/>
      <p:regular r:id="rId35"/>
      <p:bold r:id="rId36"/>
      <p:italic r:id="rId37"/>
      <p:boldItalic r:id="rId38"/>
    </p:embeddedFont>
    <p:embeddedFont>
      <p:font typeface="KBH Black" panose="00000A00000000000000" pitchFamily="2" charset="0"/>
      <p:bold r:id="rId39"/>
      <p:boldItalic r:id="rId40"/>
    </p:embeddedFont>
    <p:embeddedFont>
      <p:font typeface="KBH Medium" panose="00000600000000000000" pitchFamily="2" charset="0"/>
      <p:regular r:id="rId41"/>
      <p:italic r:id="rId42"/>
    </p:embeddedFont>
    <p:embeddedFont>
      <p:font typeface="KBH Tekst" panose="00000500000000000000" pitchFamily="2"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648993-FE08-6F8E-DCA6-697443763126}" name="Marie Schytte Krabbe" initials="MK" userId="S::makrab@kk.dk::5332c40a-9807-462f-97cb-ddf82d4dc25f"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DFF1E2"/>
    <a:srgbClr val="9FBBA8"/>
    <a:srgbClr val="A4D8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1356" y="4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illa Graversgaard Nielsen" userId="S::cx52@kk.dk::c0b10ea1-001d-48f0-8bfc-4fc08affff8d" providerId="AD" clId="Web-{9C8093B4-413F-4E1E-8EDC-A901A4B059B8}"/>
    <pc:docChg chg="modSld">
      <pc:chgData name="Camilla Graversgaard Nielsen" userId="S::cx52@kk.dk::c0b10ea1-001d-48f0-8bfc-4fc08affff8d" providerId="AD" clId="Web-{9C8093B4-413F-4E1E-8EDC-A901A4B059B8}" dt="2025-11-21T08:56:21.402" v="6" actId="20577"/>
      <pc:docMkLst>
        <pc:docMk/>
      </pc:docMkLst>
      <pc:sldChg chg="modSp">
        <pc:chgData name="Camilla Graversgaard Nielsen" userId="S::cx52@kk.dk::c0b10ea1-001d-48f0-8bfc-4fc08affff8d" providerId="AD" clId="Web-{9C8093B4-413F-4E1E-8EDC-A901A4B059B8}" dt="2025-11-21T08:56:21.402" v="6" actId="20577"/>
        <pc:sldMkLst>
          <pc:docMk/>
          <pc:sldMk cId="1573393499" sldId="282"/>
        </pc:sldMkLst>
        <pc:spChg chg="mod">
          <ac:chgData name="Camilla Graversgaard Nielsen" userId="S::cx52@kk.dk::c0b10ea1-001d-48f0-8bfc-4fc08affff8d" providerId="AD" clId="Web-{9C8093B4-413F-4E1E-8EDC-A901A4B059B8}" dt="2025-11-21T08:56:21.402" v="6" actId="20577"/>
          <ac:spMkLst>
            <pc:docMk/>
            <pc:sldMk cId="1573393499" sldId="282"/>
            <ac:spMk id="4" creationId="{EA5E4138-4A4E-450C-B7DB-0D6B0AC6F1DB}"/>
          </ac:spMkLst>
        </pc:spChg>
      </pc:sldChg>
    </pc:docChg>
  </pc:docChgLst>
  <pc:docChgLst>
    <pc:chgData clId="Web-{29771030-C91B-4ABA-9078-39C8FDB198AD}"/>
    <pc:docChg chg="modSld">
      <pc:chgData name="" userId="" providerId="" clId="Web-{29771030-C91B-4ABA-9078-39C8FDB198AD}" dt="2025-11-10T07:29:46.610" v="2" actId="20577"/>
      <pc:docMkLst>
        <pc:docMk/>
      </pc:docMkLst>
      <pc:sldChg chg="modSp">
        <pc:chgData name="" userId="" providerId="" clId="Web-{29771030-C91B-4ABA-9078-39C8FDB198AD}" dt="2025-11-10T07:29:46.610" v="2" actId="20577"/>
        <pc:sldMkLst>
          <pc:docMk/>
          <pc:sldMk cId="452245446" sldId="380"/>
        </pc:sldMkLst>
        <pc:spChg chg="mod">
          <ac:chgData name="" userId="" providerId="" clId="Web-{29771030-C91B-4ABA-9078-39C8FDB198AD}" dt="2025-11-10T07:29:46.610" v="2" actId="20577"/>
          <ac:spMkLst>
            <pc:docMk/>
            <pc:sldMk cId="452245446" sldId="380"/>
            <ac:spMk id="17" creationId="{3F38AC75-96C7-472C-BFF8-F3496F9CE56E}"/>
          </ac:spMkLst>
        </pc:spChg>
      </pc:sldChg>
    </pc:docChg>
  </pc:docChgLst>
  <pc:docChgLst>
    <pc:chgData name="Camilla Graversgaard Nielsen" userId="c0b10ea1-001d-48f0-8bfc-4fc08affff8d" providerId="ADAL" clId="{13FD2444-6943-44AD-90F0-0D179625CDF2}"/>
    <pc:docChg chg="undo custSel addSld delSld modSld sldOrd">
      <pc:chgData name="Camilla Graversgaard Nielsen" userId="c0b10ea1-001d-48f0-8bfc-4fc08affff8d" providerId="ADAL" clId="{13FD2444-6943-44AD-90F0-0D179625CDF2}" dt="2025-12-03T13:00:29.578" v="19423" actId="20577"/>
      <pc:docMkLst>
        <pc:docMk/>
      </pc:docMkLst>
      <pc:sldChg chg="modSp mod">
        <pc:chgData name="Camilla Graversgaard Nielsen" userId="c0b10ea1-001d-48f0-8bfc-4fc08affff8d" providerId="ADAL" clId="{13FD2444-6943-44AD-90F0-0D179625CDF2}" dt="2025-11-13T13:57:18.706" v="19274" actId="14100"/>
        <pc:sldMkLst>
          <pc:docMk/>
          <pc:sldMk cId="379111099" sldId="275"/>
        </pc:sldMkLst>
        <pc:spChg chg="mod">
          <ac:chgData name="Camilla Graversgaard Nielsen" userId="c0b10ea1-001d-48f0-8bfc-4fc08affff8d" providerId="ADAL" clId="{13FD2444-6943-44AD-90F0-0D179625CDF2}" dt="2025-11-13T13:57:18.706" v="19274" actId="14100"/>
          <ac:spMkLst>
            <pc:docMk/>
            <pc:sldMk cId="379111099" sldId="275"/>
            <ac:spMk id="4" creationId="{C4949AF7-523F-4492-8C13-B884A4EE7A60}"/>
          </ac:spMkLst>
        </pc:spChg>
        <pc:picChg chg="mod modCrop">
          <ac:chgData name="Camilla Graversgaard Nielsen" userId="c0b10ea1-001d-48f0-8bfc-4fc08affff8d" providerId="ADAL" clId="{13FD2444-6943-44AD-90F0-0D179625CDF2}" dt="2025-11-13T13:57:13.634" v="19273" actId="1076"/>
          <ac:picMkLst>
            <pc:docMk/>
            <pc:sldMk cId="379111099" sldId="275"/>
            <ac:picMk id="6" creationId="{14DB72BC-423A-4C39-AB6A-7F36FDE6E9DF}"/>
          </ac:picMkLst>
        </pc:picChg>
      </pc:sldChg>
      <pc:sldChg chg="modSp mod">
        <pc:chgData name="Camilla Graversgaard Nielsen" userId="c0b10ea1-001d-48f0-8bfc-4fc08affff8d" providerId="ADAL" clId="{13FD2444-6943-44AD-90F0-0D179625CDF2}" dt="2025-11-13T13:55:11.816" v="19195" actId="207"/>
        <pc:sldMkLst>
          <pc:docMk/>
          <pc:sldMk cId="2848531964" sldId="279"/>
        </pc:sldMkLst>
        <pc:spChg chg="mod">
          <ac:chgData name="Camilla Graversgaard Nielsen" userId="c0b10ea1-001d-48f0-8bfc-4fc08affff8d" providerId="ADAL" clId="{13FD2444-6943-44AD-90F0-0D179625CDF2}" dt="2025-11-10T14:44:29.406" v="9181" actId="108"/>
          <ac:spMkLst>
            <pc:docMk/>
            <pc:sldMk cId="2848531964" sldId="279"/>
            <ac:spMk id="2" creationId="{A29CC5BA-5D00-4B85-87AC-508CE99D83A5}"/>
          </ac:spMkLst>
        </pc:spChg>
        <pc:spChg chg="mod">
          <ac:chgData name="Camilla Graversgaard Nielsen" userId="c0b10ea1-001d-48f0-8bfc-4fc08affff8d" providerId="ADAL" clId="{13FD2444-6943-44AD-90F0-0D179625CDF2}" dt="2025-11-10T14:45:58.979" v="9198" actId="14100"/>
          <ac:spMkLst>
            <pc:docMk/>
            <pc:sldMk cId="2848531964" sldId="279"/>
            <ac:spMk id="3" creationId="{D61E7333-0EAC-4172-A471-ACDF432CA9B2}"/>
          </ac:spMkLst>
        </pc:spChg>
        <pc:spChg chg="mod">
          <ac:chgData name="Camilla Graversgaard Nielsen" userId="c0b10ea1-001d-48f0-8bfc-4fc08affff8d" providerId="ADAL" clId="{13FD2444-6943-44AD-90F0-0D179625CDF2}" dt="2025-11-13T13:55:11.816" v="19195" actId="207"/>
          <ac:spMkLst>
            <pc:docMk/>
            <pc:sldMk cId="2848531964" sldId="279"/>
            <ac:spMk id="4" creationId="{C466939B-A0A4-15EA-19B4-74552A566387}"/>
          </ac:spMkLst>
        </pc:spChg>
        <pc:spChg chg="mod">
          <ac:chgData name="Camilla Graversgaard Nielsen" userId="c0b10ea1-001d-48f0-8bfc-4fc08affff8d" providerId="ADAL" clId="{13FD2444-6943-44AD-90F0-0D179625CDF2}" dt="2025-11-10T14:53:51.280" v="9897" actId="6549"/>
          <ac:spMkLst>
            <pc:docMk/>
            <pc:sldMk cId="2848531964" sldId="279"/>
            <ac:spMk id="6" creationId="{1AEAE2FA-32DA-4736-A046-019532BB832B}"/>
          </ac:spMkLst>
        </pc:spChg>
      </pc:sldChg>
      <pc:sldChg chg="modSp mod">
        <pc:chgData name="Camilla Graversgaard Nielsen" userId="c0b10ea1-001d-48f0-8bfc-4fc08affff8d" providerId="ADAL" clId="{13FD2444-6943-44AD-90F0-0D179625CDF2}" dt="2025-11-21T08:58:54.725" v="19285" actId="20577"/>
        <pc:sldMkLst>
          <pc:docMk/>
          <pc:sldMk cId="1573393499" sldId="282"/>
        </pc:sldMkLst>
        <pc:spChg chg="mod">
          <ac:chgData name="Camilla Graversgaard Nielsen" userId="c0b10ea1-001d-48f0-8bfc-4fc08affff8d" providerId="ADAL" clId="{13FD2444-6943-44AD-90F0-0D179625CDF2}" dt="2025-11-11T09:56:17.017" v="12511" actId="255"/>
          <ac:spMkLst>
            <pc:docMk/>
            <pc:sldMk cId="1573393499" sldId="282"/>
            <ac:spMk id="2" creationId="{AED342F7-983D-44ED-8CDA-9352E7A77210}"/>
          </ac:spMkLst>
        </pc:spChg>
        <pc:spChg chg="mod">
          <ac:chgData name="Camilla Graversgaard Nielsen" userId="c0b10ea1-001d-48f0-8bfc-4fc08affff8d" providerId="ADAL" clId="{13FD2444-6943-44AD-90F0-0D179625CDF2}" dt="2025-11-21T08:58:54.725" v="19285" actId="20577"/>
          <ac:spMkLst>
            <pc:docMk/>
            <pc:sldMk cId="1573393499" sldId="282"/>
            <ac:spMk id="4" creationId="{EA5E4138-4A4E-450C-B7DB-0D6B0AC6F1DB}"/>
          </ac:spMkLst>
        </pc:spChg>
      </pc:sldChg>
      <pc:sldChg chg="modSp mod">
        <pc:chgData name="Camilla Graversgaard Nielsen" userId="c0b10ea1-001d-48f0-8bfc-4fc08affff8d" providerId="ADAL" clId="{13FD2444-6943-44AD-90F0-0D179625CDF2}" dt="2025-11-11T10:06:46.446" v="13062" actId="20577"/>
        <pc:sldMkLst>
          <pc:docMk/>
          <pc:sldMk cId="1525607719" sldId="300"/>
        </pc:sldMkLst>
        <pc:spChg chg="mod">
          <ac:chgData name="Camilla Graversgaard Nielsen" userId="c0b10ea1-001d-48f0-8bfc-4fc08affff8d" providerId="ADAL" clId="{13FD2444-6943-44AD-90F0-0D179625CDF2}" dt="2025-11-10T15:39:14.084" v="11339" actId="2711"/>
          <ac:spMkLst>
            <pc:docMk/>
            <pc:sldMk cId="1525607719" sldId="300"/>
            <ac:spMk id="2" creationId="{700DBFFA-7774-4381-8CB1-ACEAC485AE42}"/>
          </ac:spMkLst>
        </pc:spChg>
        <pc:spChg chg="mod">
          <ac:chgData name="Camilla Graversgaard Nielsen" userId="c0b10ea1-001d-48f0-8bfc-4fc08affff8d" providerId="ADAL" clId="{13FD2444-6943-44AD-90F0-0D179625CDF2}" dt="2025-11-11T10:04:40.574" v="12996" actId="6549"/>
          <ac:spMkLst>
            <pc:docMk/>
            <pc:sldMk cId="1525607719" sldId="300"/>
            <ac:spMk id="4" creationId="{774EA317-F8CB-44DF-AB87-8C940BAF428C}"/>
          </ac:spMkLst>
        </pc:spChg>
        <pc:spChg chg="mod">
          <ac:chgData name="Camilla Graversgaard Nielsen" userId="c0b10ea1-001d-48f0-8bfc-4fc08affff8d" providerId="ADAL" clId="{13FD2444-6943-44AD-90F0-0D179625CDF2}" dt="2025-11-11T10:06:46.446" v="13062" actId="20577"/>
          <ac:spMkLst>
            <pc:docMk/>
            <pc:sldMk cId="1525607719" sldId="300"/>
            <ac:spMk id="5" creationId="{9AED80A2-ACDF-A98F-F859-C1475B0E13EE}"/>
          </ac:spMkLst>
        </pc:spChg>
      </pc:sldChg>
      <pc:sldChg chg="modSp mod ord modCm">
        <pc:chgData name="Camilla Graversgaard Nielsen" userId="c0b10ea1-001d-48f0-8bfc-4fc08affff8d" providerId="ADAL" clId="{13FD2444-6943-44AD-90F0-0D179625CDF2}" dt="2025-11-13T13:24:18.114" v="19145" actId="20577"/>
        <pc:sldMkLst>
          <pc:docMk/>
          <pc:sldMk cId="2116886443" sldId="307"/>
        </pc:sldMkLst>
        <pc:spChg chg="mod">
          <ac:chgData name="Camilla Graversgaard Nielsen" userId="c0b10ea1-001d-48f0-8bfc-4fc08affff8d" providerId="ADAL" clId="{13FD2444-6943-44AD-90F0-0D179625CDF2}" dt="2025-11-10T14:42:51.810" v="9175" actId="14100"/>
          <ac:spMkLst>
            <pc:docMk/>
            <pc:sldMk cId="2116886443" sldId="307"/>
            <ac:spMk id="2" creationId="{145500C7-13D8-41ED-949A-4C2005F06BF6}"/>
          </ac:spMkLst>
        </pc:spChg>
        <pc:spChg chg="mod">
          <ac:chgData name="Camilla Graversgaard Nielsen" userId="c0b10ea1-001d-48f0-8bfc-4fc08affff8d" providerId="ADAL" clId="{13FD2444-6943-44AD-90F0-0D179625CDF2}" dt="2025-11-13T13:24:18.114" v="19145" actId="20577"/>
          <ac:spMkLst>
            <pc:docMk/>
            <pc:sldMk cId="2116886443" sldId="307"/>
            <ac:spMk id="5" creationId="{336D04F7-452F-4439-A8F4-D070138F4A69}"/>
          </ac:spMkLst>
        </pc:spChg>
        <pc:spChg chg="mod">
          <ac:chgData name="Camilla Graversgaard Nielsen" userId="c0b10ea1-001d-48f0-8bfc-4fc08affff8d" providerId="ADAL" clId="{13FD2444-6943-44AD-90F0-0D179625CDF2}" dt="2025-11-11T09:42:10.172" v="12495" actId="207"/>
          <ac:spMkLst>
            <pc:docMk/>
            <pc:sldMk cId="2116886443" sldId="307"/>
            <ac:spMk id="6" creationId="{5AE944AA-B0D5-473A-A084-C31F8C6357B7}"/>
          </ac:spMkLst>
        </pc:spChg>
        <pc:spChg chg="mod">
          <ac:chgData name="Camilla Graversgaard Nielsen" userId="c0b10ea1-001d-48f0-8bfc-4fc08affff8d" providerId="ADAL" clId="{13FD2444-6943-44AD-90F0-0D179625CDF2}" dt="2025-11-11T09:42:27.143" v="12497" actId="207"/>
          <ac:spMkLst>
            <pc:docMk/>
            <pc:sldMk cId="2116886443" sldId="307"/>
            <ac:spMk id="7" creationId="{90FF53A7-6B67-4710-BEF6-0DA2D0713E62}"/>
          </ac:spMkLst>
        </pc:spChg>
        <pc:spChg chg="mod">
          <ac:chgData name="Camilla Graversgaard Nielsen" userId="c0b10ea1-001d-48f0-8bfc-4fc08affff8d" providerId="ADAL" clId="{13FD2444-6943-44AD-90F0-0D179625CDF2}" dt="2025-11-11T09:41:46.529" v="12493" actId="208"/>
          <ac:spMkLst>
            <pc:docMk/>
            <pc:sldMk cId="2116886443" sldId="307"/>
            <ac:spMk id="8" creationId="{417FE9DC-FD7C-4CD8-B9C3-D9A8E54F07CA}"/>
          </ac:spMkLst>
        </pc:spChg>
        <pc:graphicFrameChg chg="mod modGraphic">
          <ac:chgData name="Camilla Graversgaard Nielsen" userId="c0b10ea1-001d-48f0-8bfc-4fc08affff8d" providerId="ADAL" clId="{13FD2444-6943-44AD-90F0-0D179625CDF2}" dt="2025-11-13T13:22:52.224" v="19087" actId="20577"/>
          <ac:graphicFrameMkLst>
            <pc:docMk/>
            <pc:sldMk cId="2116886443" sldId="307"/>
            <ac:graphicFrameMk id="4" creationId="{12FBFA5E-788F-4C08-AC58-1D7CDC4D0F41}"/>
          </ac:graphicFrameMkLst>
        </pc:graphicFrameChg>
        <pc:extLst>
          <p:ext xmlns:p="http://schemas.openxmlformats.org/presentationml/2006/main" uri="{D6D511B9-2390-475A-947B-AFAB55BFBCF1}">
            <pc226:cmChg xmlns:pc226="http://schemas.microsoft.com/office/powerpoint/2022/06/main/command" chg="mod">
              <pc226:chgData name="Camilla Graversgaard Nielsen" userId="c0b10ea1-001d-48f0-8bfc-4fc08affff8d" providerId="ADAL" clId="{13FD2444-6943-44AD-90F0-0D179625CDF2}" dt="2025-11-13T13:23:54.492" v="19114" actId="20577"/>
              <pc2:cmMkLst xmlns:pc2="http://schemas.microsoft.com/office/powerpoint/2019/9/main/command">
                <pc:docMk/>
                <pc:sldMk cId="2116886443" sldId="307"/>
                <pc2:cmMk id="{DA917985-4183-49A9-8F85-5E914BC3F2B0}"/>
              </pc2:cmMkLst>
            </pc226:cmChg>
          </p:ext>
        </pc:extLst>
      </pc:sldChg>
      <pc:sldChg chg="addSp delSp modSp mod modClrScheme chgLayout">
        <pc:chgData name="Camilla Graversgaard Nielsen" userId="c0b10ea1-001d-48f0-8bfc-4fc08affff8d" providerId="ADAL" clId="{13FD2444-6943-44AD-90F0-0D179625CDF2}" dt="2025-11-11T09:27:45.173" v="12396" actId="208"/>
        <pc:sldMkLst>
          <pc:docMk/>
          <pc:sldMk cId="1224343251" sldId="311"/>
        </pc:sldMkLst>
        <pc:spChg chg="mod">
          <ac:chgData name="Camilla Graversgaard Nielsen" userId="c0b10ea1-001d-48f0-8bfc-4fc08affff8d" providerId="ADAL" clId="{13FD2444-6943-44AD-90F0-0D179625CDF2}" dt="2025-11-11T09:24:30.915" v="12380" actId="2711"/>
          <ac:spMkLst>
            <pc:docMk/>
            <pc:sldMk cId="1224343251" sldId="311"/>
            <ac:spMk id="2" creationId="{95CCDA32-FE39-4FE3-81A1-FAB164B2B8A8}"/>
          </ac:spMkLst>
        </pc:spChg>
        <pc:spChg chg="mod">
          <ac:chgData name="Camilla Graversgaard Nielsen" userId="c0b10ea1-001d-48f0-8bfc-4fc08affff8d" providerId="ADAL" clId="{13FD2444-6943-44AD-90F0-0D179625CDF2}" dt="2025-11-11T09:23:50.616" v="12379" actId="26606"/>
          <ac:spMkLst>
            <pc:docMk/>
            <pc:sldMk cId="1224343251" sldId="311"/>
            <ac:spMk id="3" creationId="{75AA3364-A82F-485F-AA5E-0DD3464377FD}"/>
          </ac:spMkLst>
        </pc:spChg>
        <pc:spChg chg="mod ord modVis">
          <ac:chgData name="Camilla Graversgaard Nielsen" userId="c0b10ea1-001d-48f0-8bfc-4fc08affff8d" providerId="ADAL" clId="{13FD2444-6943-44AD-90F0-0D179625CDF2}" dt="2025-11-11T09:23:50.616" v="12379" actId="26606"/>
          <ac:spMkLst>
            <pc:docMk/>
            <pc:sldMk cId="1224343251" sldId="311"/>
            <ac:spMk id="4" creationId="{10D7C5E9-600B-40CD-B215-D96A15DBEE64}"/>
          </ac:spMkLst>
        </pc:spChg>
        <pc:spChg chg="mod ord">
          <ac:chgData name="Camilla Graversgaard Nielsen" userId="c0b10ea1-001d-48f0-8bfc-4fc08affff8d" providerId="ADAL" clId="{13FD2444-6943-44AD-90F0-0D179625CDF2}" dt="2025-11-11T09:27:45.173" v="12396" actId="208"/>
          <ac:spMkLst>
            <pc:docMk/>
            <pc:sldMk cId="1224343251" sldId="311"/>
            <ac:spMk id="5" creationId="{67AAAB52-35B4-3747-0AA4-5B292CA5E42E}"/>
          </ac:spMkLst>
        </pc:spChg>
        <pc:picChg chg="mod">
          <ac:chgData name="Camilla Graversgaard Nielsen" userId="c0b10ea1-001d-48f0-8bfc-4fc08affff8d" providerId="ADAL" clId="{13FD2444-6943-44AD-90F0-0D179625CDF2}" dt="2025-11-11T09:26:23.513" v="12393" actId="1076"/>
          <ac:picMkLst>
            <pc:docMk/>
            <pc:sldMk cId="1224343251" sldId="311"/>
            <ac:picMk id="6" creationId="{DDE922C3-13C0-E73C-264E-6ADB4DB785A7}"/>
          </ac:picMkLst>
        </pc:picChg>
      </pc:sldChg>
      <pc:sldChg chg="modSp mod">
        <pc:chgData name="Camilla Graversgaard Nielsen" userId="c0b10ea1-001d-48f0-8bfc-4fc08affff8d" providerId="ADAL" clId="{13FD2444-6943-44AD-90F0-0D179625CDF2}" dt="2025-11-11T09:36:15.431" v="12425" actId="13926"/>
        <pc:sldMkLst>
          <pc:docMk/>
          <pc:sldMk cId="1846723479" sldId="316"/>
        </pc:sldMkLst>
        <pc:spChg chg="mod">
          <ac:chgData name="Camilla Graversgaard Nielsen" userId="c0b10ea1-001d-48f0-8bfc-4fc08affff8d" providerId="ADAL" clId="{13FD2444-6943-44AD-90F0-0D179625CDF2}" dt="2025-11-10T15:37:40.391" v="11322" actId="2711"/>
          <ac:spMkLst>
            <pc:docMk/>
            <pc:sldMk cId="1846723479" sldId="316"/>
            <ac:spMk id="2" creationId="{4D14366B-D25C-4209-A489-875452D27A2E}"/>
          </ac:spMkLst>
        </pc:spChg>
        <pc:spChg chg="mod">
          <ac:chgData name="Camilla Graversgaard Nielsen" userId="c0b10ea1-001d-48f0-8bfc-4fc08affff8d" providerId="ADAL" clId="{13FD2444-6943-44AD-90F0-0D179625CDF2}" dt="2025-11-11T09:36:15.431" v="12425" actId="13926"/>
          <ac:spMkLst>
            <pc:docMk/>
            <pc:sldMk cId="1846723479" sldId="316"/>
            <ac:spMk id="3" creationId="{FD902BC8-C00E-4289-B810-28BB8CB86325}"/>
          </ac:spMkLst>
        </pc:spChg>
      </pc:sldChg>
      <pc:sldChg chg="addSp delSp modSp mod">
        <pc:chgData name="Camilla Graversgaard Nielsen" userId="c0b10ea1-001d-48f0-8bfc-4fc08affff8d" providerId="ADAL" clId="{13FD2444-6943-44AD-90F0-0D179625CDF2}" dt="2025-11-13T13:54:57.183" v="19193" actId="13926"/>
        <pc:sldMkLst>
          <pc:docMk/>
          <pc:sldMk cId="902129526" sldId="319"/>
        </pc:sldMkLst>
        <pc:spChg chg="mod">
          <ac:chgData name="Camilla Graversgaard Nielsen" userId="c0b10ea1-001d-48f0-8bfc-4fc08affff8d" providerId="ADAL" clId="{13FD2444-6943-44AD-90F0-0D179625CDF2}" dt="2025-11-11T09:29:54.251" v="12406" actId="14100"/>
          <ac:spMkLst>
            <pc:docMk/>
            <pc:sldMk cId="902129526" sldId="319"/>
            <ac:spMk id="3" creationId="{D6977D87-79B4-0498-4C74-20B97612AE66}"/>
          </ac:spMkLst>
        </pc:spChg>
        <pc:spChg chg="mod">
          <ac:chgData name="Camilla Graversgaard Nielsen" userId="c0b10ea1-001d-48f0-8bfc-4fc08affff8d" providerId="ADAL" clId="{13FD2444-6943-44AD-90F0-0D179625CDF2}" dt="2025-11-10T15:09:06.570" v="9911" actId="1076"/>
          <ac:spMkLst>
            <pc:docMk/>
            <pc:sldMk cId="902129526" sldId="319"/>
            <ac:spMk id="5" creationId="{C6BA6DD7-E9CE-9477-2CA9-A6B14D1ADA16}"/>
          </ac:spMkLst>
        </pc:spChg>
        <pc:spChg chg="mod">
          <ac:chgData name="Camilla Graversgaard Nielsen" userId="c0b10ea1-001d-48f0-8bfc-4fc08affff8d" providerId="ADAL" clId="{13FD2444-6943-44AD-90F0-0D179625CDF2}" dt="2025-11-13T13:54:57.183" v="19193" actId="13926"/>
          <ac:spMkLst>
            <pc:docMk/>
            <pc:sldMk cId="902129526" sldId="319"/>
            <ac:spMk id="9" creationId="{DB60B4F1-6A4B-45F3-AA51-C3BB624A42AF}"/>
          </ac:spMkLst>
        </pc:spChg>
      </pc:sldChg>
      <pc:sldChg chg="modSp mod">
        <pc:chgData name="Camilla Graversgaard Nielsen" userId="c0b10ea1-001d-48f0-8bfc-4fc08affff8d" providerId="ADAL" clId="{13FD2444-6943-44AD-90F0-0D179625CDF2}" dt="2025-11-13T13:46:22.717" v="19150" actId="20577"/>
        <pc:sldMkLst>
          <pc:docMk/>
          <pc:sldMk cId="3835867287" sldId="324"/>
        </pc:sldMkLst>
        <pc:spChg chg="mod">
          <ac:chgData name="Camilla Graversgaard Nielsen" userId="c0b10ea1-001d-48f0-8bfc-4fc08affff8d" providerId="ADAL" clId="{13FD2444-6943-44AD-90F0-0D179625CDF2}" dt="2025-11-11T09:38:34.717" v="12478" actId="255"/>
          <ac:spMkLst>
            <pc:docMk/>
            <pc:sldMk cId="3835867287" sldId="324"/>
            <ac:spMk id="2" creationId="{D8C77E49-1E6C-4473-B5D2-265F704EC713}"/>
          </ac:spMkLst>
        </pc:spChg>
        <pc:spChg chg="mod">
          <ac:chgData name="Camilla Graversgaard Nielsen" userId="c0b10ea1-001d-48f0-8bfc-4fc08affff8d" providerId="ADAL" clId="{13FD2444-6943-44AD-90F0-0D179625CDF2}" dt="2025-11-13T13:46:22.717" v="19150" actId="20577"/>
          <ac:spMkLst>
            <pc:docMk/>
            <pc:sldMk cId="3835867287" sldId="324"/>
            <ac:spMk id="4" creationId="{CBD34BC5-0F58-557C-5565-57871C9F5694}"/>
          </ac:spMkLst>
        </pc:spChg>
      </pc:sldChg>
      <pc:sldChg chg="addSp delSp modSp mod">
        <pc:chgData name="Camilla Graversgaard Nielsen" userId="c0b10ea1-001d-48f0-8bfc-4fc08affff8d" providerId="ADAL" clId="{13FD2444-6943-44AD-90F0-0D179625CDF2}" dt="2025-11-11T09:55:27.583" v="12506" actId="1076"/>
        <pc:sldMkLst>
          <pc:docMk/>
          <pc:sldMk cId="2510285484" sldId="325"/>
        </pc:sldMkLst>
        <pc:spChg chg="mod">
          <ac:chgData name="Camilla Graversgaard Nielsen" userId="c0b10ea1-001d-48f0-8bfc-4fc08affff8d" providerId="ADAL" clId="{13FD2444-6943-44AD-90F0-0D179625CDF2}" dt="2025-11-10T15:13:54.496" v="10196" actId="2711"/>
          <ac:spMkLst>
            <pc:docMk/>
            <pc:sldMk cId="2510285484" sldId="325"/>
            <ac:spMk id="2" creationId="{43892753-D68E-AA1B-E975-1E99DAD0FCEB}"/>
          </ac:spMkLst>
        </pc:spChg>
        <pc:spChg chg="mod">
          <ac:chgData name="Camilla Graversgaard Nielsen" userId="c0b10ea1-001d-48f0-8bfc-4fc08affff8d" providerId="ADAL" clId="{13FD2444-6943-44AD-90F0-0D179625CDF2}" dt="2025-11-10T15:14:52.225" v="10215" actId="20577"/>
          <ac:spMkLst>
            <pc:docMk/>
            <pc:sldMk cId="2510285484" sldId="325"/>
            <ac:spMk id="4" creationId="{F60BC945-4E0C-FB7D-6ECF-631AC5B60186}"/>
          </ac:spMkLst>
        </pc:spChg>
        <pc:picChg chg="add mod">
          <ac:chgData name="Camilla Graversgaard Nielsen" userId="c0b10ea1-001d-48f0-8bfc-4fc08affff8d" providerId="ADAL" clId="{13FD2444-6943-44AD-90F0-0D179625CDF2}" dt="2025-11-11T09:55:27.583" v="12506" actId="1076"/>
          <ac:picMkLst>
            <pc:docMk/>
            <pc:sldMk cId="2510285484" sldId="325"/>
            <ac:picMk id="6" creationId="{BA570F6A-65A8-867F-FC66-703DF1CF7959}"/>
          </ac:picMkLst>
        </pc:picChg>
      </pc:sldChg>
      <pc:sldChg chg="modSp mod">
        <pc:chgData name="Camilla Graversgaard Nielsen" userId="c0b10ea1-001d-48f0-8bfc-4fc08affff8d" providerId="ADAL" clId="{13FD2444-6943-44AD-90F0-0D179625CDF2}" dt="2025-11-11T09:25:23.216" v="12386" actId="14100"/>
        <pc:sldMkLst>
          <pc:docMk/>
          <pc:sldMk cId="4050435858" sldId="329"/>
        </pc:sldMkLst>
        <pc:spChg chg="mod">
          <ac:chgData name="Camilla Graversgaard Nielsen" userId="c0b10ea1-001d-48f0-8bfc-4fc08affff8d" providerId="ADAL" clId="{13FD2444-6943-44AD-90F0-0D179625CDF2}" dt="2025-11-10T15:35:20.432" v="11320" actId="2711"/>
          <ac:spMkLst>
            <pc:docMk/>
            <pc:sldMk cId="4050435858" sldId="329"/>
            <ac:spMk id="2" creationId="{C44A88AE-4AAD-C48B-00FD-C3D647A8DB7F}"/>
          </ac:spMkLst>
        </pc:spChg>
        <pc:spChg chg="mod">
          <ac:chgData name="Camilla Graversgaard Nielsen" userId="c0b10ea1-001d-48f0-8bfc-4fc08affff8d" providerId="ADAL" clId="{13FD2444-6943-44AD-90F0-0D179625CDF2}" dt="2025-11-11T09:25:23.216" v="12386" actId="14100"/>
          <ac:spMkLst>
            <pc:docMk/>
            <pc:sldMk cId="4050435858" sldId="329"/>
            <ac:spMk id="3" creationId="{8F6BDE48-6AE6-45C4-A508-0DF10ED925F3}"/>
          </ac:spMkLst>
        </pc:spChg>
        <pc:spChg chg="mod">
          <ac:chgData name="Camilla Graversgaard Nielsen" userId="c0b10ea1-001d-48f0-8bfc-4fc08affff8d" providerId="ADAL" clId="{13FD2444-6943-44AD-90F0-0D179625CDF2}" dt="2025-11-11T09:25:01.632" v="12384" actId="14100"/>
          <ac:spMkLst>
            <pc:docMk/>
            <pc:sldMk cId="4050435858" sldId="329"/>
            <ac:spMk id="4" creationId="{11D092B7-46AF-E698-0D51-DEA087B41FE8}"/>
          </ac:spMkLst>
        </pc:spChg>
      </pc:sldChg>
      <pc:sldChg chg="modSp mod">
        <pc:chgData name="Camilla Graversgaard Nielsen" userId="c0b10ea1-001d-48f0-8bfc-4fc08affff8d" providerId="ADAL" clId="{13FD2444-6943-44AD-90F0-0D179625CDF2}" dt="2025-11-10T14:39:13.121" v="9129" actId="20577"/>
        <pc:sldMkLst>
          <pc:docMk/>
          <pc:sldMk cId="1447869084" sldId="330"/>
        </pc:sldMkLst>
        <pc:spChg chg="mod">
          <ac:chgData name="Camilla Graversgaard Nielsen" userId="c0b10ea1-001d-48f0-8bfc-4fc08affff8d" providerId="ADAL" clId="{13FD2444-6943-44AD-90F0-0D179625CDF2}" dt="2025-11-10T14:38:16.656" v="9125" actId="14100"/>
          <ac:spMkLst>
            <pc:docMk/>
            <pc:sldMk cId="1447869084" sldId="330"/>
            <ac:spMk id="4" creationId="{774EA317-F8CB-44DF-AB87-8C940BAF428C}"/>
          </ac:spMkLst>
        </pc:spChg>
        <pc:spChg chg="mod">
          <ac:chgData name="Camilla Graversgaard Nielsen" userId="c0b10ea1-001d-48f0-8bfc-4fc08affff8d" providerId="ADAL" clId="{13FD2444-6943-44AD-90F0-0D179625CDF2}" dt="2025-11-10T14:39:13.121" v="9129" actId="20577"/>
          <ac:spMkLst>
            <pc:docMk/>
            <pc:sldMk cId="1447869084" sldId="330"/>
            <ac:spMk id="5" creationId="{9AED80A2-ACDF-A98F-F859-C1475B0E13EE}"/>
          </ac:spMkLst>
        </pc:spChg>
      </pc:sldChg>
      <pc:sldChg chg="addSp delSp modSp mod modClrScheme chgLayout">
        <pc:chgData name="Camilla Graversgaard Nielsen" userId="c0b10ea1-001d-48f0-8bfc-4fc08affff8d" providerId="ADAL" clId="{13FD2444-6943-44AD-90F0-0D179625CDF2}" dt="2025-11-11T10:01:06.638" v="12772" actId="207"/>
        <pc:sldMkLst>
          <pc:docMk/>
          <pc:sldMk cId="3391219721" sldId="363"/>
        </pc:sldMkLst>
        <pc:spChg chg="mod ord">
          <ac:chgData name="Camilla Graversgaard Nielsen" userId="c0b10ea1-001d-48f0-8bfc-4fc08affff8d" providerId="ADAL" clId="{13FD2444-6943-44AD-90F0-0D179625CDF2}" dt="2025-11-10T15:29:09.495" v="11017" actId="14100"/>
          <ac:spMkLst>
            <pc:docMk/>
            <pc:sldMk cId="3391219721" sldId="363"/>
            <ac:spMk id="2" creationId="{AED342F7-983D-44ED-8CDA-9352E7A77210}"/>
          </ac:spMkLst>
        </pc:spChg>
        <pc:spChg chg="mod ord">
          <ac:chgData name="Camilla Graversgaard Nielsen" userId="c0b10ea1-001d-48f0-8bfc-4fc08affff8d" providerId="ADAL" clId="{13FD2444-6943-44AD-90F0-0D179625CDF2}" dt="2025-11-10T15:28:28.141" v="11007" actId="700"/>
          <ac:spMkLst>
            <pc:docMk/>
            <pc:sldMk cId="3391219721" sldId="363"/>
            <ac:spMk id="3" creationId="{349D3D14-32FA-4001-99DC-14C2E4428894}"/>
          </ac:spMkLst>
        </pc:spChg>
        <pc:spChg chg="mod ord">
          <ac:chgData name="Camilla Graversgaard Nielsen" userId="c0b10ea1-001d-48f0-8bfc-4fc08affff8d" providerId="ADAL" clId="{13FD2444-6943-44AD-90F0-0D179625CDF2}" dt="2025-11-10T15:39:26.069" v="11340" actId="6549"/>
          <ac:spMkLst>
            <pc:docMk/>
            <pc:sldMk cId="3391219721" sldId="363"/>
            <ac:spMk id="4" creationId="{EA5E4138-4A4E-450C-B7DB-0D6B0AC6F1DB}"/>
          </ac:spMkLst>
        </pc:spChg>
        <pc:spChg chg="mod">
          <ac:chgData name="Camilla Graversgaard Nielsen" userId="c0b10ea1-001d-48f0-8bfc-4fc08affff8d" providerId="ADAL" clId="{13FD2444-6943-44AD-90F0-0D179625CDF2}" dt="2025-11-10T15:28:56.515" v="11013" actId="1076"/>
          <ac:spMkLst>
            <pc:docMk/>
            <pc:sldMk cId="3391219721" sldId="363"/>
            <ac:spMk id="7" creationId="{BA2E686A-9508-4835-9FE2-BFBDCC79A55E}"/>
          </ac:spMkLst>
        </pc:spChg>
        <pc:spChg chg="add mod">
          <ac:chgData name="Camilla Graversgaard Nielsen" userId="c0b10ea1-001d-48f0-8bfc-4fc08affff8d" providerId="ADAL" clId="{13FD2444-6943-44AD-90F0-0D179625CDF2}" dt="2025-11-11T10:01:06.638" v="12772" actId="207"/>
          <ac:spMkLst>
            <pc:docMk/>
            <pc:sldMk cId="3391219721" sldId="363"/>
            <ac:spMk id="8" creationId="{EBB192EF-6E18-F5F3-1825-1A76FA05C7F1}"/>
          </ac:spMkLst>
        </pc:spChg>
      </pc:sldChg>
      <pc:sldChg chg="delSp modSp mod">
        <pc:chgData name="Camilla Graversgaard Nielsen" userId="c0b10ea1-001d-48f0-8bfc-4fc08affff8d" providerId="ADAL" clId="{13FD2444-6943-44AD-90F0-0D179625CDF2}" dt="2025-11-10T14:55:53.640" v="9908"/>
        <pc:sldMkLst>
          <pc:docMk/>
          <pc:sldMk cId="4247810931" sldId="367"/>
        </pc:sldMkLst>
        <pc:spChg chg="mod">
          <ac:chgData name="Camilla Graversgaard Nielsen" userId="c0b10ea1-001d-48f0-8bfc-4fc08affff8d" providerId="ADAL" clId="{13FD2444-6943-44AD-90F0-0D179625CDF2}" dt="2025-11-10T14:55:17.914" v="9907" actId="20577"/>
          <ac:spMkLst>
            <pc:docMk/>
            <pc:sldMk cId="4247810931" sldId="367"/>
            <ac:spMk id="5" creationId="{7CEB313E-5475-413D-B2D0-1A18AEB78741}"/>
          </ac:spMkLst>
        </pc:spChg>
        <pc:graphicFrameChg chg="mod">
          <ac:chgData name="Camilla Graversgaard Nielsen" userId="c0b10ea1-001d-48f0-8bfc-4fc08affff8d" providerId="ADAL" clId="{13FD2444-6943-44AD-90F0-0D179625CDF2}" dt="2025-11-10T14:55:53.640" v="9908"/>
          <ac:graphicFrameMkLst>
            <pc:docMk/>
            <pc:sldMk cId="4247810931" sldId="367"/>
            <ac:graphicFrameMk id="14" creationId="{2099CC3E-909D-4E7B-A3EF-0C6CDB3C8875}"/>
          </ac:graphicFrameMkLst>
        </pc:graphicFrameChg>
      </pc:sldChg>
      <pc:sldChg chg="modSp mod">
        <pc:chgData name="Camilla Graversgaard Nielsen" userId="c0b10ea1-001d-48f0-8bfc-4fc08affff8d" providerId="ADAL" clId="{13FD2444-6943-44AD-90F0-0D179625CDF2}" dt="2025-11-10T15:22:29.438" v="10486" actId="6549"/>
        <pc:sldMkLst>
          <pc:docMk/>
          <pc:sldMk cId="1435379239" sldId="376"/>
        </pc:sldMkLst>
        <pc:spChg chg="mod">
          <ac:chgData name="Camilla Graversgaard Nielsen" userId="c0b10ea1-001d-48f0-8bfc-4fc08affff8d" providerId="ADAL" clId="{13FD2444-6943-44AD-90F0-0D179625CDF2}" dt="2025-11-10T15:22:29.438" v="10486" actId="6549"/>
          <ac:spMkLst>
            <pc:docMk/>
            <pc:sldMk cId="1435379239" sldId="376"/>
            <ac:spMk id="4" creationId="{EA5E4138-4A4E-450C-B7DB-0D6B0AC6F1DB}"/>
          </ac:spMkLst>
        </pc:spChg>
      </pc:sldChg>
      <pc:sldChg chg="modSp mod">
        <pc:chgData name="Camilla Graversgaard Nielsen" userId="c0b10ea1-001d-48f0-8bfc-4fc08affff8d" providerId="ADAL" clId="{13FD2444-6943-44AD-90F0-0D179625CDF2}" dt="2025-11-12T13:05:27.520" v="18721" actId="20577"/>
        <pc:sldMkLst>
          <pc:docMk/>
          <pc:sldMk cId="958461064" sldId="377"/>
        </pc:sldMkLst>
        <pc:spChg chg="mod">
          <ac:chgData name="Camilla Graversgaard Nielsen" userId="c0b10ea1-001d-48f0-8bfc-4fc08affff8d" providerId="ADAL" clId="{13FD2444-6943-44AD-90F0-0D179625CDF2}" dt="2025-11-12T13:05:27.520" v="18721" actId="20577"/>
          <ac:spMkLst>
            <pc:docMk/>
            <pc:sldMk cId="958461064" sldId="377"/>
            <ac:spMk id="13" creationId="{53A4643A-5B1C-AC0F-9DD8-C8AFA6065287}"/>
          </ac:spMkLst>
        </pc:spChg>
      </pc:sldChg>
      <pc:sldChg chg="addSp modSp mod ord setBg modClrScheme chgLayout">
        <pc:chgData name="Camilla Graversgaard Nielsen" userId="c0b10ea1-001d-48f0-8bfc-4fc08affff8d" providerId="ADAL" clId="{13FD2444-6943-44AD-90F0-0D179625CDF2}" dt="2025-12-03T12:54:49.427" v="19334" actId="20577"/>
        <pc:sldMkLst>
          <pc:docMk/>
          <pc:sldMk cId="3345395593" sldId="379"/>
        </pc:sldMkLst>
        <pc:spChg chg="mod ord">
          <ac:chgData name="Camilla Graversgaard Nielsen" userId="c0b10ea1-001d-48f0-8bfc-4fc08affff8d" providerId="ADAL" clId="{13FD2444-6943-44AD-90F0-0D179625CDF2}" dt="2025-11-10T07:39:12.046" v="90" actId="700"/>
          <ac:spMkLst>
            <pc:docMk/>
            <pc:sldMk cId="3345395593" sldId="379"/>
            <ac:spMk id="2" creationId="{530A4C29-5042-F177-3AB6-630D846483E0}"/>
          </ac:spMkLst>
        </pc:spChg>
        <pc:spChg chg="mod ord">
          <ac:chgData name="Camilla Graversgaard Nielsen" userId="c0b10ea1-001d-48f0-8bfc-4fc08affff8d" providerId="ADAL" clId="{13FD2444-6943-44AD-90F0-0D179625CDF2}" dt="2025-12-03T12:53:25.695" v="19333" actId="20577"/>
          <ac:spMkLst>
            <pc:docMk/>
            <pc:sldMk cId="3345395593" sldId="379"/>
            <ac:spMk id="3" creationId="{48B1ADBD-09A7-E7E9-DC4A-6B8E876D8BB1}"/>
          </ac:spMkLst>
        </pc:spChg>
        <pc:spChg chg="mod ord">
          <ac:chgData name="Camilla Graversgaard Nielsen" userId="c0b10ea1-001d-48f0-8bfc-4fc08affff8d" providerId="ADAL" clId="{13FD2444-6943-44AD-90F0-0D179625CDF2}" dt="2025-11-11T10:10:51.549" v="13095" actId="1076"/>
          <ac:spMkLst>
            <pc:docMk/>
            <pc:sldMk cId="3345395593" sldId="379"/>
            <ac:spMk id="4" creationId="{E4C7A80F-947B-7A91-2539-CAAA37B9C5CF}"/>
          </ac:spMkLst>
        </pc:spChg>
        <pc:spChg chg="add mod ord">
          <ac:chgData name="Camilla Graversgaard Nielsen" userId="c0b10ea1-001d-48f0-8bfc-4fc08affff8d" providerId="ADAL" clId="{13FD2444-6943-44AD-90F0-0D179625CDF2}" dt="2025-12-03T12:54:49.427" v="19334" actId="20577"/>
          <ac:spMkLst>
            <pc:docMk/>
            <pc:sldMk cId="3345395593" sldId="379"/>
            <ac:spMk id="5" creationId="{6CBCD13B-0A02-B885-2E34-340CAFD91DDC}"/>
          </ac:spMkLst>
        </pc:spChg>
      </pc:sldChg>
      <pc:sldChg chg="modSp mod modCm">
        <pc:chgData name="Camilla Graversgaard Nielsen" userId="c0b10ea1-001d-48f0-8bfc-4fc08affff8d" providerId="ADAL" clId="{13FD2444-6943-44AD-90F0-0D179625CDF2}" dt="2025-11-13T13:17:21.858" v="19057" actId="20577"/>
        <pc:sldMkLst>
          <pc:docMk/>
          <pc:sldMk cId="994049554" sldId="381"/>
        </pc:sldMkLst>
        <pc:spChg chg="mod">
          <ac:chgData name="Camilla Graversgaard Nielsen" userId="c0b10ea1-001d-48f0-8bfc-4fc08affff8d" providerId="ADAL" clId="{13FD2444-6943-44AD-90F0-0D179625CDF2}" dt="2025-11-10T14:38:23.242" v="9126" actId="14100"/>
          <ac:spMkLst>
            <pc:docMk/>
            <pc:sldMk cId="994049554" sldId="381"/>
            <ac:spMk id="2" creationId="{710657D6-CEFE-A0F6-64EF-E1C1AD21C06D}"/>
          </ac:spMkLst>
        </pc:spChg>
        <pc:spChg chg="mod">
          <ac:chgData name="Camilla Graversgaard Nielsen" userId="c0b10ea1-001d-48f0-8bfc-4fc08affff8d" providerId="ADAL" clId="{13FD2444-6943-44AD-90F0-0D179625CDF2}" dt="2025-11-13T13:17:21.858" v="19057" actId="20577"/>
          <ac:spMkLst>
            <pc:docMk/>
            <pc:sldMk cId="994049554" sldId="381"/>
            <ac:spMk id="3" creationId="{2C8C1AF2-D405-F72F-2219-894E4FB8DEC9}"/>
          </ac:spMkLst>
        </pc:spChg>
        <pc:spChg chg="mod">
          <ac:chgData name="Camilla Graversgaard Nielsen" userId="c0b10ea1-001d-48f0-8bfc-4fc08affff8d" providerId="ADAL" clId="{13FD2444-6943-44AD-90F0-0D179625CDF2}" dt="2025-11-10T14:40:03.995" v="9135" actId="123"/>
          <ac:spMkLst>
            <pc:docMk/>
            <pc:sldMk cId="994049554" sldId="381"/>
            <ac:spMk id="6" creationId="{3EDB6ED0-DAD5-AE45-81C4-E1272A5D24EC}"/>
          </ac:spMkLst>
        </pc:spChg>
        <pc:extLst>
          <p:ext xmlns:p="http://schemas.openxmlformats.org/presentationml/2006/main" uri="{D6D511B9-2390-475A-947B-AFAB55BFBCF1}">
            <pc226:cmChg xmlns:pc226="http://schemas.microsoft.com/office/powerpoint/2022/06/main/command" chg="mod">
              <pc226:chgData name="Camilla Graversgaard Nielsen" userId="c0b10ea1-001d-48f0-8bfc-4fc08affff8d" providerId="ADAL" clId="{13FD2444-6943-44AD-90F0-0D179625CDF2}" dt="2025-11-13T13:16:48.997" v="19046" actId="20577"/>
              <pc2:cmMkLst xmlns:pc2="http://schemas.microsoft.com/office/powerpoint/2019/9/main/command">
                <pc:docMk/>
                <pc:sldMk cId="994049554" sldId="381"/>
                <pc2:cmMk id="{F2B375CB-6C1A-45E2-8D3C-D9C55089462C}"/>
              </pc2:cmMkLst>
            </pc226:cmChg>
          </p:ext>
        </pc:extLst>
      </pc:sldChg>
      <pc:sldChg chg="delSp modSp mod ord">
        <pc:chgData name="Camilla Graversgaard Nielsen" userId="c0b10ea1-001d-48f0-8bfc-4fc08affff8d" providerId="ADAL" clId="{13FD2444-6943-44AD-90F0-0D179625CDF2}" dt="2025-11-11T10:10:25.237" v="13092" actId="1076"/>
        <pc:sldMkLst>
          <pc:docMk/>
          <pc:sldMk cId="3706786182" sldId="382"/>
        </pc:sldMkLst>
        <pc:spChg chg="mod">
          <ac:chgData name="Camilla Graversgaard Nielsen" userId="c0b10ea1-001d-48f0-8bfc-4fc08affff8d" providerId="ADAL" clId="{13FD2444-6943-44AD-90F0-0D179625CDF2}" dt="2025-11-11T09:38:54.385" v="12479" actId="255"/>
          <ac:spMkLst>
            <pc:docMk/>
            <pc:sldMk cId="3706786182" sldId="382"/>
            <ac:spMk id="2" creationId="{4BEC00F0-8995-5148-8718-765681EF64D8}"/>
          </ac:spMkLst>
        </pc:spChg>
        <pc:spChg chg="mod">
          <ac:chgData name="Camilla Graversgaard Nielsen" userId="c0b10ea1-001d-48f0-8bfc-4fc08affff8d" providerId="ADAL" clId="{13FD2444-6943-44AD-90F0-0D179625CDF2}" dt="2025-11-11T10:10:25.237" v="13092" actId="1076"/>
          <ac:spMkLst>
            <pc:docMk/>
            <pc:sldMk cId="3706786182" sldId="382"/>
            <ac:spMk id="4" creationId="{4E926664-CEFD-664F-10C0-5DF6D1D7DD21}"/>
          </ac:spMkLst>
        </pc:spChg>
        <pc:spChg chg="mod">
          <ac:chgData name="Camilla Graversgaard Nielsen" userId="c0b10ea1-001d-48f0-8bfc-4fc08affff8d" providerId="ADAL" clId="{13FD2444-6943-44AD-90F0-0D179625CDF2}" dt="2025-11-11T09:39:05.861" v="12480" actId="14100"/>
          <ac:spMkLst>
            <pc:docMk/>
            <pc:sldMk cId="3706786182" sldId="382"/>
            <ac:spMk id="5" creationId="{93C74D2E-A3C1-E267-A2B0-8439D8734338}"/>
          </ac:spMkLst>
        </pc:spChg>
      </pc:sldChg>
      <pc:sldChg chg="addSp delSp modSp mod setBg modClrScheme modCm chgLayout">
        <pc:chgData name="Camilla Graversgaard Nielsen" userId="c0b10ea1-001d-48f0-8bfc-4fc08affff8d" providerId="ADAL" clId="{13FD2444-6943-44AD-90F0-0D179625CDF2}" dt="2025-12-03T11:43:28.948" v="19288" actId="20577"/>
        <pc:sldMkLst>
          <pc:docMk/>
          <pc:sldMk cId="3106026479" sldId="383"/>
        </pc:sldMkLst>
        <pc:spChg chg="mod ord">
          <ac:chgData name="Camilla Graversgaard Nielsen" userId="c0b10ea1-001d-48f0-8bfc-4fc08affff8d" providerId="ADAL" clId="{13FD2444-6943-44AD-90F0-0D179625CDF2}" dt="2025-11-10T08:53:15.084" v="1233" actId="20577"/>
          <ac:spMkLst>
            <pc:docMk/>
            <pc:sldMk cId="3106026479" sldId="383"/>
            <ac:spMk id="2" creationId="{D2FE2BDF-17A0-B16F-328C-E5E7A8BF68E0}"/>
          </ac:spMkLst>
        </pc:spChg>
        <pc:spChg chg="mod ord">
          <ac:chgData name="Camilla Graversgaard Nielsen" userId="c0b10ea1-001d-48f0-8bfc-4fc08affff8d" providerId="ADAL" clId="{13FD2444-6943-44AD-90F0-0D179625CDF2}" dt="2025-11-11T10:10:43.104" v="13094" actId="1076"/>
          <ac:spMkLst>
            <pc:docMk/>
            <pc:sldMk cId="3106026479" sldId="383"/>
            <ac:spMk id="4" creationId="{2D2068AC-0CEF-57E7-12B5-BA5B28F61DD1}"/>
          </ac:spMkLst>
        </pc:spChg>
        <pc:spChg chg="mod ord">
          <ac:chgData name="Camilla Graversgaard Nielsen" userId="c0b10ea1-001d-48f0-8bfc-4fc08affff8d" providerId="ADAL" clId="{13FD2444-6943-44AD-90F0-0D179625CDF2}" dt="2025-12-03T11:43:28.948" v="19288" actId="20577"/>
          <ac:spMkLst>
            <pc:docMk/>
            <pc:sldMk cId="3106026479" sldId="383"/>
            <ac:spMk id="5" creationId="{8DB453E7-F42B-7CF5-A102-20AF6633F452}"/>
          </ac:spMkLst>
        </pc:spChg>
        <pc:spChg chg="add mod ord">
          <ac:chgData name="Camilla Graversgaard Nielsen" userId="c0b10ea1-001d-48f0-8bfc-4fc08affff8d" providerId="ADAL" clId="{13FD2444-6943-44AD-90F0-0D179625CDF2}" dt="2025-11-10T09:43:23.294" v="2914" actId="21"/>
          <ac:spMkLst>
            <pc:docMk/>
            <pc:sldMk cId="3106026479" sldId="383"/>
            <ac:spMk id="6" creationId="{28AFDBD6-F123-59F2-37C3-4D6C5983CC71}"/>
          </ac:spMkLst>
        </pc:spChg>
        <pc:spChg chg="add mod">
          <ac:chgData name="Camilla Graversgaard Nielsen" userId="c0b10ea1-001d-48f0-8bfc-4fc08affff8d" providerId="ADAL" clId="{13FD2444-6943-44AD-90F0-0D179625CDF2}" dt="2025-11-10T13:57:39.620" v="7187" actId="1076"/>
          <ac:spMkLst>
            <pc:docMk/>
            <pc:sldMk cId="3106026479" sldId="383"/>
            <ac:spMk id="7" creationId="{0E832E3F-46BA-FC0C-1326-D4537D4261A6}"/>
          </ac:spMkLst>
        </pc:spChg>
        <pc:extLst>
          <p:ext xmlns:p="http://schemas.openxmlformats.org/presentationml/2006/main" uri="{D6D511B9-2390-475A-947B-AFAB55BFBCF1}">
            <pc226:cmChg xmlns:pc226="http://schemas.microsoft.com/office/powerpoint/2022/06/main/command" chg="mod">
              <pc226:chgData name="Camilla Graversgaard Nielsen" userId="c0b10ea1-001d-48f0-8bfc-4fc08affff8d" providerId="ADAL" clId="{13FD2444-6943-44AD-90F0-0D179625CDF2}" dt="2025-11-13T13:47:07.192" v="19192" actId="20577"/>
              <pc2:cmMkLst xmlns:pc2="http://schemas.microsoft.com/office/powerpoint/2019/9/main/command">
                <pc:docMk/>
                <pc:sldMk cId="3106026479" sldId="383"/>
                <pc2:cmMk id="{BD37D427-416C-4C33-B0CD-7E3E21817681}"/>
              </pc2:cmMkLst>
            </pc226:cmChg>
          </p:ext>
        </pc:extLst>
      </pc:sldChg>
      <pc:sldChg chg="addSp delSp modSp new mod setBg modClrScheme chgLayout">
        <pc:chgData name="Camilla Graversgaard Nielsen" userId="c0b10ea1-001d-48f0-8bfc-4fc08affff8d" providerId="ADAL" clId="{13FD2444-6943-44AD-90F0-0D179625CDF2}" dt="2025-12-03T12:51:30.964" v="19329" actId="20577"/>
        <pc:sldMkLst>
          <pc:docMk/>
          <pc:sldMk cId="4159728727" sldId="384"/>
        </pc:sldMkLst>
        <pc:spChg chg="mod ord">
          <ac:chgData name="Camilla Graversgaard Nielsen" userId="c0b10ea1-001d-48f0-8bfc-4fc08affff8d" providerId="ADAL" clId="{13FD2444-6943-44AD-90F0-0D179625CDF2}" dt="2025-11-11T10:21:27.901" v="13201" actId="6549"/>
          <ac:spMkLst>
            <pc:docMk/>
            <pc:sldMk cId="4159728727" sldId="384"/>
            <ac:spMk id="2" creationId="{FF37F989-3FF2-B84F-E8A3-BF30A667F5D8}"/>
          </ac:spMkLst>
        </pc:spChg>
        <pc:spChg chg="mod ord">
          <ac:chgData name="Camilla Graversgaard Nielsen" userId="c0b10ea1-001d-48f0-8bfc-4fc08affff8d" providerId="ADAL" clId="{13FD2444-6943-44AD-90F0-0D179625CDF2}" dt="2025-11-11T10:11:14.651" v="13097" actId="1076"/>
          <ac:spMkLst>
            <pc:docMk/>
            <pc:sldMk cId="4159728727" sldId="384"/>
            <ac:spMk id="4" creationId="{59260225-26B8-B213-354A-6B65A55A9D5B}"/>
          </ac:spMkLst>
        </pc:spChg>
        <pc:spChg chg="mod ord">
          <ac:chgData name="Camilla Graversgaard Nielsen" userId="c0b10ea1-001d-48f0-8bfc-4fc08affff8d" providerId="ADAL" clId="{13FD2444-6943-44AD-90F0-0D179625CDF2}" dt="2025-12-03T12:49:14.114" v="19293" actId="20577"/>
          <ac:spMkLst>
            <pc:docMk/>
            <pc:sldMk cId="4159728727" sldId="384"/>
            <ac:spMk id="5" creationId="{2764CF2B-F135-CF52-A018-03E2A44C8111}"/>
          </ac:spMkLst>
        </pc:spChg>
        <pc:spChg chg="add mod ord">
          <ac:chgData name="Camilla Graversgaard Nielsen" userId="c0b10ea1-001d-48f0-8bfc-4fc08affff8d" providerId="ADAL" clId="{13FD2444-6943-44AD-90F0-0D179625CDF2}" dt="2025-12-03T12:51:30.964" v="19329" actId="20577"/>
          <ac:spMkLst>
            <pc:docMk/>
            <pc:sldMk cId="4159728727" sldId="384"/>
            <ac:spMk id="6" creationId="{A6460022-007D-B175-563E-F12B18AB644D}"/>
          </ac:spMkLst>
        </pc:spChg>
      </pc:sldChg>
      <pc:sldChg chg="addSp delSp modSp new mod setBg modClrScheme chgLayout">
        <pc:chgData name="Camilla Graversgaard Nielsen" userId="c0b10ea1-001d-48f0-8bfc-4fc08affff8d" providerId="ADAL" clId="{13FD2444-6943-44AD-90F0-0D179625CDF2}" dt="2025-12-03T12:57:50.181" v="19380" actId="20577"/>
        <pc:sldMkLst>
          <pc:docMk/>
          <pc:sldMk cId="191776378" sldId="385"/>
        </pc:sldMkLst>
        <pc:spChg chg="mod ord">
          <ac:chgData name="Camilla Graversgaard Nielsen" userId="c0b10ea1-001d-48f0-8bfc-4fc08affff8d" providerId="ADAL" clId="{13FD2444-6943-44AD-90F0-0D179625CDF2}" dt="2025-11-11T09:12:40.193" v="11628" actId="20577"/>
          <ac:spMkLst>
            <pc:docMk/>
            <pc:sldMk cId="191776378" sldId="385"/>
            <ac:spMk id="2" creationId="{B713A15D-B80C-EEBA-8B79-BE3F4A61A1C9}"/>
          </ac:spMkLst>
        </pc:spChg>
        <pc:spChg chg="mod ord">
          <ac:chgData name="Camilla Graversgaard Nielsen" userId="c0b10ea1-001d-48f0-8bfc-4fc08affff8d" providerId="ADAL" clId="{13FD2444-6943-44AD-90F0-0D179625CDF2}" dt="2025-11-11T10:11:29.451" v="13099" actId="1076"/>
          <ac:spMkLst>
            <pc:docMk/>
            <pc:sldMk cId="191776378" sldId="385"/>
            <ac:spMk id="4" creationId="{25658A42-E3BC-C620-041E-C09101E8300E}"/>
          </ac:spMkLst>
        </pc:spChg>
        <pc:spChg chg="mod ord">
          <ac:chgData name="Camilla Graversgaard Nielsen" userId="c0b10ea1-001d-48f0-8bfc-4fc08affff8d" providerId="ADAL" clId="{13FD2444-6943-44AD-90F0-0D179625CDF2}" dt="2025-12-03T12:57:15.011" v="19377" actId="20577"/>
          <ac:spMkLst>
            <pc:docMk/>
            <pc:sldMk cId="191776378" sldId="385"/>
            <ac:spMk id="5" creationId="{F0B99A68-E11A-2F1A-DD3D-6A095723FC62}"/>
          </ac:spMkLst>
        </pc:spChg>
        <pc:spChg chg="add mod ord">
          <ac:chgData name="Camilla Graversgaard Nielsen" userId="c0b10ea1-001d-48f0-8bfc-4fc08affff8d" providerId="ADAL" clId="{13FD2444-6943-44AD-90F0-0D179625CDF2}" dt="2025-12-03T12:57:50.181" v="19380" actId="20577"/>
          <ac:spMkLst>
            <pc:docMk/>
            <pc:sldMk cId="191776378" sldId="385"/>
            <ac:spMk id="6" creationId="{F7077942-506F-C76D-D632-3DD4E669BB81}"/>
          </ac:spMkLst>
        </pc:spChg>
      </pc:sldChg>
      <pc:sldChg chg="addSp delSp modSp new mod setBg">
        <pc:chgData name="Camilla Graversgaard Nielsen" userId="c0b10ea1-001d-48f0-8bfc-4fc08affff8d" providerId="ADAL" clId="{13FD2444-6943-44AD-90F0-0D179625CDF2}" dt="2025-11-13T13:57:53.825" v="19276" actId="20577"/>
        <pc:sldMkLst>
          <pc:docMk/>
          <pc:sldMk cId="3330800880" sldId="386"/>
        </pc:sldMkLst>
        <pc:spChg chg="mod">
          <ac:chgData name="Camilla Graversgaard Nielsen" userId="c0b10ea1-001d-48f0-8bfc-4fc08affff8d" providerId="ADAL" clId="{13FD2444-6943-44AD-90F0-0D179625CDF2}" dt="2025-11-11T09:39:30.255" v="12482" actId="255"/>
          <ac:spMkLst>
            <pc:docMk/>
            <pc:sldMk cId="3330800880" sldId="386"/>
            <ac:spMk id="2" creationId="{5DF4423C-7D16-54EA-59DB-C058E6D5B143}"/>
          </ac:spMkLst>
        </pc:spChg>
        <pc:spChg chg="mod">
          <ac:chgData name="Camilla Graversgaard Nielsen" userId="c0b10ea1-001d-48f0-8bfc-4fc08affff8d" providerId="ADAL" clId="{13FD2444-6943-44AD-90F0-0D179625CDF2}" dt="2025-11-13T13:57:53.825" v="19276" actId="20577"/>
          <ac:spMkLst>
            <pc:docMk/>
            <pc:sldMk cId="3330800880" sldId="386"/>
            <ac:spMk id="3" creationId="{E8F038E7-B358-B1DD-5BF9-87F425628BFC}"/>
          </ac:spMkLst>
        </pc:spChg>
        <pc:picChg chg="add mod">
          <ac:chgData name="Camilla Graversgaard Nielsen" userId="c0b10ea1-001d-48f0-8bfc-4fc08affff8d" providerId="ADAL" clId="{13FD2444-6943-44AD-90F0-0D179625CDF2}" dt="2025-11-11T10:09:57.769" v="13089" actId="1076"/>
          <ac:picMkLst>
            <pc:docMk/>
            <pc:sldMk cId="3330800880" sldId="386"/>
            <ac:picMk id="1026" creationId="{CB2DEEEE-43A0-AE4C-9F3B-567717183A68}"/>
          </ac:picMkLst>
        </pc:picChg>
      </pc:sldChg>
      <pc:sldChg chg="modSp add mod">
        <pc:chgData name="Camilla Graversgaard Nielsen" userId="c0b10ea1-001d-48f0-8bfc-4fc08affff8d" providerId="ADAL" clId="{13FD2444-6943-44AD-90F0-0D179625CDF2}" dt="2025-12-03T13:00:29.578" v="19423" actId="20577"/>
        <pc:sldMkLst>
          <pc:docMk/>
          <pc:sldMk cId="2169844102" sldId="387"/>
        </pc:sldMkLst>
        <pc:spChg chg="mod">
          <ac:chgData name="Camilla Graversgaard Nielsen" userId="c0b10ea1-001d-48f0-8bfc-4fc08affff8d" providerId="ADAL" clId="{13FD2444-6943-44AD-90F0-0D179625CDF2}" dt="2025-12-03T12:58:38.404" v="19418" actId="20577"/>
          <ac:spMkLst>
            <pc:docMk/>
            <pc:sldMk cId="2169844102" sldId="387"/>
            <ac:spMk id="2" creationId="{595D94CE-6F0B-1057-500C-C7D1B3D83331}"/>
          </ac:spMkLst>
        </pc:spChg>
        <pc:spChg chg="mod">
          <ac:chgData name="Camilla Graversgaard Nielsen" userId="c0b10ea1-001d-48f0-8bfc-4fc08affff8d" providerId="ADAL" clId="{13FD2444-6943-44AD-90F0-0D179625CDF2}" dt="2025-12-03T13:00:00.279" v="19422" actId="20577"/>
          <ac:spMkLst>
            <pc:docMk/>
            <pc:sldMk cId="2169844102" sldId="387"/>
            <ac:spMk id="5" creationId="{00BC0867-EAD2-CDE3-0F60-EBEB003F1CA8}"/>
          </ac:spMkLst>
        </pc:spChg>
        <pc:spChg chg="mod">
          <ac:chgData name="Camilla Graversgaard Nielsen" userId="c0b10ea1-001d-48f0-8bfc-4fc08affff8d" providerId="ADAL" clId="{13FD2444-6943-44AD-90F0-0D179625CDF2}" dt="2025-12-03T13:00:29.578" v="19423" actId="20577"/>
          <ac:spMkLst>
            <pc:docMk/>
            <pc:sldMk cId="2169844102" sldId="387"/>
            <ac:spMk id="6" creationId="{F9CD4CB5-7229-42E8-86A4-DF7A003D5741}"/>
          </ac:spMkLst>
        </pc:spChg>
      </pc:sldChg>
      <pc:sldChg chg="addSp modSp add mod setBg">
        <pc:chgData name="Camilla Graversgaard Nielsen" userId="c0b10ea1-001d-48f0-8bfc-4fc08affff8d" providerId="ADAL" clId="{13FD2444-6943-44AD-90F0-0D179625CDF2}" dt="2025-12-03T12:52:25.011" v="19331" actId="20577"/>
        <pc:sldMkLst>
          <pc:docMk/>
          <pc:sldMk cId="2506418480" sldId="388"/>
        </pc:sldMkLst>
        <pc:spChg chg="mod">
          <ac:chgData name="Camilla Graversgaard Nielsen" userId="c0b10ea1-001d-48f0-8bfc-4fc08affff8d" providerId="ADAL" clId="{13FD2444-6943-44AD-90F0-0D179625CDF2}" dt="2025-11-11T10:24:38.271" v="13330" actId="20577"/>
          <ac:spMkLst>
            <pc:docMk/>
            <pc:sldMk cId="2506418480" sldId="388"/>
            <ac:spMk id="2" creationId="{0886B4DD-522E-2233-C5A2-39E0806E3AD6}"/>
          </ac:spMkLst>
        </pc:spChg>
        <pc:spChg chg="add mod">
          <ac:chgData name="Camilla Graversgaard Nielsen" userId="c0b10ea1-001d-48f0-8bfc-4fc08affff8d" providerId="ADAL" clId="{13FD2444-6943-44AD-90F0-0D179625CDF2}" dt="2025-11-11T10:52:55.264" v="14374" actId="1076"/>
          <ac:spMkLst>
            <pc:docMk/>
            <pc:sldMk cId="2506418480" sldId="388"/>
            <ac:spMk id="3" creationId="{7F4A5424-EBC9-5F3C-40D6-F1803E311C50}"/>
          </ac:spMkLst>
        </pc:spChg>
        <pc:spChg chg="mod">
          <ac:chgData name="Camilla Graversgaard Nielsen" userId="c0b10ea1-001d-48f0-8bfc-4fc08affff8d" providerId="ADAL" clId="{13FD2444-6943-44AD-90F0-0D179625CDF2}" dt="2025-12-03T12:52:25.011" v="19331" actId="20577"/>
          <ac:spMkLst>
            <pc:docMk/>
            <pc:sldMk cId="2506418480" sldId="388"/>
            <ac:spMk id="5" creationId="{9A9409F8-E672-FFF9-D8D2-45C5C9BF1F2E}"/>
          </ac:spMkLst>
        </pc:spChg>
        <pc:spChg chg="mod">
          <ac:chgData name="Camilla Graversgaard Nielsen" userId="c0b10ea1-001d-48f0-8bfc-4fc08affff8d" providerId="ADAL" clId="{13FD2444-6943-44AD-90F0-0D179625CDF2}" dt="2025-11-11T10:49:16.021" v="14249" actId="20577"/>
          <ac:spMkLst>
            <pc:docMk/>
            <pc:sldMk cId="2506418480" sldId="388"/>
            <ac:spMk id="6" creationId="{5B03E207-9806-FBFB-E7A7-755722DBE571}"/>
          </ac:spMkLst>
        </pc:spChg>
      </pc:sldChg>
    </pc:docChg>
  </pc:docChgLst>
  <pc:docChgLst>
    <pc:chgData name="Marie Schytte Krabbe" userId="S::makrab@kk.dk::5332c40a-9807-462f-97cb-ddf82d4dc25f" providerId="AD" clId="Web-{8ADF1456-EAD9-557D-7CE0-318E921F8A93}"/>
    <pc:docChg chg="mod modSld">
      <pc:chgData name="Marie Schytte Krabbe" userId="S::makrab@kk.dk::5332c40a-9807-462f-97cb-ddf82d4dc25f" providerId="AD" clId="Web-{8ADF1456-EAD9-557D-7CE0-318E921F8A93}" dt="2025-11-12T07:37:05.419" v="192" actId="20577"/>
      <pc:docMkLst>
        <pc:docMk/>
      </pc:docMkLst>
      <pc:sldChg chg="modSp">
        <pc:chgData name="Marie Schytte Krabbe" userId="S::makrab@kk.dk::5332c40a-9807-462f-97cb-ddf82d4dc25f" providerId="AD" clId="Web-{8ADF1456-EAD9-557D-7CE0-318E921F8A93}" dt="2025-11-12T07:17:19.633" v="2" actId="20577"/>
        <pc:sldMkLst>
          <pc:docMk/>
          <pc:sldMk cId="2848531964" sldId="279"/>
        </pc:sldMkLst>
        <pc:spChg chg="mod">
          <ac:chgData name="Marie Schytte Krabbe" userId="S::makrab@kk.dk::5332c40a-9807-462f-97cb-ddf82d4dc25f" providerId="AD" clId="Web-{8ADF1456-EAD9-557D-7CE0-318E921F8A93}" dt="2025-11-12T07:17:19.633" v="2" actId="20577"/>
          <ac:spMkLst>
            <pc:docMk/>
            <pc:sldMk cId="2848531964" sldId="279"/>
            <ac:spMk id="6" creationId="{1AEAE2FA-32DA-4736-A046-019532BB832B}"/>
          </ac:spMkLst>
        </pc:spChg>
      </pc:sldChg>
      <pc:sldChg chg="modSp modCm">
        <pc:chgData name="Marie Schytte Krabbe" userId="S::makrab@kk.dk::5332c40a-9807-462f-97cb-ddf82d4dc25f" providerId="AD" clId="Web-{8ADF1456-EAD9-557D-7CE0-318E921F8A93}" dt="2025-11-12T07:29:53.577" v="170" actId="20577"/>
        <pc:sldMkLst>
          <pc:docMk/>
          <pc:sldMk cId="3835867287" sldId="324"/>
        </pc:sldMkLst>
        <pc:spChg chg="mod">
          <ac:chgData name="Marie Schytte Krabbe" userId="S::makrab@kk.dk::5332c40a-9807-462f-97cb-ddf82d4dc25f" providerId="AD" clId="Web-{8ADF1456-EAD9-557D-7CE0-318E921F8A93}" dt="2025-11-12T07:29:53.577" v="170" actId="20577"/>
          <ac:spMkLst>
            <pc:docMk/>
            <pc:sldMk cId="3835867287" sldId="324"/>
            <ac:spMk id="4" creationId="{CBD34BC5-0F58-557C-5565-57871C9F5694}"/>
          </ac:spMkLst>
        </pc:spChg>
        <pc:extLst>
          <p:ext xmlns:p="http://schemas.openxmlformats.org/presentationml/2006/main" uri="{D6D511B9-2390-475A-947B-AFAB55BFBCF1}">
            <pc226:cmChg xmlns:pc226="http://schemas.microsoft.com/office/powerpoint/2022/06/main/command" chg="mod">
              <pc226:chgData name="Marie Schytte Krabbe" userId="S::makrab@kk.dk::5332c40a-9807-462f-97cb-ddf82d4dc25f" providerId="AD" clId="Web-{8ADF1456-EAD9-557D-7CE0-318E921F8A93}" dt="2025-11-12T07:29:51.873" v="169" actId="20577"/>
              <pc2:cmMkLst xmlns:pc2="http://schemas.microsoft.com/office/powerpoint/2019/9/main/command">
                <pc:docMk/>
                <pc:sldMk cId="3835867287" sldId="324"/>
                <pc2:cmMk id="{DB35FC3D-EF08-4635-BE28-5C6A7342F3EF}"/>
              </pc2:cmMkLst>
            </pc226:cmChg>
          </p:ext>
        </pc:extLst>
      </pc:sldChg>
      <pc:sldChg chg="modSp">
        <pc:chgData name="Marie Schytte Krabbe" userId="S::makrab@kk.dk::5332c40a-9807-462f-97cb-ddf82d4dc25f" providerId="AD" clId="Web-{8ADF1456-EAD9-557D-7CE0-318E921F8A93}" dt="2025-11-12T07:18:23.151" v="18" actId="20577"/>
        <pc:sldMkLst>
          <pc:docMk/>
          <pc:sldMk cId="4247810931" sldId="367"/>
        </pc:sldMkLst>
        <pc:spChg chg="mod">
          <ac:chgData name="Marie Schytte Krabbe" userId="S::makrab@kk.dk::5332c40a-9807-462f-97cb-ddf82d4dc25f" providerId="AD" clId="Web-{8ADF1456-EAD9-557D-7CE0-318E921F8A93}" dt="2025-11-12T07:18:23.151" v="18" actId="20577"/>
          <ac:spMkLst>
            <pc:docMk/>
            <pc:sldMk cId="4247810931" sldId="367"/>
            <ac:spMk id="5" creationId="{7CEB313E-5475-413D-B2D0-1A18AEB78741}"/>
          </ac:spMkLst>
        </pc:spChg>
      </pc:sldChg>
      <pc:sldChg chg="modSp">
        <pc:chgData name="Marie Schytte Krabbe" userId="S::makrab@kk.dk::5332c40a-9807-462f-97cb-ddf82d4dc25f" providerId="AD" clId="Web-{8ADF1456-EAD9-557D-7CE0-318E921F8A93}" dt="2025-11-12T07:27:27.240" v="54" actId="20577"/>
        <pc:sldMkLst>
          <pc:docMk/>
          <pc:sldMk cId="3345395593" sldId="379"/>
        </pc:sldMkLst>
        <pc:spChg chg="mod">
          <ac:chgData name="Marie Schytte Krabbe" userId="S::makrab@kk.dk::5332c40a-9807-462f-97cb-ddf82d4dc25f" providerId="AD" clId="Web-{8ADF1456-EAD9-557D-7CE0-318E921F8A93}" dt="2025-11-12T07:27:24.677" v="52" actId="20577"/>
          <ac:spMkLst>
            <pc:docMk/>
            <pc:sldMk cId="3345395593" sldId="379"/>
            <ac:spMk id="3" creationId="{48B1ADBD-09A7-E7E9-DC4A-6B8E876D8BB1}"/>
          </ac:spMkLst>
        </pc:spChg>
        <pc:spChg chg="mod">
          <ac:chgData name="Marie Schytte Krabbe" userId="S::makrab@kk.dk::5332c40a-9807-462f-97cb-ddf82d4dc25f" providerId="AD" clId="Web-{8ADF1456-EAD9-557D-7CE0-318E921F8A93}" dt="2025-11-12T07:27:27.240" v="54" actId="20577"/>
          <ac:spMkLst>
            <pc:docMk/>
            <pc:sldMk cId="3345395593" sldId="379"/>
            <ac:spMk id="5" creationId="{6CBCD13B-0A02-B885-2E34-340CAFD91DDC}"/>
          </ac:spMkLst>
        </pc:spChg>
      </pc:sldChg>
      <pc:sldChg chg="modSp modCm">
        <pc:chgData name="Marie Schytte Krabbe" userId="S::makrab@kk.dk::5332c40a-9807-462f-97cb-ddf82d4dc25f" providerId="AD" clId="Web-{8ADF1456-EAD9-557D-7CE0-318E921F8A93}" dt="2025-11-12T07:24:58.743" v="27" actId="20577"/>
        <pc:sldMkLst>
          <pc:docMk/>
          <pc:sldMk cId="3106026479" sldId="383"/>
        </pc:sldMkLst>
        <pc:spChg chg="mod">
          <ac:chgData name="Marie Schytte Krabbe" userId="S::makrab@kk.dk::5332c40a-9807-462f-97cb-ddf82d4dc25f" providerId="AD" clId="Web-{8ADF1456-EAD9-557D-7CE0-318E921F8A93}" dt="2025-11-12T07:24:58.743" v="27" actId="20577"/>
          <ac:spMkLst>
            <pc:docMk/>
            <pc:sldMk cId="3106026479" sldId="383"/>
            <ac:spMk id="5" creationId="{8DB453E7-F42B-7CF5-A102-20AF6633F452}"/>
          </ac:spMkLst>
        </pc:spChg>
        <pc:extLst>
          <p:ext xmlns:p="http://schemas.openxmlformats.org/presentationml/2006/main" uri="{D6D511B9-2390-475A-947B-AFAB55BFBCF1}">
            <pc226:cmChg xmlns:pc226="http://schemas.microsoft.com/office/powerpoint/2022/06/main/command" chg="mod">
              <pc226:chgData name="Marie Schytte Krabbe" userId="S::makrab@kk.dk::5332c40a-9807-462f-97cb-ddf82d4dc25f" providerId="AD" clId="Web-{8ADF1456-EAD9-557D-7CE0-318E921F8A93}" dt="2025-11-12T07:24:11.660" v="26" actId="20577"/>
              <pc2:cmMkLst xmlns:pc2="http://schemas.microsoft.com/office/powerpoint/2019/9/main/command">
                <pc:docMk/>
                <pc:sldMk cId="3106026479" sldId="383"/>
                <pc2:cmMk id="{BD37D427-416C-4C33-B0CD-7E3E21817681}"/>
              </pc2:cmMkLst>
            </pc226:cmChg>
          </p:ext>
        </pc:extLst>
      </pc:sldChg>
      <pc:sldChg chg="modSp">
        <pc:chgData name="Marie Schytte Krabbe" userId="S::makrab@kk.dk::5332c40a-9807-462f-97cb-ddf82d4dc25f" providerId="AD" clId="Web-{8ADF1456-EAD9-557D-7CE0-318E921F8A93}" dt="2025-11-12T07:32:36.099" v="175" actId="20577"/>
        <pc:sldMkLst>
          <pc:docMk/>
          <pc:sldMk cId="4159728727" sldId="384"/>
        </pc:sldMkLst>
        <pc:spChg chg="mod">
          <ac:chgData name="Marie Schytte Krabbe" userId="S::makrab@kk.dk::5332c40a-9807-462f-97cb-ddf82d4dc25f" providerId="AD" clId="Web-{8ADF1456-EAD9-557D-7CE0-318E921F8A93}" dt="2025-11-12T07:30:59.548" v="173" actId="20577"/>
          <ac:spMkLst>
            <pc:docMk/>
            <pc:sldMk cId="4159728727" sldId="384"/>
            <ac:spMk id="5" creationId="{2764CF2B-F135-CF52-A018-03E2A44C8111}"/>
          </ac:spMkLst>
        </pc:spChg>
        <pc:spChg chg="mod">
          <ac:chgData name="Marie Schytte Krabbe" userId="S::makrab@kk.dk::5332c40a-9807-462f-97cb-ddf82d4dc25f" providerId="AD" clId="Web-{8ADF1456-EAD9-557D-7CE0-318E921F8A93}" dt="2025-11-12T07:32:36.099" v="175" actId="20577"/>
          <ac:spMkLst>
            <pc:docMk/>
            <pc:sldMk cId="4159728727" sldId="384"/>
            <ac:spMk id="6" creationId="{A6460022-007D-B175-563E-F12B18AB644D}"/>
          </ac:spMkLst>
        </pc:spChg>
      </pc:sldChg>
      <pc:sldChg chg="modSp">
        <pc:chgData name="Marie Schytte Krabbe" userId="S::makrab@kk.dk::5332c40a-9807-462f-97cb-ddf82d4dc25f" providerId="AD" clId="Web-{8ADF1456-EAD9-557D-7CE0-318E921F8A93}" dt="2025-11-12T07:35:00.837" v="177" actId="20577"/>
        <pc:sldMkLst>
          <pc:docMk/>
          <pc:sldMk cId="191776378" sldId="385"/>
        </pc:sldMkLst>
        <pc:spChg chg="mod">
          <ac:chgData name="Marie Schytte Krabbe" userId="S::makrab@kk.dk::5332c40a-9807-462f-97cb-ddf82d4dc25f" providerId="AD" clId="Web-{8ADF1456-EAD9-557D-7CE0-318E921F8A93}" dt="2025-11-12T07:35:00.837" v="177" actId="20577"/>
          <ac:spMkLst>
            <pc:docMk/>
            <pc:sldMk cId="191776378" sldId="385"/>
            <ac:spMk id="5" creationId="{F0B99A68-E11A-2F1A-DD3D-6A095723FC62}"/>
          </ac:spMkLst>
        </pc:spChg>
      </pc:sldChg>
      <pc:sldChg chg="modSp">
        <pc:chgData name="Marie Schytte Krabbe" userId="S::makrab@kk.dk::5332c40a-9807-462f-97cb-ddf82d4dc25f" providerId="AD" clId="Web-{8ADF1456-EAD9-557D-7CE0-318E921F8A93}" dt="2025-11-12T07:37:05.419" v="192" actId="20577"/>
        <pc:sldMkLst>
          <pc:docMk/>
          <pc:sldMk cId="2169844102" sldId="387"/>
        </pc:sldMkLst>
        <pc:spChg chg="mod">
          <ac:chgData name="Marie Schytte Krabbe" userId="S::makrab@kk.dk::5332c40a-9807-462f-97cb-ddf82d4dc25f" providerId="AD" clId="Web-{8ADF1456-EAD9-557D-7CE0-318E921F8A93}" dt="2025-11-12T07:36:52.606" v="190" actId="20577"/>
          <ac:spMkLst>
            <pc:docMk/>
            <pc:sldMk cId="2169844102" sldId="387"/>
            <ac:spMk id="5" creationId="{00BC0867-EAD2-CDE3-0F60-EBEB003F1CA8}"/>
          </ac:spMkLst>
        </pc:spChg>
        <pc:spChg chg="mod">
          <ac:chgData name="Marie Schytte Krabbe" userId="S::makrab@kk.dk::5332c40a-9807-462f-97cb-ddf82d4dc25f" providerId="AD" clId="Web-{8ADF1456-EAD9-557D-7CE0-318E921F8A93}" dt="2025-11-12T07:37:05.419" v="192" actId="20577"/>
          <ac:spMkLst>
            <pc:docMk/>
            <pc:sldMk cId="2169844102" sldId="387"/>
            <ac:spMk id="6" creationId="{F9CD4CB5-7229-42E8-86A4-DF7A003D5741}"/>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A01124-D385-43B0-8769-64B3A210BE1E}" type="doc">
      <dgm:prSet loTypeId="urn:microsoft.com/office/officeart/2005/8/layout/cycle4" loCatId="cycle" qsTypeId="urn:microsoft.com/office/officeart/2005/8/quickstyle/simple1" qsCatId="simple" csTypeId="urn:microsoft.com/office/officeart/2005/8/colors/accent5_2" csCatId="accent5" phldr="1"/>
      <dgm:spPr/>
      <dgm:t>
        <a:bodyPr/>
        <a:lstStyle/>
        <a:p>
          <a:endParaRPr lang="da-DK"/>
        </a:p>
      </dgm:t>
    </dgm:pt>
    <dgm:pt modelId="{7B9A5232-B250-48B3-9FD9-45C32013A28C}">
      <dgm:prSet phldrT="[Tekst]" custT="1"/>
      <dgm:spPr>
        <a:solidFill>
          <a:srgbClr val="9FBBA8"/>
        </a:solidFill>
      </dgm:spPr>
      <dgm:t>
        <a:bodyPr/>
        <a:lstStyle/>
        <a:p>
          <a:endParaRPr lang="da-DK" sz="1300" dirty="0"/>
        </a:p>
        <a:p>
          <a:r>
            <a:rPr lang="da-DK" sz="1300" dirty="0"/>
            <a:t>1.</a:t>
          </a:r>
          <a:r>
            <a:rPr lang="da-DK" sz="1500" dirty="0"/>
            <a:t> </a:t>
          </a:r>
        </a:p>
        <a:p>
          <a:r>
            <a:rPr lang="da-DK" sz="1300" dirty="0">
              <a:latin typeface="KBH Tekst" panose="00000500000000000000" pitchFamily="2" charset="0"/>
            </a:rPr>
            <a:t>Introduktion til forenings-aktiviteter</a:t>
          </a:r>
        </a:p>
        <a:p>
          <a:endParaRPr lang="da-DK" sz="1900" dirty="0"/>
        </a:p>
        <a:p>
          <a:r>
            <a:rPr lang="da-DK" sz="1700" dirty="0"/>
            <a:t>         </a:t>
          </a:r>
        </a:p>
      </dgm:t>
    </dgm:pt>
    <dgm:pt modelId="{C62D8CEA-EF55-4170-8741-7ED0D31DD107}" type="parTrans" cxnId="{4D3D3147-7786-4C3A-93E1-BF06FDACC81F}">
      <dgm:prSet/>
      <dgm:spPr/>
      <dgm:t>
        <a:bodyPr/>
        <a:lstStyle/>
        <a:p>
          <a:endParaRPr lang="da-DK"/>
        </a:p>
      </dgm:t>
    </dgm:pt>
    <dgm:pt modelId="{C8AC32CB-99F0-40E0-BAE1-3605BFDF7A4D}" type="sibTrans" cxnId="{4D3D3147-7786-4C3A-93E1-BF06FDACC81F}">
      <dgm:prSet/>
      <dgm:spPr/>
      <dgm:t>
        <a:bodyPr/>
        <a:lstStyle/>
        <a:p>
          <a:endParaRPr lang="da-DK"/>
        </a:p>
      </dgm:t>
    </dgm:pt>
    <dgm:pt modelId="{0B4E1784-4B09-4AEF-AA0F-4EC8D53FD8A4}">
      <dgm:prSet phldrT="[Tekst]" custT="1"/>
      <dgm:spPr>
        <a:ln>
          <a:solidFill>
            <a:srgbClr val="9FBBA8"/>
          </a:solidFill>
        </a:ln>
      </dgm:spPr>
      <dgm:t>
        <a:bodyPr/>
        <a:lstStyle/>
        <a:p>
          <a:r>
            <a:rPr lang="da-DK" sz="1300" err="1">
              <a:latin typeface="KBH Tekst" panose="00000500000000000000" pitchFamily="2" charset="0"/>
            </a:rPr>
            <a:t>FerieCamp</a:t>
          </a:r>
          <a:endParaRPr lang="da-DK" sz="1300">
            <a:latin typeface="KBH Tekst" panose="00000500000000000000" pitchFamily="2" charset="0"/>
          </a:endParaRPr>
        </a:p>
      </dgm:t>
    </dgm:pt>
    <dgm:pt modelId="{0F8BB084-1F0C-40BE-860E-06E15F0895EF}" type="parTrans" cxnId="{9B39D58C-F9DB-4279-A804-91BC14C10E04}">
      <dgm:prSet/>
      <dgm:spPr/>
      <dgm:t>
        <a:bodyPr/>
        <a:lstStyle/>
        <a:p>
          <a:endParaRPr lang="da-DK"/>
        </a:p>
      </dgm:t>
    </dgm:pt>
    <dgm:pt modelId="{0EAF75B2-2BDF-4E24-ACB4-81640C223073}" type="sibTrans" cxnId="{9B39D58C-F9DB-4279-A804-91BC14C10E04}">
      <dgm:prSet/>
      <dgm:spPr/>
      <dgm:t>
        <a:bodyPr/>
        <a:lstStyle/>
        <a:p>
          <a:endParaRPr lang="da-DK"/>
        </a:p>
      </dgm:t>
    </dgm:pt>
    <dgm:pt modelId="{3D8B65C5-9214-485C-AC52-D68A7EA87066}">
      <dgm:prSet phldrT="[Tekst]" custT="1"/>
      <dgm:spPr>
        <a:solidFill>
          <a:srgbClr val="9FBBA8"/>
        </a:solidFill>
      </dgm:spPr>
      <dgm:t>
        <a:bodyPr/>
        <a:lstStyle/>
        <a:p>
          <a:pPr>
            <a:lnSpc>
              <a:spcPct val="90000"/>
            </a:lnSpc>
          </a:pPr>
          <a:r>
            <a:rPr lang="da-DK" sz="1300" kern="1200" dirty="0">
              <a:latin typeface="KBH Tekst" panose="00000500000000000000" pitchFamily="2" charset="0"/>
              <a:ea typeface="+mn-ea"/>
              <a:cs typeface="+mn-cs"/>
            </a:rPr>
            <a:t>2.</a:t>
          </a:r>
          <a:r>
            <a:rPr lang="da-DK" sz="1500" kern="1200" dirty="0">
              <a:latin typeface="KBH Tekst" panose="00000500000000000000" pitchFamily="2" charset="0"/>
              <a:ea typeface="+mn-ea"/>
              <a:cs typeface="+mn-cs"/>
            </a:rPr>
            <a:t> </a:t>
          </a:r>
        </a:p>
        <a:p>
          <a:pPr>
            <a:lnSpc>
              <a:spcPct val="100000"/>
            </a:lnSpc>
          </a:pPr>
          <a:r>
            <a:rPr lang="da-DK" sz="1300" kern="1200" dirty="0">
              <a:latin typeface="KBH Tekst" panose="00000500000000000000" pitchFamily="2" charset="0"/>
              <a:ea typeface="+mn-ea"/>
              <a:cs typeface="+mn-cs"/>
            </a:rPr>
            <a:t>Brobygning til foreninger</a:t>
          </a:r>
        </a:p>
        <a:p>
          <a:pPr>
            <a:lnSpc>
              <a:spcPct val="90000"/>
            </a:lnSpc>
          </a:pPr>
          <a:r>
            <a:rPr lang="da-DK" sz="1800" kern="1200" dirty="0"/>
            <a:t> </a:t>
          </a:r>
        </a:p>
        <a:p>
          <a:pPr>
            <a:lnSpc>
              <a:spcPct val="90000"/>
            </a:lnSpc>
          </a:pPr>
          <a:endParaRPr lang="da-DK" sz="1800" kern="1200" dirty="0"/>
        </a:p>
      </dgm:t>
    </dgm:pt>
    <dgm:pt modelId="{E3343677-869F-496C-AAC2-42CD0ABDBBF6}" type="parTrans" cxnId="{E3F8221D-D8FC-477A-B5C9-7CCB829D8416}">
      <dgm:prSet/>
      <dgm:spPr/>
      <dgm:t>
        <a:bodyPr/>
        <a:lstStyle/>
        <a:p>
          <a:endParaRPr lang="da-DK"/>
        </a:p>
      </dgm:t>
    </dgm:pt>
    <dgm:pt modelId="{55AAD862-E14E-4443-96D5-4847C29830C8}" type="sibTrans" cxnId="{E3F8221D-D8FC-477A-B5C9-7CCB829D8416}">
      <dgm:prSet/>
      <dgm:spPr/>
      <dgm:t>
        <a:bodyPr/>
        <a:lstStyle/>
        <a:p>
          <a:endParaRPr lang="da-DK"/>
        </a:p>
      </dgm:t>
    </dgm:pt>
    <dgm:pt modelId="{3AEE8AC3-8EA1-4461-8DF9-E19D7D630EA6}">
      <dgm:prSet phldrT="[Tekst]" custT="1"/>
      <dgm:spPr>
        <a:ln>
          <a:solidFill>
            <a:srgbClr val="9FBBA8"/>
          </a:solidFill>
        </a:ln>
      </dgm:spPr>
      <dgm:t>
        <a:bodyPr spcFirstLastPara="0" vert="horz" wrap="square" lIns="68580" tIns="68580" rIns="68580" bIns="68580" numCol="1" spcCol="1270" anchor="t" anchorCtr="0"/>
        <a:lstStyle/>
        <a:p>
          <a:pPr marL="171450" lvl="1" indent="-171450" algn="l" defTabSz="800100">
            <a:lnSpc>
              <a:spcPct val="90000"/>
            </a:lnSpc>
            <a:spcBef>
              <a:spcPct val="0"/>
            </a:spcBef>
            <a:spcAft>
              <a:spcPct val="15000"/>
            </a:spcAft>
            <a:buChar char="•"/>
          </a:pPr>
          <a:r>
            <a:rPr lang="da-DK" sz="1300" kern="1200" dirty="0" err="1">
              <a:latin typeface="KBH Tekst" panose="00000500000000000000" pitchFamily="2" charset="0"/>
              <a:ea typeface="+mn-ea"/>
              <a:cs typeface="+mn-cs"/>
            </a:rPr>
            <a:t>Fritids-Guiderne</a:t>
          </a:r>
          <a:r>
            <a:rPr lang="da-DK" sz="1300" kern="1200" dirty="0">
              <a:latin typeface="KBH Tekst" panose="00000500000000000000" pitchFamily="2" charset="0"/>
              <a:ea typeface="+mn-ea"/>
              <a:cs typeface="+mn-cs"/>
            </a:rPr>
            <a:t> KBH</a:t>
          </a:r>
        </a:p>
      </dgm:t>
    </dgm:pt>
    <dgm:pt modelId="{D556C970-8C12-4B19-BE58-2CEE6F59D33F}" type="parTrans" cxnId="{FD7D86AB-CACD-4992-A265-AEFD722CB9BE}">
      <dgm:prSet/>
      <dgm:spPr/>
      <dgm:t>
        <a:bodyPr/>
        <a:lstStyle/>
        <a:p>
          <a:endParaRPr lang="da-DK"/>
        </a:p>
      </dgm:t>
    </dgm:pt>
    <dgm:pt modelId="{8B3A92B9-30AE-4BA4-9FE7-506C69313998}" type="sibTrans" cxnId="{FD7D86AB-CACD-4992-A265-AEFD722CB9BE}">
      <dgm:prSet/>
      <dgm:spPr/>
      <dgm:t>
        <a:bodyPr/>
        <a:lstStyle/>
        <a:p>
          <a:endParaRPr lang="da-DK"/>
        </a:p>
      </dgm:t>
    </dgm:pt>
    <dgm:pt modelId="{3653C55F-8526-4DB6-8C0E-E71E0CF4791E}">
      <dgm:prSet phldrT="[Tekst]" custT="1"/>
      <dgm:spPr>
        <a:solidFill>
          <a:srgbClr val="9FBBA8"/>
        </a:solidFill>
      </dgm:spPr>
      <dgm:t>
        <a:bodyPr/>
        <a:lstStyle/>
        <a:p>
          <a:r>
            <a:rPr lang="da-DK" sz="1300" kern="1200">
              <a:latin typeface="KBH Tekst" panose="00000500000000000000" pitchFamily="2" charset="0"/>
              <a:ea typeface="+mn-ea"/>
              <a:cs typeface="+mn-cs"/>
            </a:rPr>
            <a:t>3. </a:t>
          </a:r>
        </a:p>
        <a:p>
          <a:r>
            <a:rPr lang="da-DK" sz="1300" kern="1200">
              <a:latin typeface="KBH Tekst" panose="00000500000000000000" pitchFamily="2" charset="0"/>
              <a:ea typeface="+mn-ea"/>
              <a:cs typeface="+mn-cs"/>
            </a:rPr>
            <a:t>Økonomisk muliggørelse </a:t>
          </a:r>
        </a:p>
      </dgm:t>
    </dgm:pt>
    <dgm:pt modelId="{2373BD57-BA4D-4715-8193-E6F0D3053D42}" type="parTrans" cxnId="{C5F98EC0-BA85-497D-9194-72FD3E2391B8}">
      <dgm:prSet/>
      <dgm:spPr/>
      <dgm:t>
        <a:bodyPr/>
        <a:lstStyle/>
        <a:p>
          <a:endParaRPr lang="da-DK"/>
        </a:p>
      </dgm:t>
    </dgm:pt>
    <dgm:pt modelId="{C8680390-00B6-491E-AEE0-C21068712619}" type="sibTrans" cxnId="{C5F98EC0-BA85-497D-9194-72FD3E2391B8}">
      <dgm:prSet/>
      <dgm:spPr/>
      <dgm:t>
        <a:bodyPr/>
        <a:lstStyle/>
        <a:p>
          <a:endParaRPr lang="da-DK"/>
        </a:p>
      </dgm:t>
    </dgm:pt>
    <dgm:pt modelId="{96C450E5-F4F9-421C-AF94-B9002A818B12}">
      <dgm:prSet phldrT="[Tekst]" custT="1"/>
      <dgm:spPr>
        <a:solidFill>
          <a:srgbClr val="9FBBA8"/>
        </a:solidFill>
      </dgm:spPr>
      <dgm:t>
        <a:bodyPr/>
        <a:lstStyle/>
        <a:p>
          <a:r>
            <a:rPr lang="da-DK" sz="1300" kern="1200" dirty="0">
              <a:latin typeface="KBH Tekst" panose="00000500000000000000" pitchFamily="2" charset="0"/>
              <a:ea typeface="+mn-ea"/>
              <a:cs typeface="+mn-cs"/>
            </a:rPr>
            <a:t>4. </a:t>
          </a:r>
        </a:p>
        <a:p>
          <a:r>
            <a:rPr lang="da-DK" sz="1300" kern="1200" dirty="0">
              <a:latin typeface="KBH Tekst" panose="00000500000000000000" pitchFamily="2" charset="0"/>
              <a:ea typeface="+mn-ea"/>
              <a:cs typeface="+mn-cs"/>
            </a:rPr>
            <a:t>Tilknytning til forenings-aktiviteter</a:t>
          </a:r>
        </a:p>
      </dgm:t>
    </dgm:pt>
    <dgm:pt modelId="{62BAE3D8-BE61-40D0-B8FA-B4BBA860BD46}" type="parTrans" cxnId="{E94E9C9D-8B61-4F84-8F89-62DE5147A6F1}">
      <dgm:prSet/>
      <dgm:spPr/>
      <dgm:t>
        <a:bodyPr/>
        <a:lstStyle/>
        <a:p>
          <a:endParaRPr lang="da-DK"/>
        </a:p>
      </dgm:t>
    </dgm:pt>
    <dgm:pt modelId="{C2B1A735-895A-4B1F-9E78-377865054EF3}" type="sibTrans" cxnId="{E94E9C9D-8B61-4F84-8F89-62DE5147A6F1}">
      <dgm:prSet/>
      <dgm:spPr/>
      <dgm:t>
        <a:bodyPr/>
        <a:lstStyle/>
        <a:p>
          <a:endParaRPr lang="da-DK"/>
        </a:p>
      </dgm:t>
    </dgm:pt>
    <dgm:pt modelId="{FDF165FE-4033-4819-8B3B-6EE0162D4E5A}">
      <dgm:prSet phldrT="[Tekst]" custT="1"/>
      <dgm:spPr>
        <a:ln>
          <a:solidFill>
            <a:srgbClr val="9FBBA8"/>
          </a:solidFill>
        </a:ln>
      </dgm:spPr>
      <dgm:t>
        <a:bodyPr/>
        <a:lstStyle/>
        <a:p>
          <a:r>
            <a:rPr lang="da-DK" sz="1300" dirty="0">
              <a:latin typeface="KBH Tekst" panose="00000500000000000000" pitchFamily="2" charset="0"/>
            </a:rPr>
            <a:t>Aktive Børn i Forening</a:t>
          </a:r>
        </a:p>
      </dgm:t>
    </dgm:pt>
    <dgm:pt modelId="{6F7EAD01-50C4-450A-A540-08C60C46BB80}" type="parTrans" cxnId="{70538B9E-2803-4398-9FE1-7CCA718D7E08}">
      <dgm:prSet/>
      <dgm:spPr/>
      <dgm:t>
        <a:bodyPr/>
        <a:lstStyle/>
        <a:p>
          <a:endParaRPr lang="da-DK"/>
        </a:p>
      </dgm:t>
    </dgm:pt>
    <dgm:pt modelId="{8576E3C7-84A5-4B8C-9025-8D0501C0722D}" type="sibTrans" cxnId="{70538B9E-2803-4398-9FE1-7CCA718D7E08}">
      <dgm:prSet/>
      <dgm:spPr/>
      <dgm:t>
        <a:bodyPr/>
        <a:lstStyle/>
        <a:p>
          <a:endParaRPr lang="da-DK"/>
        </a:p>
      </dgm:t>
    </dgm:pt>
    <dgm:pt modelId="{A74E9204-FDFB-48AC-AB53-09A0E933E08C}">
      <dgm:prSet phldrT="[Tekst]" custT="1"/>
      <dgm:spPr>
        <a:ln>
          <a:solidFill>
            <a:srgbClr val="9FBBA8"/>
          </a:solidFill>
        </a:ln>
      </dgm:spPr>
      <dgm:t>
        <a:bodyPr/>
        <a:lstStyle/>
        <a:p>
          <a:endParaRPr lang="da-DK" sz="1400">
            <a:latin typeface="KBH Tekst" panose="00000500000000000000" pitchFamily="2" charset="0"/>
          </a:endParaRPr>
        </a:p>
      </dgm:t>
    </dgm:pt>
    <dgm:pt modelId="{841225A1-A0BD-4629-A722-B17B08BAA9DF}" type="parTrans" cxnId="{6DC193D1-82C5-4CFB-812D-10164FD83053}">
      <dgm:prSet/>
      <dgm:spPr/>
      <dgm:t>
        <a:bodyPr/>
        <a:lstStyle/>
        <a:p>
          <a:endParaRPr lang="da-DK"/>
        </a:p>
      </dgm:t>
    </dgm:pt>
    <dgm:pt modelId="{1712683C-C694-4BC8-A349-79023B94875A}" type="sibTrans" cxnId="{6DC193D1-82C5-4CFB-812D-10164FD83053}">
      <dgm:prSet/>
      <dgm:spPr/>
      <dgm:t>
        <a:bodyPr/>
        <a:lstStyle/>
        <a:p>
          <a:endParaRPr lang="da-DK"/>
        </a:p>
      </dgm:t>
    </dgm:pt>
    <dgm:pt modelId="{DC335D57-979B-47C7-AB9B-05399951F982}">
      <dgm:prSet phldrT="[Tekst]" custT="1"/>
      <dgm:spPr>
        <a:ln>
          <a:solidFill>
            <a:srgbClr val="9FBBA8"/>
          </a:solidFill>
        </a:ln>
      </dgm:spPr>
      <dgm:t>
        <a:bodyPr spcFirstLastPara="0" vert="horz" wrap="square" lIns="68580" tIns="68580" rIns="68580" bIns="68580" numCol="1" spcCol="1270" anchor="t" anchorCtr="0"/>
        <a:lstStyle/>
        <a:p>
          <a:pPr marL="171450" lvl="1" indent="-171450" algn="l" defTabSz="800100">
            <a:lnSpc>
              <a:spcPct val="90000"/>
            </a:lnSpc>
            <a:spcBef>
              <a:spcPct val="0"/>
            </a:spcBef>
            <a:spcAft>
              <a:spcPct val="15000"/>
            </a:spcAft>
            <a:buChar char="•"/>
          </a:pPr>
          <a:endParaRPr lang="da-DK" sz="1400" kern="1200">
            <a:solidFill>
              <a:prstClr val="black">
                <a:hueOff val="0"/>
                <a:satOff val="0"/>
                <a:lumOff val="0"/>
                <a:alphaOff val="0"/>
              </a:prstClr>
            </a:solidFill>
            <a:latin typeface="KBH Tekst" panose="00000500000000000000" pitchFamily="2" charset="0"/>
            <a:ea typeface="+mn-ea"/>
            <a:cs typeface="+mn-cs"/>
          </a:endParaRPr>
        </a:p>
      </dgm:t>
    </dgm:pt>
    <dgm:pt modelId="{C9A7AFBC-A217-42E2-908E-CDE9AF0ACA40}" type="parTrans" cxnId="{2C0F35E9-E374-461C-943B-185D48448C7E}">
      <dgm:prSet/>
      <dgm:spPr/>
      <dgm:t>
        <a:bodyPr/>
        <a:lstStyle/>
        <a:p>
          <a:endParaRPr lang="da-DK"/>
        </a:p>
      </dgm:t>
    </dgm:pt>
    <dgm:pt modelId="{649D3424-6AF4-4D71-AF06-833880DC9506}" type="sibTrans" cxnId="{2C0F35E9-E374-461C-943B-185D48448C7E}">
      <dgm:prSet/>
      <dgm:spPr/>
      <dgm:t>
        <a:bodyPr/>
        <a:lstStyle/>
        <a:p>
          <a:endParaRPr lang="da-DK"/>
        </a:p>
      </dgm:t>
    </dgm:pt>
    <dgm:pt modelId="{3069B30F-00BE-49C2-AF43-087FFD13D907}">
      <dgm:prSet phldrT="[Tekst]" custT="1"/>
      <dgm:spPr>
        <a:ln>
          <a:solidFill>
            <a:srgbClr val="9FBBA8"/>
          </a:solidFill>
        </a:ln>
      </dgm:spPr>
      <dgm:t>
        <a:bodyPr/>
        <a:lstStyle/>
        <a:p>
          <a:pPr algn="l"/>
          <a:r>
            <a:rPr lang="da-DK" sz="1300" dirty="0">
              <a:latin typeface="KBH Tekst" panose="00000500000000000000" pitchFamily="2" charset="0"/>
            </a:rPr>
            <a:t>Kontingent-støtteordningen</a:t>
          </a:r>
        </a:p>
      </dgm:t>
    </dgm:pt>
    <dgm:pt modelId="{4A5B91E7-B204-47E3-961D-B1196A31726B}" type="parTrans" cxnId="{51C9E36C-C672-4A11-AC6E-B256B3B6DCDB}">
      <dgm:prSet/>
      <dgm:spPr/>
      <dgm:t>
        <a:bodyPr/>
        <a:lstStyle/>
        <a:p>
          <a:endParaRPr lang="da-DK"/>
        </a:p>
      </dgm:t>
    </dgm:pt>
    <dgm:pt modelId="{F4C5CD0B-A344-4B08-A9CA-B6E15CA26AF9}" type="sibTrans" cxnId="{51C9E36C-C672-4A11-AC6E-B256B3B6DCDB}">
      <dgm:prSet/>
      <dgm:spPr/>
      <dgm:t>
        <a:bodyPr/>
        <a:lstStyle/>
        <a:p>
          <a:endParaRPr lang="da-DK"/>
        </a:p>
      </dgm:t>
    </dgm:pt>
    <dgm:pt modelId="{4B88BA56-1624-4B13-9C18-0B82EA8CF5E0}">
      <dgm:prSet phldrT="[Tekst]" custT="1"/>
      <dgm:spPr>
        <a:ln>
          <a:solidFill>
            <a:srgbClr val="9FBBA8"/>
          </a:solidFill>
        </a:ln>
      </dgm:spPr>
      <dgm:t>
        <a:bodyPr/>
        <a:lstStyle/>
        <a:p>
          <a:r>
            <a:rPr lang="da-DK" sz="1300" dirty="0">
              <a:latin typeface="KBH Tekst" panose="00000500000000000000" pitchFamily="2" charset="0"/>
            </a:rPr>
            <a:t>Sociale partnerskaber </a:t>
          </a:r>
        </a:p>
      </dgm:t>
    </dgm:pt>
    <dgm:pt modelId="{E85E6A05-E2B5-4705-9A78-DC516B2A931A}" type="parTrans" cxnId="{55FAA8B6-4BC3-498F-83B2-B912E7E767AD}">
      <dgm:prSet/>
      <dgm:spPr/>
      <dgm:t>
        <a:bodyPr/>
        <a:lstStyle/>
        <a:p>
          <a:endParaRPr lang="da-DK"/>
        </a:p>
      </dgm:t>
    </dgm:pt>
    <dgm:pt modelId="{7E631CF8-47BC-4CA8-9D5D-24702379D38C}" type="sibTrans" cxnId="{55FAA8B6-4BC3-498F-83B2-B912E7E767AD}">
      <dgm:prSet/>
      <dgm:spPr/>
      <dgm:t>
        <a:bodyPr/>
        <a:lstStyle/>
        <a:p>
          <a:endParaRPr lang="da-DK"/>
        </a:p>
      </dgm:t>
    </dgm:pt>
    <dgm:pt modelId="{930A416E-1A9E-4246-8287-F726C343E2CC}" type="pres">
      <dgm:prSet presAssocID="{22A01124-D385-43B0-8769-64B3A210BE1E}" presName="cycleMatrixDiagram" presStyleCnt="0">
        <dgm:presLayoutVars>
          <dgm:chMax val="1"/>
          <dgm:dir/>
          <dgm:animLvl val="lvl"/>
          <dgm:resizeHandles val="exact"/>
        </dgm:presLayoutVars>
      </dgm:prSet>
      <dgm:spPr/>
    </dgm:pt>
    <dgm:pt modelId="{CF2FFE0D-46DC-4083-8B53-75A61EDB02F6}" type="pres">
      <dgm:prSet presAssocID="{22A01124-D385-43B0-8769-64B3A210BE1E}" presName="children" presStyleCnt="0"/>
      <dgm:spPr/>
    </dgm:pt>
    <dgm:pt modelId="{8D01A33B-56EB-4839-BC05-BCF59AEB9512}" type="pres">
      <dgm:prSet presAssocID="{22A01124-D385-43B0-8769-64B3A210BE1E}" presName="child1group" presStyleCnt="0"/>
      <dgm:spPr/>
    </dgm:pt>
    <dgm:pt modelId="{3A3CEDD9-1F77-4436-8281-4141C3F60CAE}" type="pres">
      <dgm:prSet presAssocID="{22A01124-D385-43B0-8769-64B3A210BE1E}" presName="child1" presStyleLbl="bgAcc1" presStyleIdx="0" presStyleCnt="4" custScaleX="108774" custScaleY="104919" custLinFactNeighborX="-21828" custLinFactNeighborY="22744"/>
      <dgm:spPr/>
    </dgm:pt>
    <dgm:pt modelId="{B73DAE43-8F28-4FD4-864C-269A11F11212}" type="pres">
      <dgm:prSet presAssocID="{22A01124-D385-43B0-8769-64B3A210BE1E}" presName="child1Text" presStyleLbl="bgAcc1" presStyleIdx="0" presStyleCnt="4">
        <dgm:presLayoutVars>
          <dgm:bulletEnabled val="1"/>
        </dgm:presLayoutVars>
      </dgm:prSet>
      <dgm:spPr/>
    </dgm:pt>
    <dgm:pt modelId="{3F9E626D-EEB1-4FE3-9B02-F0F6684F9B06}" type="pres">
      <dgm:prSet presAssocID="{22A01124-D385-43B0-8769-64B3A210BE1E}" presName="child2group" presStyleCnt="0"/>
      <dgm:spPr/>
    </dgm:pt>
    <dgm:pt modelId="{6938678E-9E5D-43F0-8244-0206A7A49A82}" type="pres">
      <dgm:prSet presAssocID="{22A01124-D385-43B0-8769-64B3A210BE1E}" presName="child2" presStyleLbl="bgAcc1" presStyleIdx="1" presStyleCnt="4" custScaleX="118924" custLinFactNeighborX="20366" custLinFactNeighborY="17392"/>
      <dgm:spPr>
        <a:xfrm>
          <a:off x="4266582" y="247109"/>
          <a:ext cx="2358347" cy="1284580"/>
        </a:xfrm>
        <a:prstGeom prst="roundRect">
          <a:avLst>
            <a:gd name="adj" fmla="val 10000"/>
          </a:avLst>
        </a:prstGeom>
      </dgm:spPr>
    </dgm:pt>
    <dgm:pt modelId="{7ABBD5AA-757B-4E8B-9A35-B851A1C79F64}" type="pres">
      <dgm:prSet presAssocID="{22A01124-D385-43B0-8769-64B3A210BE1E}" presName="child2Text" presStyleLbl="bgAcc1" presStyleIdx="1" presStyleCnt="4">
        <dgm:presLayoutVars>
          <dgm:bulletEnabled val="1"/>
        </dgm:presLayoutVars>
      </dgm:prSet>
      <dgm:spPr/>
    </dgm:pt>
    <dgm:pt modelId="{D4261ABE-ADF6-4AC5-BFB9-5201801F9763}" type="pres">
      <dgm:prSet presAssocID="{22A01124-D385-43B0-8769-64B3A210BE1E}" presName="child3group" presStyleCnt="0"/>
      <dgm:spPr/>
    </dgm:pt>
    <dgm:pt modelId="{14561103-0F47-4202-B49C-7F3C608BF3DB}" type="pres">
      <dgm:prSet presAssocID="{22A01124-D385-43B0-8769-64B3A210BE1E}" presName="child3" presStyleLbl="bgAcc1" presStyleIdx="2" presStyleCnt="4" custScaleX="122689" custLinFactNeighborX="19633" custLinFactNeighborY="-18542"/>
      <dgm:spPr/>
    </dgm:pt>
    <dgm:pt modelId="{B29EB126-DFAF-4B1B-B821-BB2B07B697BE}" type="pres">
      <dgm:prSet presAssocID="{22A01124-D385-43B0-8769-64B3A210BE1E}" presName="child3Text" presStyleLbl="bgAcc1" presStyleIdx="2" presStyleCnt="4">
        <dgm:presLayoutVars>
          <dgm:bulletEnabled val="1"/>
        </dgm:presLayoutVars>
      </dgm:prSet>
      <dgm:spPr/>
    </dgm:pt>
    <dgm:pt modelId="{985FB8E0-F03B-42C1-912E-122B39AFAE90}" type="pres">
      <dgm:prSet presAssocID="{22A01124-D385-43B0-8769-64B3A210BE1E}" presName="child4group" presStyleCnt="0"/>
      <dgm:spPr/>
    </dgm:pt>
    <dgm:pt modelId="{1FFE9F8C-D21C-4DE7-8428-7DACB443BE90}" type="pres">
      <dgm:prSet presAssocID="{22A01124-D385-43B0-8769-64B3A210BE1E}" presName="child4" presStyleLbl="bgAcc1" presStyleIdx="3" presStyleCnt="4" custScaleX="114817" custLinFactNeighborX="-16899" custLinFactNeighborY="-17888"/>
      <dgm:spPr/>
    </dgm:pt>
    <dgm:pt modelId="{65EF432E-65BD-40FC-B20B-6EC684A8EA37}" type="pres">
      <dgm:prSet presAssocID="{22A01124-D385-43B0-8769-64B3A210BE1E}" presName="child4Text" presStyleLbl="bgAcc1" presStyleIdx="3" presStyleCnt="4">
        <dgm:presLayoutVars>
          <dgm:bulletEnabled val="1"/>
        </dgm:presLayoutVars>
      </dgm:prSet>
      <dgm:spPr/>
    </dgm:pt>
    <dgm:pt modelId="{FDBA8C65-5F7E-4EC3-865D-7903486D692E}" type="pres">
      <dgm:prSet presAssocID="{22A01124-D385-43B0-8769-64B3A210BE1E}" presName="childPlaceholder" presStyleCnt="0"/>
      <dgm:spPr/>
    </dgm:pt>
    <dgm:pt modelId="{B9F5800E-382B-433F-A2C4-4AEAB9375863}" type="pres">
      <dgm:prSet presAssocID="{22A01124-D385-43B0-8769-64B3A210BE1E}" presName="circle" presStyleCnt="0"/>
      <dgm:spPr/>
    </dgm:pt>
    <dgm:pt modelId="{070EFCBB-18DF-4B0F-A97C-600479BE3A20}" type="pres">
      <dgm:prSet presAssocID="{22A01124-D385-43B0-8769-64B3A210BE1E}" presName="quadrant1" presStyleLbl="node1" presStyleIdx="0" presStyleCnt="4" custScaleX="108528" custLinFactNeighborX="-1954" custLinFactNeighborY="-4222">
        <dgm:presLayoutVars>
          <dgm:chMax val="1"/>
          <dgm:bulletEnabled val="1"/>
        </dgm:presLayoutVars>
      </dgm:prSet>
      <dgm:spPr/>
    </dgm:pt>
    <dgm:pt modelId="{4BE0ADB1-078A-40C6-A9D3-B858B2EF4ADA}" type="pres">
      <dgm:prSet presAssocID="{22A01124-D385-43B0-8769-64B3A210BE1E}" presName="quadrant2" presStyleLbl="node1" presStyleIdx="1" presStyleCnt="4" custScaleX="105257" custLinFactNeighborX="4906" custLinFactNeighborY="-4222">
        <dgm:presLayoutVars>
          <dgm:chMax val="1"/>
          <dgm:bulletEnabled val="1"/>
        </dgm:presLayoutVars>
      </dgm:prSet>
      <dgm:spPr/>
    </dgm:pt>
    <dgm:pt modelId="{B66D148A-C742-4728-B7F5-BF745B39F6E6}" type="pres">
      <dgm:prSet presAssocID="{22A01124-D385-43B0-8769-64B3A210BE1E}" presName="quadrant3" presStyleLbl="node1" presStyleIdx="2" presStyleCnt="4" custScaleX="106718" custLinFactNeighborX="5811" custLinFactNeighborY="-3854">
        <dgm:presLayoutVars>
          <dgm:chMax val="1"/>
          <dgm:bulletEnabled val="1"/>
        </dgm:presLayoutVars>
      </dgm:prSet>
      <dgm:spPr/>
    </dgm:pt>
    <dgm:pt modelId="{154A27E8-4F8C-481F-9ADC-C8CC9B46D334}" type="pres">
      <dgm:prSet presAssocID="{22A01124-D385-43B0-8769-64B3A210BE1E}" presName="quadrant4" presStyleLbl="node1" presStyleIdx="3" presStyleCnt="4" custScaleX="107436" custLinFactNeighborX="-1408" custLinFactNeighborY="-3854">
        <dgm:presLayoutVars>
          <dgm:chMax val="1"/>
          <dgm:bulletEnabled val="1"/>
        </dgm:presLayoutVars>
      </dgm:prSet>
      <dgm:spPr/>
    </dgm:pt>
    <dgm:pt modelId="{9CC4C4DE-34B8-4538-AE76-4FF38E5EAE62}" type="pres">
      <dgm:prSet presAssocID="{22A01124-D385-43B0-8769-64B3A210BE1E}" presName="quadrantPlaceholder" presStyleCnt="0"/>
      <dgm:spPr/>
    </dgm:pt>
    <dgm:pt modelId="{6EFAF7FF-1474-481A-9FF9-23A4D5845A21}" type="pres">
      <dgm:prSet presAssocID="{22A01124-D385-43B0-8769-64B3A210BE1E}" presName="center1" presStyleLbl="fgShp" presStyleIdx="0" presStyleCnt="2" custScaleX="130297" custScaleY="133141" custLinFactY="-100328" custLinFactNeighborX="-4295" custLinFactNeighborY="-200000"/>
      <dgm:spPr>
        <a:solidFill>
          <a:srgbClr val="DFF1E2"/>
        </a:solidFill>
      </dgm:spPr>
    </dgm:pt>
    <dgm:pt modelId="{A499F2FF-75BD-4B07-A0AF-AD421AF1F8C4}" type="pres">
      <dgm:prSet presAssocID="{22A01124-D385-43B0-8769-64B3A210BE1E}" presName="center2" presStyleLbl="fgShp" presStyleIdx="1" presStyleCnt="2" custScaleX="126193" custScaleY="134433" custLinFactY="100000" custLinFactNeighborX="620" custLinFactNeighborY="180059"/>
      <dgm:spPr>
        <a:solidFill>
          <a:srgbClr val="DFF1E2"/>
        </a:solidFill>
      </dgm:spPr>
    </dgm:pt>
  </dgm:ptLst>
  <dgm:cxnLst>
    <dgm:cxn modelId="{AC286001-DDFC-47F4-AF1E-38D6501C16EC}" type="presOf" srcId="{22A01124-D385-43B0-8769-64B3A210BE1E}" destId="{930A416E-1A9E-4246-8287-F726C343E2CC}" srcOrd="0" destOrd="0" presId="urn:microsoft.com/office/officeart/2005/8/layout/cycle4"/>
    <dgm:cxn modelId="{7A35C501-77A4-4B10-BF62-0062878C03B4}" type="presOf" srcId="{3AEE8AC3-8EA1-4461-8DF9-E19D7D630EA6}" destId="{7ABBD5AA-757B-4E8B-9A35-B851A1C79F64}" srcOrd="1" destOrd="1" presId="urn:microsoft.com/office/officeart/2005/8/layout/cycle4"/>
    <dgm:cxn modelId="{EDD33B08-1EA6-4177-A4E3-0E9EDE2EEDF4}" type="presOf" srcId="{DC335D57-979B-47C7-AB9B-05399951F982}" destId="{6938678E-9E5D-43F0-8244-0206A7A49A82}" srcOrd="0" destOrd="0" presId="urn:microsoft.com/office/officeart/2005/8/layout/cycle4"/>
    <dgm:cxn modelId="{52800312-FC46-4B35-87FA-7F44BE685AA3}" type="presOf" srcId="{3AEE8AC3-8EA1-4461-8DF9-E19D7D630EA6}" destId="{6938678E-9E5D-43F0-8244-0206A7A49A82}" srcOrd="0" destOrd="1" presId="urn:microsoft.com/office/officeart/2005/8/layout/cycle4"/>
    <dgm:cxn modelId="{07AE951C-A72B-4A1A-9E6A-6C27F61B490F}" type="presOf" srcId="{7B9A5232-B250-48B3-9FD9-45C32013A28C}" destId="{070EFCBB-18DF-4B0F-A97C-600479BE3A20}" srcOrd="0" destOrd="0" presId="urn:microsoft.com/office/officeart/2005/8/layout/cycle4"/>
    <dgm:cxn modelId="{E3F8221D-D8FC-477A-B5C9-7CCB829D8416}" srcId="{22A01124-D385-43B0-8769-64B3A210BE1E}" destId="{3D8B65C5-9214-485C-AC52-D68A7EA87066}" srcOrd="1" destOrd="0" parTransId="{E3343677-869F-496C-AAC2-42CD0ABDBBF6}" sibTransId="{55AAD862-E14E-4443-96D5-4847C29830C8}"/>
    <dgm:cxn modelId="{47634220-68DC-49AD-A3C7-A3B5869E9186}" type="presOf" srcId="{3069B30F-00BE-49C2-AF43-087FFD13D907}" destId="{B29EB126-DFAF-4B1B-B821-BB2B07B697BE}" srcOrd="1" destOrd="0" presId="urn:microsoft.com/office/officeart/2005/8/layout/cycle4"/>
    <dgm:cxn modelId="{B33D2A2A-FD11-49CB-AB69-7AAA17672FCB}" type="presOf" srcId="{FDF165FE-4033-4819-8B3B-6EE0162D4E5A}" destId="{3A3CEDD9-1F77-4436-8281-4141C3F60CAE}" srcOrd="0" destOrd="2" presId="urn:microsoft.com/office/officeart/2005/8/layout/cycle4"/>
    <dgm:cxn modelId="{3BBB5A2E-D1BF-42E9-8E9E-FDB02E737E85}" type="presOf" srcId="{4B88BA56-1624-4B13-9C18-0B82EA8CF5E0}" destId="{65EF432E-65BD-40FC-B20B-6EC684A8EA37}" srcOrd="1" destOrd="0" presId="urn:microsoft.com/office/officeart/2005/8/layout/cycle4"/>
    <dgm:cxn modelId="{E1011E30-0670-4E1E-8BD0-EC03C60CDE6B}" type="presOf" srcId="{3D8B65C5-9214-485C-AC52-D68A7EA87066}" destId="{4BE0ADB1-078A-40C6-A9D3-B858B2EF4ADA}" srcOrd="0" destOrd="0" presId="urn:microsoft.com/office/officeart/2005/8/layout/cycle4"/>
    <dgm:cxn modelId="{22A20A36-B08B-4BBB-B5E3-F384095564BB}" type="presOf" srcId="{3069B30F-00BE-49C2-AF43-087FFD13D907}" destId="{14561103-0F47-4202-B49C-7F3C608BF3DB}" srcOrd="0" destOrd="0" presId="urn:microsoft.com/office/officeart/2005/8/layout/cycle4"/>
    <dgm:cxn modelId="{4D3D3147-7786-4C3A-93E1-BF06FDACC81F}" srcId="{22A01124-D385-43B0-8769-64B3A210BE1E}" destId="{7B9A5232-B250-48B3-9FD9-45C32013A28C}" srcOrd="0" destOrd="0" parTransId="{C62D8CEA-EF55-4170-8741-7ED0D31DD107}" sibTransId="{C8AC32CB-99F0-40E0-BAE1-3605BFDF7A4D}"/>
    <dgm:cxn modelId="{51C9E36C-C672-4A11-AC6E-B256B3B6DCDB}" srcId="{3653C55F-8526-4DB6-8C0E-E71E0CF4791E}" destId="{3069B30F-00BE-49C2-AF43-087FFD13D907}" srcOrd="0" destOrd="0" parTransId="{4A5B91E7-B204-47E3-961D-B1196A31726B}" sibTransId="{F4C5CD0B-A344-4B08-A9CA-B6E15CA26AF9}"/>
    <dgm:cxn modelId="{85FC2E5A-9198-4DC8-86EE-48FA8685AEA4}" type="presOf" srcId="{4B88BA56-1624-4B13-9C18-0B82EA8CF5E0}" destId="{1FFE9F8C-D21C-4DE7-8428-7DACB443BE90}" srcOrd="0" destOrd="0" presId="urn:microsoft.com/office/officeart/2005/8/layout/cycle4"/>
    <dgm:cxn modelId="{9B39D58C-F9DB-4279-A804-91BC14C10E04}" srcId="{7B9A5232-B250-48B3-9FD9-45C32013A28C}" destId="{0B4E1784-4B09-4AEF-AA0F-4EC8D53FD8A4}" srcOrd="1" destOrd="0" parTransId="{0F8BB084-1F0C-40BE-860E-06E15F0895EF}" sibTransId="{0EAF75B2-2BDF-4E24-ACB4-81640C223073}"/>
    <dgm:cxn modelId="{DE052193-2372-40BE-B030-C0428A752BBC}" type="presOf" srcId="{3653C55F-8526-4DB6-8C0E-E71E0CF4791E}" destId="{B66D148A-C742-4728-B7F5-BF745B39F6E6}" srcOrd="0" destOrd="0" presId="urn:microsoft.com/office/officeart/2005/8/layout/cycle4"/>
    <dgm:cxn modelId="{0106BD98-E4E5-48D0-A0FF-009A5E129528}" type="presOf" srcId="{0B4E1784-4B09-4AEF-AA0F-4EC8D53FD8A4}" destId="{3A3CEDD9-1F77-4436-8281-4141C3F60CAE}" srcOrd="0" destOrd="1" presId="urn:microsoft.com/office/officeart/2005/8/layout/cycle4"/>
    <dgm:cxn modelId="{E94E9C9D-8B61-4F84-8F89-62DE5147A6F1}" srcId="{22A01124-D385-43B0-8769-64B3A210BE1E}" destId="{96C450E5-F4F9-421C-AF94-B9002A818B12}" srcOrd="3" destOrd="0" parTransId="{62BAE3D8-BE61-40D0-B8FA-B4BBA860BD46}" sibTransId="{C2B1A735-895A-4B1F-9E78-377865054EF3}"/>
    <dgm:cxn modelId="{70538B9E-2803-4398-9FE1-7CCA718D7E08}" srcId="{7B9A5232-B250-48B3-9FD9-45C32013A28C}" destId="{FDF165FE-4033-4819-8B3B-6EE0162D4E5A}" srcOrd="2" destOrd="0" parTransId="{6F7EAD01-50C4-450A-A540-08C60C46BB80}" sibTransId="{8576E3C7-84A5-4B8C-9025-8D0501C0722D}"/>
    <dgm:cxn modelId="{305BC5AA-3489-4F12-BE3F-1D14742CE252}" type="presOf" srcId="{DC335D57-979B-47C7-AB9B-05399951F982}" destId="{7ABBD5AA-757B-4E8B-9A35-B851A1C79F64}" srcOrd="1" destOrd="0" presId="urn:microsoft.com/office/officeart/2005/8/layout/cycle4"/>
    <dgm:cxn modelId="{FD7D86AB-CACD-4992-A265-AEFD722CB9BE}" srcId="{3D8B65C5-9214-485C-AC52-D68A7EA87066}" destId="{3AEE8AC3-8EA1-4461-8DF9-E19D7D630EA6}" srcOrd="1" destOrd="0" parTransId="{D556C970-8C12-4B19-BE58-2CEE6F59D33F}" sibTransId="{8B3A92B9-30AE-4BA4-9FE7-506C69313998}"/>
    <dgm:cxn modelId="{55FAA8B6-4BC3-498F-83B2-B912E7E767AD}" srcId="{96C450E5-F4F9-421C-AF94-B9002A818B12}" destId="{4B88BA56-1624-4B13-9C18-0B82EA8CF5E0}" srcOrd="0" destOrd="0" parTransId="{E85E6A05-E2B5-4705-9A78-DC516B2A931A}" sibTransId="{7E631CF8-47BC-4CA8-9D5D-24702379D38C}"/>
    <dgm:cxn modelId="{C5F98EC0-BA85-497D-9194-72FD3E2391B8}" srcId="{22A01124-D385-43B0-8769-64B3A210BE1E}" destId="{3653C55F-8526-4DB6-8C0E-E71E0CF4791E}" srcOrd="2" destOrd="0" parTransId="{2373BD57-BA4D-4715-8193-E6F0D3053D42}" sibTransId="{C8680390-00B6-491E-AEE0-C21068712619}"/>
    <dgm:cxn modelId="{03470BCF-C8DB-4E33-AC00-F52A2D049286}" type="presOf" srcId="{96C450E5-F4F9-421C-AF94-B9002A818B12}" destId="{154A27E8-4F8C-481F-9ADC-C8CC9B46D334}" srcOrd="0" destOrd="0" presId="urn:microsoft.com/office/officeart/2005/8/layout/cycle4"/>
    <dgm:cxn modelId="{6DC193D1-82C5-4CFB-812D-10164FD83053}" srcId="{7B9A5232-B250-48B3-9FD9-45C32013A28C}" destId="{A74E9204-FDFB-48AC-AB53-09A0E933E08C}" srcOrd="0" destOrd="0" parTransId="{841225A1-A0BD-4629-A722-B17B08BAA9DF}" sibTransId="{1712683C-C694-4BC8-A349-79023B94875A}"/>
    <dgm:cxn modelId="{8DC894D4-2544-4454-B5F7-47D1D08791DB}" type="presOf" srcId="{FDF165FE-4033-4819-8B3B-6EE0162D4E5A}" destId="{B73DAE43-8F28-4FD4-864C-269A11F11212}" srcOrd="1" destOrd="2" presId="urn:microsoft.com/office/officeart/2005/8/layout/cycle4"/>
    <dgm:cxn modelId="{D5A4E8E8-1C50-46E0-B008-E22E6D1145AB}" type="presOf" srcId="{0B4E1784-4B09-4AEF-AA0F-4EC8D53FD8A4}" destId="{B73DAE43-8F28-4FD4-864C-269A11F11212}" srcOrd="1" destOrd="1" presId="urn:microsoft.com/office/officeart/2005/8/layout/cycle4"/>
    <dgm:cxn modelId="{2C0F35E9-E374-461C-943B-185D48448C7E}" srcId="{3D8B65C5-9214-485C-AC52-D68A7EA87066}" destId="{DC335D57-979B-47C7-AB9B-05399951F982}" srcOrd="0" destOrd="0" parTransId="{C9A7AFBC-A217-42E2-908E-CDE9AF0ACA40}" sibTransId="{649D3424-6AF4-4D71-AF06-833880DC9506}"/>
    <dgm:cxn modelId="{2D0585F4-A827-4DE3-8E03-B6AC651EA4FD}" type="presOf" srcId="{A74E9204-FDFB-48AC-AB53-09A0E933E08C}" destId="{3A3CEDD9-1F77-4436-8281-4141C3F60CAE}" srcOrd="0" destOrd="0" presId="urn:microsoft.com/office/officeart/2005/8/layout/cycle4"/>
    <dgm:cxn modelId="{0B0138FE-FED2-4D88-986A-D26F6452AFEF}" type="presOf" srcId="{A74E9204-FDFB-48AC-AB53-09A0E933E08C}" destId="{B73DAE43-8F28-4FD4-864C-269A11F11212}" srcOrd="1" destOrd="0" presId="urn:microsoft.com/office/officeart/2005/8/layout/cycle4"/>
    <dgm:cxn modelId="{FFB899D8-2F4F-46BA-88A1-3432DF4FE7B6}" type="presParOf" srcId="{930A416E-1A9E-4246-8287-F726C343E2CC}" destId="{CF2FFE0D-46DC-4083-8B53-75A61EDB02F6}" srcOrd="0" destOrd="0" presId="urn:microsoft.com/office/officeart/2005/8/layout/cycle4"/>
    <dgm:cxn modelId="{C0F4CDCB-55DD-4870-AB90-B4251AB2673C}" type="presParOf" srcId="{CF2FFE0D-46DC-4083-8B53-75A61EDB02F6}" destId="{8D01A33B-56EB-4839-BC05-BCF59AEB9512}" srcOrd="0" destOrd="0" presId="urn:microsoft.com/office/officeart/2005/8/layout/cycle4"/>
    <dgm:cxn modelId="{AEB7EAD9-D3AC-460C-8D14-5C752727F4B1}" type="presParOf" srcId="{8D01A33B-56EB-4839-BC05-BCF59AEB9512}" destId="{3A3CEDD9-1F77-4436-8281-4141C3F60CAE}" srcOrd="0" destOrd="0" presId="urn:microsoft.com/office/officeart/2005/8/layout/cycle4"/>
    <dgm:cxn modelId="{D5EF3D8F-450F-40C1-9A4A-A33CE4D7DE73}" type="presParOf" srcId="{8D01A33B-56EB-4839-BC05-BCF59AEB9512}" destId="{B73DAE43-8F28-4FD4-864C-269A11F11212}" srcOrd="1" destOrd="0" presId="urn:microsoft.com/office/officeart/2005/8/layout/cycle4"/>
    <dgm:cxn modelId="{D7DCE774-E125-4401-B71A-D5877B57B81C}" type="presParOf" srcId="{CF2FFE0D-46DC-4083-8B53-75A61EDB02F6}" destId="{3F9E626D-EEB1-4FE3-9B02-F0F6684F9B06}" srcOrd="1" destOrd="0" presId="urn:microsoft.com/office/officeart/2005/8/layout/cycle4"/>
    <dgm:cxn modelId="{665DEE63-A5C7-418E-B318-5750D85BDEEA}" type="presParOf" srcId="{3F9E626D-EEB1-4FE3-9B02-F0F6684F9B06}" destId="{6938678E-9E5D-43F0-8244-0206A7A49A82}" srcOrd="0" destOrd="0" presId="urn:microsoft.com/office/officeart/2005/8/layout/cycle4"/>
    <dgm:cxn modelId="{B91B96F0-7BEA-4097-ADA4-D9C38DD42185}" type="presParOf" srcId="{3F9E626D-EEB1-4FE3-9B02-F0F6684F9B06}" destId="{7ABBD5AA-757B-4E8B-9A35-B851A1C79F64}" srcOrd="1" destOrd="0" presId="urn:microsoft.com/office/officeart/2005/8/layout/cycle4"/>
    <dgm:cxn modelId="{90393E3C-C413-4B94-8A2C-D917B6641EE3}" type="presParOf" srcId="{CF2FFE0D-46DC-4083-8B53-75A61EDB02F6}" destId="{D4261ABE-ADF6-4AC5-BFB9-5201801F9763}" srcOrd="2" destOrd="0" presId="urn:microsoft.com/office/officeart/2005/8/layout/cycle4"/>
    <dgm:cxn modelId="{D68D80D0-DE23-40E7-85B7-41B8CE15C04C}" type="presParOf" srcId="{D4261ABE-ADF6-4AC5-BFB9-5201801F9763}" destId="{14561103-0F47-4202-B49C-7F3C608BF3DB}" srcOrd="0" destOrd="0" presId="urn:microsoft.com/office/officeart/2005/8/layout/cycle4"/>
    <dgm:cxn modelId="{DD4F0DE4-7C5C-4FA6-8D21-52D4DDB81A8B}" type="presParOf" srcId="{D4261ABE-ADF6-4AC5-BFB9-5201801F9763}" destId="{B29EB126-DFAF-4B1B-B821-BB2B07B697BE}" srcOrd="1" destOrd="0" presId="urn:microsoft.com/office/officeart/2005/8/layout/cycle4"/>
    <dgm:cxn modelId="{B3E674D6-CD44-44F4-A0DC-0D097DDBEE80}" type="presParOf" srcId="{CF2FFE0D-46DC-4083-8B53-75A61EDB02F6}" destId="{985FB8E0-F03B-42C1-912E-122B39AFAE90}" srcOrd="3" destOrd="0" presId="urn:microsoft.com/office/officeart/2005/8/layout/cycle4"/>
    <dgm:cxn modelId="{AAF96DD8-B588-4A7E-80D9-8B5DF4FB1DF2}" type="presParOf" srcId="{985FB8E0-F03B-42C1-912E-122B39AFAE90}" destId="{1FFE9F8C-D21C-4DE7-8428-7DACB443BE90}" srcOrd="0" destOrd="0" presId="urn:microsoft.com/office/officeart/2005/8/layout/cycle4"/>
    <dgm:cxn modelId="{FD3B0CA0-0CA5-4958-BAB9-C6C33E42D6BB}" type="presParOf" srcId="{985FB8E0-F03B-42C1-912E-122B39AFAE90}" destId="{65EF432E-65BD-40FC-B20B-6EC684A8EA37}" srcOrd="1" destOrd="0" presId="urn:microsoft.com/office/officeart/2005/8/layout/cycle4"/>
    <dgm:cxn modelId="{854FC9B1-E05D-43B7-972B-34BE74953932}" type="presParOf" srcId="{CF2FFE0D-46DC-4083-8B53-75A61EDB02F6}" destId="{FDBA8C65-5F7E-4EC3-865D-7903486D692E}" srcOrd="4" destOrd="0" presId="urn:microsoft.com/office/officeart/2005/8/layout/cycle4"/>
    <dgm:cxn modelId="{9B42B913-C910-4B48-8103-C7FD41E84DA6}" type="presParOf" srcId="{930A416E-1A9E-4246-8287-F726C343E2CC}" destId="{B9F5800E-382B-433F-A2C4-4AEAB9375863}" srcOrd="1" destOrd="0" presId="urn:microsoft.com/office/officeart/2005/8/layout/cycle4"/>
    <dgm:cxn modelId="{B5D1D9E9-AB5A-4BC6-A0EC-A54DDE63EBCC}" type="presParOf" srcId="{B9F5800E-382B-433F-A2C4-4AEAB9375863}" destId="{070EFCBB-18DF-4B0F-A97C-600479BE3A20}" srcOrd="0" destOrd="0" presId="urn:microsoft.com/office/officeart/2005/8/layout/cycle4"/>
    <dgm:cxn modelId="{A3772C63-7CC7-46B1-87ED-B85D74BC2EF3}" type="presParOf" srcId="{B9F5800E-382B-433F-A2C4-4AEAB9375863}" destId="{4BE0ADB1-078A-40C6-A9D3-B858B2EF4ADA}" srcOrd="1" destOrd="0" presId="urn:microsoft.com/office/officeart/2005/8/layout/cycle4"/>
    <dgm:cxn modelId="{9B98C9A9-47B2-43AF-8DD7-2CD5DD35880F}" type="presParOf" srcId="{B9F5800E-382B-433F-A2C4-4AEAB9375863}" destId="{B66D148A-C742-4728-B7F5-BF745B39F6E6}" srcOrd="2" destOrd="0" presId="urn:microsoft.com/office/officeart/2005/8/layout/cycle4"/>
    <dgm:cxn modelId="{71AB92F8-4604-45C8-B14E-2DF5F570EF93}" type="presParOf" srcId="{B9F5800E-382B-433F-A2C4-4AEAB9375863}" destId="{154A27E8-4F8C-481F-9ADC-C8CC9B46D334}" srcOrd="3" destOrd="0" presId="urn:microsoft.com/office/officeart/2005/8/layout/cycle4"/>
    <dgm:cxn modelId="{939C2F50-1866-4D27-98DA-2B3F71A8C5C1}" type="presParOf" srcId="{B9F5800E-382B-433F-A2C4-4AEAB9375863}" destId="{9CC4C4DE-34B8-4538-AE76-4FF38E5EAE62}" srcOrd="4" destOrd="0" presId="urn:microsoft.com/office/officeart/2005/8/layout/cycle4"/>
    <dgm:cxn modelId="{C7D5331C-EE6D-48C5-BEF5-07ACF7713D88}" type="presParOf" srcId="{930A416E-1A9E-4246-8287-F726C343E2CC}" destId="{6EFAF7FF-1474-481A-9FF9-23A4D5845A21}" srcOrd="2" destOrd="0" presId="urn:microsoft.com/office/officeart/2005/8/layout/cycle4"/>
    <dgm:cxn modelId="{5828EEF0-F265-4EA8-918B-1D7CF1F5F365}" type="presParOf" srcId="{930A416E-1A9E-4246-8287-F726C343E2CC}" destId="{A499F2FF-75BD-4B07-A0AF-AD421AF1F8C4}"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EE0B33-C809-47D8-9B2A-F93F87A9C3F5}"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74215A1C-DA3E-4FC8-B6CB-D82074EC98BF}">
      <dgm:prSet custT="1"/>
      <dgm:spPr>
        <a:solidFill>
          <a:srgbClr val="758CAB"/>
        </a:solidFill>
      </dgm:spPr>
      <dgm:t>
        <a:bodyPr/>
        <a:lstStyle/>
        <a:p>
          <a:pPr algn="l"/>
          <a:r>
            <a:rPr lang="da-DK" sz="1200" b="1">
              <a:latin typeface="KBH Tekst" panose="00000500000000000000" pitchFamily="2" charset="0"/>
            </a:rPr>
            <a:t>Intern organisering og struktur i foreningen</a:t>
          </a:r>
        </a:p>
        <a:p>
          <a:pPr algn="just"/>
          <a:r>
            <a:rPr lang="da-DK" sz="1100">
              <a:latin typeface="KBH Tekst" panose="00000500000000000000" pitchFamily="2" charset="0"/>
            </a:rPr>
            <a:t>Foreningen skal organisere sig sådan, at den er gearet til at modtage, rumme og fastholde udsatte børn og unge og deres forældre. Den skal arbejde på, at indsatserne og det sociale fokus forankres i de forskellige lag i foreningen: på bestyrelses-, træner- og medlemsniveau</a:t>
          </a:r>
          <a:r>
            <a:rPr lang="da-DK" sz="1200">
              <a:latin typeface="KBH Tekst" panose="00000500000000000000" pitchFamily="2" charset="0"/>
            </a:rPr>
            <a:t>. </a:t>
          </a:r>
          <a:endParaRPr lang="en-US" sz="1200">
            <a:latin typeface="KBH Tekst" panose="00000500000000000000" pitchFamily="2" charset="0"/>
          </a:endParaRPr>
        </a:p>
      </dgm:t>
    </dgm:pt>
    <dgm:pt modelId="{4A2E14D4-AF11-4591-B0C4-B95D05A362B5}" type="parTrans" cxnId="{0246CCB8-6543-4B2A-BD54-52499CE039D8}">
      <dgm:prSet/>
      <dgm:spPr/>
      <dgm:t>
        <a:bodyPr/>
        <a:lstStyle/>
        <a:p>
          <a:endParaRPr lang="en-US"/>
        </a:p>
      </dgm:t>
    </dgm:pt>
    <dgm:pt modelId="{1A04CD44-9C9F-4A3F-AFA8-8CC4A0173232}" type="sibTrans" cxnId="{0246CCB8-6543-4B2A-BD54-52499CE039D8}">
      <dgm:prSet/>
      <dgm:spPr/>
      <dgm:t>
        <a:bodyPr/>
        <a:lstStyle/>
        <a:p>
          <a:endParaRPr lang="en-US"/>
        </a:p>
      </dgm:t>
    </dgm:pt>
    <dgm:pt modelId="{A516F791-A56B-41FC-88AA-DD83D32B0578}">
      <dgm:prSet custT="1"/>
      <dgm:spPr>
        <a:solidFill>
          <a:srgbClr val="9FBBA8"/>
        </a:solidFill>
      </dgm:spPr>
      <dgm:t>
        <a:bodyPr/>
        <a:lstStyle/>
        <a:p>
          <a:pPr algn="l"/>
          <a:r>
            <a:rPr lang="da-DK" sz="1200" b="1" dirty="0">
              <a:latin typeface="KBH Tekst" panose="00000500000000000000" pitchFamily="2" charset="0"/>
            </a:rPr>
            <a:t>Involvering frivillige/trænere</a:t>
          </a:r>
        </a:p>
        <a:p>
          <a:pPr algn="just"/>
          <a:r>
            <a:rPr lang="da-DK" sz="1100" b="0" dirty="0">
              <a:latin typeface="KBH Tekst" panose="00000500000000000000" pitchFamily="2" charset="0"/>
            </a:rPr>
            <a:t>Foreningen skal arbejde med at rekruttere, inddrage og fastholde frivillige trænere/ledere eller hjælpere, der har lyst til at arbejde med målgruppen, og som klædes på til at kunne det.   </a:t>
          </a:r>
        </a:p>
        <a:p>
          <a:pPr algn="just"/>
          <a:endParaRPr lang="en-US" sz="1100" b="0" dirty="0">
            <a:latin typeface="KBH Tekst" panose="00000500000000000000" pitchFamily="2" charset="0"/>
          </a:endParaRPr>
        </a:p>
      </dgm:t>
    </dgm:pt>
    <dgm:pt modelId="{28BE52EA-C1EF-40BE-AF02-D5429E4AE524}" type="parTrans" cxnId="{E14D661F-60B8-4568-A739-E028DB2A553D}">
      <dgm:prSet/>
      <dgm:spPr/>
      <dgm:t>
        <a:bodyPr/>
        <a:lstStyle/>
        <a:p>
          <a:endParaRPr lang="en-US"/>
        </a:p>
      </dgm:t>
    </dgm:pt>
    <dgm:pt modelId="{45109D14-78DC-40E6-A42F-25765C0B8BAC}" type="sibTrans" cxnId="{E14D661F-60B8-4568-A739-E028DB2A553D}">
      <dgm:prSet/>
      <dgm:spPr/>
      <dgm:t>
        <a:bodyPr/>
        <a:lstStyle/>
        <a:p>
          <a:endParaRPr lang="en-US"/>
        </a:p>
      </dgm:t>
    </dgm:pt>
    <dgm:pt modelId="{3B86798E-C4C8-486B-8ABC-3CB5F4054537}">
      <dgm:prSet custT="1"/>
      <dgm:spPr>
        <a:solidFill>
          <a:srgbClr val="638B6F"/>
        </a:solidFill>
      </dgm:spPr>
      <dgm:t>
        <a:bodyPr/>
        <a:lstStyle/>
        <a:p>
          <a:pPr algn="l"/>
          <a:r>
            <a:rPr lang="da-DK" sz="1200" b="1" kern="1200">
              <a:latin typeface="KBH Tekst" panose="00000500000000000000" pitchFamily="2" charset="0"/>
            </a:rPr>
            <a:t>Deltagelse i lokale samarbejder om målgruppen</a:t>
          </a:r>
        </a:p>
        <a:p>
          <a:pPr algn="just"/>
          <a:r>
            <a:rPr lang="da-DK" sz="1100" b="0" kern="1200">
              <a:latin typeface="KBH Tekst" panose="00000500000000000000" pitchFamily="2" charset="0"/>
            </a:rPr>
            <a:t>Foreningen skal være opsøgende og indgå samarbejde med lokale aktører som fx skoler, institutioner, boligsociale og kommunale indsatser, der kan medvirke til at understøtte et aktivt fritidsliv for </a:t>
          </a:r>
          <a:r>
            <a:rPr lang="da-DK" sz="1100" b="0" kern="1200">
              <a:solidFill>
                <a:prstClr val="white"/>
              </a:solidFill>
              <a:latin typeface="KBH Tekst" panose="00000500000000000000" pitchFamily="2" charset="0"/>
              <a:ea typeface="+mn-ea"/>
              <a:cs typeface="+mn-cs"/>
            </a:rPr>
            <a:t>målgruppen (herunder samarbejde med FritidsGuiderne og evt. </a:t>
          </a:r>
          <a:r>
            <a:rPr lang="da-DK" sz="1100" b="0" kern="1200" err="1">
              <a:solidFill>
                <a:prstClr val="white"/>
              </a:solidFill>
              <a:latin typeface="KBH Tekst" panose="00000500000000000000" pitchFamily="2" charset="0"/>
              <a:ea typeface="+mn-ea"/>
              <a:cs typeface="+mn-cs"/>
            </a:rPr>
            <a:t>FerieCamp</a:t>
          </a:r>
          <a:r>
            <a:rPr lang="da-DK" sz="1100" b="0" kern="1200">
              <a:solidFill>
                <a:prstClr val="white"/>
              </a:solidFill>
              <a:latin typeface="KBH Tekst" panose="00000500000000000000" pitchFamily="2" charset="0"/>
              <a:ea typeface="+mn-ea"/>
              <a:cs typeface="+mn-cs"/>
            </a:rPr>
            <a:t> og Aktive Børn i Forening)​. </a:t>
          </a:r>
          <a:endParaRPr lang="en-US" sz="1100" b="0" kern="1200">
            <a:solidFill>
              <a:prstClr val="white"/>
            </a:solidFill>
            <a:latin typeface="KBH Tekst" panose="00000500000000000000" pitchFamily="2" charset="0"/>
            <a:ea typeface="+mn-ea"/>
            <a:cs typeface="+mn-cs"/>
          </a:endParaRPr>
        </a:p>
      </dgm:t>
    </dgm:pt>
    <dgm:pt modelId="{3CD768EF-D546-40C3-AF11-8F9471D33B34}" type="parTrans" cxnId="{D5B68D74-7135-47F8-BEDD-84A4E2329ACD}">
      <dgm:prSet/>
      <dgm:spPr/>
      <dgm:t>
        <a:bodyPr/>
        <a:lstStyle/>
        <a:p>
          <a:endParaRPr lang="en-US"/>
        </a:p>
      </dgm:t>
    </dgm:pt>
    <dgm:pt modelId="{4817179F-D9C4-4155-B6C3-9258D9853DB0}" type="sibTrans" cxnId="{D5B68D74-7135-47F8-BEDD-84A4E2329ACD}">
      <dgm:prSet/>
      <dgm:spPr/>
      <dgm:t>
        <a:bodyPr/>
        <a:lstStyle/>
        <a:p>
          <a:endParaRPr lang="en-US"/>
        </a:p>
      </dgm:t>
    </dgm:pt>
    <dgm:pt modelId="{16D46CB5-8DA7-4A3B-9A24-9F21609BA493}">
      <dgm:prSet custT="1"/>
      <dgm:spPr>
        <a:solidFill>
          <a:srgbClr val="4C617C"/>
        </a:solidFill>
      </dgm:spPr>
      <dgm:t>
        <a:bodyPr/>
        <a:lstStyle/>
        <a:p>
          <a:pPr algn="l"/>
          <a:r>
            <a:rPr lang="da-DK" sz="1200" b="1">
              <a:latin typeface="KBH Tekst" panose="00000500000000000000" pitchFamily="2" charset="0"/>
            </a:rPr>
            <a:t>Motivation og trivsel blandt børne- og ungemedlemmer</a:t>
          </a:r>
        </a:p>
        <a:p>
          <a:pPr algn="just"/>
          <a:r>
            <a:rPr lang="da-DK" sz="1100" b="0">
              <a:latin typeface="KBH Tekst" panose="00000500000000000000" pitchFamily="2" charset="0"/>
            </a:rPr>
            <a:t>Foreningen skal sørge for, at der er </a:t>
          </a:r>
          <a:r>
            <a:rPr lang="da-DK" sz="1100" b="0">
              <a:solidFill>
                <a:schemeClr val="bg1"/>
              </a:solidFill>
              <a:latin typeface="KBH Tekst" panose="00000500000000000000" pitchFamily="2" charset="0"/>
            </a:rPr>
            <a:t>attraktive tilbud – idrætslige som sociale - for målgruppen </a:t>
          </a:r>
          <a:r>
            <a:rPr lang="da-DK" sz="1100" b="0">
              <a:latin typeface="KBH Tekst" panose="00000500000000000000" pitchFamily="2" charset="0"/>
            </a:rPr>
            <a:t>i foreningen, herunder gode trænere/ frivillige, der kan tage godt imod og løbende sikre at udsatte børn og unge i foreningen motiveres til at fortsætte i foreningen.</a:t>
          </a:r>
        </a:p>
      </dgm:t>
    </dgm:pt>
    <dgm:pt modelId="{AA9D339C-6084-4C90-B884-D03C41B7180C}" type="parTrans" cxnId="{2ED4F6C8-CB11-43C2-A891-4132E71B23FE}">
      <dgm:prSet/>
      <dgm:spPr/>
      <dgm:t>
        <a:bodyPr/>
        <a:lstStyle/>
        <a:p>
          <a:endParaRPr lang="en-US"/>
        </a:p>
      </dgm:t>
    </dgm:pt>
    <dgm:pt modelId="{F43A624C-556C-40BE-B031-D3E473C7C81E}" type="sibTrans" cxnId="{2ED4F6C8-CB11-43C2-A891-4132E71B23FE}">
      <dgm:prSet/>
      <dgm:spPr/>
      <dgm:t>
        <a:bodyPr/>
        <a:lstStyle/>
        <a:p>
          <a:endParaRPr lang="en-US"/>
        </a:p>
      </dgm:t>
    </dgm:pt>
    <dgm:pt modelId="{53228732-5407-4563-B5C8-4C2633EDC84C}">
      <dgm:prSet custT="1"/>
      <dgm:spPr>
        <a:solidFill>
          <a:srgbClr val="44604D"/>
        </a:solidFill>
      </dgm:spPr>
      <dgm:t>
        <a:bodyPr/>
        <a:lstStyle/>
        <a:p>
          <a:pPr algn="l"/>
          <a:r>
            <a:rPr lang="da-DK" sz="1100" b="1" i="0" kern="1200">
              <a:latin typeface="KBH Tekst" panose="00000500000000000000" pitchFamily="2" charset="0"/>
            </a:rPr>
            <a:t>Kun for de udvidede partnerskaber</a:t>
          </a:r>
        </a:p>
        <a:p>
          <a:pPr algn="l"/>
          <a:r>
            <a:rPr lang="da-DK" sz="1100" b="0" kern="1200">
              <a:solidFill>
                <a:prstClr val="white"/>
              </a:solidFill>
              <a:latin typeface="KBH Tekst" panose="00000500000000000000" pitchFamily="2" charset="0"/>
              <a:ea typeface="+mn-ea"/>
              <a:cs typeface="+mn-cs"/>
            </a:rPr>
            <a:t>Lokal koordinerende funktion med fokus på at udvikle samarbejder med lokale aktører og andre foreninger samt metodeudvikle​</a:t>
          </a:r>
        </a:p>
      </dgm:t>
    </dgm:pt>
    <dgm:pt modelId="{71C9665F-914F-4DA4-9D70-675389D08B36}" type="parTrans" cxnId="{3B895A47-6B23-4815-9215-26FFCC95FCA1}">
      <dgm:prSet/>
      <dgm:spPr/>
      <dgm:t>
        <a:bodyPr/>
        <a:lstStyle/>
        <a:p>
          <a:endParaRPr lang="da-DK"/>
        </a:p>
      </dgm:t>
    </dgm:pt>
    <dgm:pt modelId="{21E82FEE-F0CD-40EE-BFBE-D0622DD30FEE}" type="sibTrans" cxnId="{3B895A47-6B23-4815-9215-26FFCC95FCA1}">
      <dgm:prSet/>
      <dgm:spPr/>
      <dgm:t>
        <a:bodyPr/>
        <a:lstStyle/>
        <a:p>
          <a:endParaRPr lang="da-DK"/>
        </a:p>
      </dgm:t>
    </dgm:pt>
    <dgm:pt modelId="{2CEBF2B1-3241-46B1-8530-F003204AB0A9}" type="pres">
      <dgm:prSet presAssocID="{6AEE0B33-C809-47D8-9B2A-F93F87A9C3F5}" presName="diagram" presStyleCnt="0">
        <dgm:presLayoutVars>
          <dgm:dir/>
          <dgm:resizeHandles val="exact"/>
        </dgm:presLayoutVars>
      </dgm:prSet>
      <dgm:spPr/>
    </dgm:pt>
    <dgm:pt modelId="{61258FB6-EF8A-436E-A468-0226B157CF58}" type="pres">
      <dgm:prSet presAssocID="{74215A1C-DA3E-4FC8-B6CB-D82074EC98BF}" presName="node" presStyleLbl="node1" presStyleIdx="0" presStyleCnt="5">
        <dgm:presLayoutVars>
          <dgm:bulletEnabled val="1"/>
        </dgm:presLayoutVars>
      </dgm:prSet>
      <dgm:spPr/>
    </dgm:pt>
    <dgm:pt modelId="{9AD736DB-0545-49BF-9A36-CA925753D5AF}" type="pres">
      <dgm:prSet presAssocID="{1A04CD44-9C9F-4A3F-AFA8-8CC4A0173232}" presName="sibTrans" presStyleCnt="0"/>
      <dgm:spPr/>
    </dgm:pt>
    <dgm:pt modelId="{308D7FC2-8F0F-43F2-8076-A66957F2C91B}" type="pres">
      <dgm:prSet presAssocID="{A516F791-A56B-41FC-88AA-DD83D32B0578}" presName="node" presStyleLbl="node1" presStyleIdx="1" presStyleCnt="5">
        <dgm:presLayoutVars>
          <dgm:bulletEnabled val="1"/>
        </dgm:presLayoutVars>
      </dgm:prSet>
      <dgm:spPr/>
    </dgm:pt>
    <dgm:pt modelId="{C181473A-4B3D-4A35-84B6-57A6B9ACE26E}" type="pres">
      <dgm:prSet presAssocID="{45109D14-78DC-40E6-A42F-25765C0B8BAC}" presName="sibTrans" presStyleCnt="0"/>
      <dgm:spPr/>
    </dgm:pt>
    <dgm:pt modelId="{C291C468-CEFB-4B15-A388-25183FF38711}" type="pres">
      <dgm:prSet presAssocID="{3B86798E-C4C8-486B-8ABC-3CB5F4054537}" presName="node" presStyleLbl="node1" presStyleIdx="2" presStyleCnt="5">
        <dgm:presLayoutVars>
          <dgm:bulletEnabled val="1"/>
        </dgm:presLayoutVars>
      </dgm:prSet>
      <dgm:spPr/>
    </dgm:pt>
    <dgm:pt modelId="{1C694547-6067-45CA-8A64-B3939C91CC59}" type="pres">
      <dgm:prSet presAssocID="{4817179F-D9C4-4155-B6C3-9258D9853DB0}" presName="sibTrans" presStyleCnt="0"/>
      <dgm:spPr/>
    </dgm:pt>
    <dgm:pt modelId="{8832239C-CAF7-4B07-88ED-15CA5B116C62}" type="pres">
      <dgm:prSet presAssocID="{16D46CB5-8DA7-4A3B-9A24-9F21609BA493}" presName="node" presStyleLbl="node1" presStyleIdx="3" presStyleCnt="5">
        <dgm:presLayoutVars>
          <dgm:bulletEnabled val="1"/>
        </dgm:presLayoutVars>
      </dgm:prSet>
      <dgm:spPr/>
    </dgm:pt>
    <dgm:pt modelId="{F62A1049-FEF4-4C0D-98CC-787B782CC719}" type="pres">
      <dgm:prSet presAssocID="{F43A624C-556C-40BE-B031-D3E473C7C81E}" presName="sibTrans" presStyleCnt="0"/>
      <dgm:spPr/>
    </dgm:pt>
    <dgm:pt modelId="{5625CB87-008F-49EE-9947-DFA16258DDA6}" type="pres">
      <dgm:prSet presAssocID="{53228732-5407-4563-B5C8-4C2633EDC84C}" presName="node" presStyleLbl="node1" presStyleIdx="4" presStyleCnt="5">
        <dgm:presLayoutVars>
          <dgm:bulletEnabled val="1"/>
        </dgm:presLayoutVars>
      </dgm:prSet>
      <dgm:spPr/>
    </dgm:pt>
  </dgm:ptLst>
  <dgm:cxnLst>
    <dgm:cxn modelId="{D5266B04-2F2F-4A06-9968-9E6BD225E832}" type="presOf" srcId="{74215A1C-DA3E-4FC8-B6CB-D82074EC98BF}" destId="{61258FB6-EF8A-436E-A468-0226B157CF58}" srcOrd="0" destOrd="0" presId="urn:microsoft.com/office/officeart/2005/8/layout/default"/>
    <dgm:cxn modelId="{E14D661F-60B8-4568-A739-E028DB2A553D}" srcId="{6AEE0B33-C809-47D8-9B2A-F93F87A9C3F5}" destId="{A516F791-A56B-41FC-88AA-DD83D32B0578}" srcOrd="1" destOrd="0" parTransId="{28BE52EA-C1EF-40BE-AF02-D5429E4AE524}" sibTransId="{45109D14-78DC-40E6-A42F-25765C0B8BAC}"/>
    <dgm:cxn modelId="{3B895A47-6B23-4815-9215-26FFCC95FCA1}" srcId="{6AEE0B33-C809-47D8-9B2A-F93F87A9C3F5}" destId="{53228732-5407-4563-B5C8-4C2633EDC84C}" srcOrd="4" destOrd="0" parTransId="{71C9665F-914F-4DA4-9D70-675389D08B36}" sibTransId="{21E82FEE-F0CD-40EE-BFBE-D0622DD30FEE}"/>
    <dgm:cxn modelId="{75B0554D-6068-40FC-93C0-3265F9312C24}" type="presOf" srcId="{6AEE0B33-C809-47D8-9B2A-F93F87A9C3F5}" destId="{2CEBF2B1-3241-46B1-8530-F003204AB0A9}" srcOrd="0" destOrd="0" presId="urn:microsoft.com/office/officeart/2005/8/layout/default"/>
    <dgm:cxn modelId="{D5B68D74-7135-47F8-BEDD-84A4E2329ACD}" srcId="{6AEE0B33-C809-47D8-9B2A-F93F87A9C3F5}" destId="{3B86798E-C4C8-486B-8ABC-3CB5F4054537}" srcOrd="2" destOrd="0" parTransId="{3CD768EF-D546-40C3-AF11-8F9471D33B34}" sibTransId="{4817179F-D9C4-4155-B6C3-9258D9853DB0}"/>
    <dgm:cxn modelId="{6CE47A83-52DD-4BD8-B079-F92653D2FF88}" type="presOf" srcId="{A516F791-A56B-41FC-88AA-DD83D32B0578}" destId="{308D7FC2-8F0F-43F2-8076-A66957F2C91B}" srcOrd="0" destOrd="0" presId="urn:microsoft.com/office/officeart/2005/8/layout/default"/>
    <dgm:cxn modelId="{0246CCB8-6543-4B2A-BD54-52499CE039D8}" srcId="{6AEE0B33-C809-47D8-9B2A-F93F87A9C3F5}" destId="{74215A1C-DA3E-4FC8-B6CB-D82074EC98BF}" srcOrd="0" destOrd="0" parTransId="{4A2E14D4-AF11-4591-B0C4-B95D05A362B5}" sibTransId="{1A04CD44-9C9F-4A3F-AFA8-8CC4A0173232}"/>
    <dgm:cxn modelId="{5B6B2CC1-1D55-43A1-864E-32FDD99C0EBD}" type="presOf" srcId="{53228732-5407-4563-B5C8-4C2633EDC84C}" destId="{5625CB87-008F-49EE-9947-DFA16258DDA6}" srcOrd="0" destOrd="0" presId="urn:microsoft.com/office/officeart/2005/8/layout/default"/>
    <dgm:cxn modelId="{2ED4F6C8-CB11-43C2-A891-4132E71B23FE}" srcId="{6AEE0B33-C809-47D8-9B2A-F93F87A9C3F5}" destId="{16D46CB5-8DA7-4A3B-9A24-9F21609BA493}" srcOrd="3" destOrd="0" parTransId="{AA9D339C-6084-4C90-B884-D03C41B7180C}" sibTransId="{F43A624C-556C-40BE-B031-D3E473C7C81E}"/>
    <dgm:cxn modelId="{E48878DB-0B87-410F-A67B-F8177706C8C3}" type="presOf" srcId="{3B86798E-C4C8-486B-8ABC-3CB5F4054537}" destId="{C291C468-CEFB-4B15-A388-25183FF38711}" srcOrd="0" destOrd="0" presId="urn:microsoft.com/office/officeart/2005/8/layout/default"/>
    <dgm:cxn modelId="{880CC4E0-2B8F-41E6-92C7-2E6AC06634DB}" type="presOf" srcId="{16D46CB5-8DA7-4A3B-9A24-9F21609BA493}" destId="{8832239C-CAF7-4B07-88ED-15CA5B116C62}" srcOrd="0" destOrd="0" presId="urn:microsoft.com/office/officeart/2005/8/layout/default"/>
    <dgm:cxn modelId="{70D04440-8A21-4603-9644-1A210BDA9230}" type="presParOf" srcId="{2CEBF2B1-3241-46B1-8530-F003204AB0A9}" destId="{61258FB6-EF8A-436E-A468-0226B157CF58}" srcOrd="0" destOrd="0" presId="urn:microsoft.com/office/officeart/2005/8/layout/default"/>
    <dgm:cxn modelId="{3DFC458E-3C4D-4DA2-8690-D102189D4F83}" type="presParOf" srcId="{2CEBF2B1-3241-46B1-8530-F003204AB0A9}" destId="{9AD736DB-0545-49BF-9A36-CA925753D5AF}" srcOrd="1" destOrd="0" presId="urn:microsoft.com/office/officeart/2005/8/layout/default"/>
    <dgm:cxn modelId="{A4C73D3C-F906-40A2-BF8C-D31666B67246}" type="presParOf" srcId="{2CEBF2B1-3241-46B1-8530-F003204AB0A9}" destId="{308D7FC2-8F0F-43F2-8076-A66957F2C91B}" srcOrd="2" destOrd="0" presId="urn:microsoft.com/office/officeart/2005/8/layout/default"/>
    <dgm:cxn modelId="{6155F1EB-3647-42A9-8527-336F246D5E4D}" type="presParOf" srcId="{2CEBF2B1-3241-46B1-8530-F003204AB0A9}" destId="{C181473A-4B3D-4A35-84B6-57A6B9ACE26E}" srcOrd="3" destOrd="0" presId="urn:microsoft.com/office/officeart/2005/8/layout/default"/>
    <dgm:cxn modelId="{F75F8CBD-1FE2-44F6-ABAE-C5A7971D170D}" type="presParOf" srcId="{2CEBF2B1-3241-46B1-8530-F003204AB0A9}" destId="{C291C468-CEFB-4B15-A388-25183FF38711}" srcOrd="4" destOrd="0" presId="urn:microsoft.com/office/officeart/2005/8/layout/default"/>
    <dgm:cxn modelId="{59B1FB96-D62A-427A-B549-FE8F8BE92F44}" type="presParOf" srcId="{2CEBF2B1-3241-46B1-8530-F003204AB0A9}" destId="{1C694547-6067-45CA-8A64-B3939C91CC59}" srcOrd="5" destOrd="0" presId="urn:microsoft.com/office/officeart/2005/8/layout/default"/>
    <dgm:cxn modelId="{2018F2BA-7610-480D-BDDA-4DA33917EA06}" type="presParOf" srcId="{2CEBF2B1-3241-46B1-8530-F003204AB0A9}" destId="{8832239C-CAF7-4B07-88ED-15CA5B116C62}" srcOrd="6" destOrd="0" presId="urn:microsoft.com/office/officeart/2005/8/layout/default"/>
    <dgm:cxn modelId="{F9411824-516C-4567-9D13-78B12CA9CC4A}" type="presParOf" srcId="{2CEBF2B1-3241-46B1-8530-F003204AB0A9}" destId="{F62A1049-FEF4-4C0D-98CC-787B782CC719}" srcOrd="7" destOrd="0" presId="urn:microsoft.com/office/officeart/2005/8/layout/default"/>
    <dgm:cxn modelId="{AF1C2FC9-5ED0-40D2-A477-25F587DF6580}" type="presParOf" srcId="{2CEBF2B1-3241-46B1-8530-F003204AB0A9}" destId="{5625CB87-008F-49EE-9947-DFA16258DDA6}"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064237-E441-40C2-931C-7038EDA778A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da-DK"/>
        </a:p>
      </dgm:t>
    </dgm:pt>
    <dgm:pt modelId="{32DAD7F4-03B2-4E79-BE0A-47389B63CE1E}">
      <dgm:prSet phldrT="[Tekst]" custT="1"/>
      <dgm:spPr>
        <a:solidFill>
          <a:srgbClr val="9FBBA8"/>
        </a:solidFill>
      </dgm:spPr>
      <dgm:t>
        <a:bodyPr/>
        <a:lstStyle/>
        <a:p>
          <a:r>
            <a:rPr lang="da-DK" sz="1600" dirty="0"/>
            <a:t>Skoler</a:t>
          </a:r>
          <a:r>
            <a:rPr lang="da-DK" sz="1300" dirty="0"/>
            <a:t> </a:t>
          </a:r>
        </a:p>
        <a:p>
          <a:r>
            <a:rPr lang="da-DK" sz="1300" dirty="0"/>
            <a:t>- </a:t>
          </a:r>
          <a:r>
            <a:rPr lang="da-DK" sz="1300" dirty="0">
              <a:latin typeface="KBH Tekst" panose="00000500000000000000" pitchFamily="2" charset="0"/>
            </a:rPr>
            <a:t>Fx samarbejde med en lokal skole om undervisningsforløb i idrætstimerne</a:t>
          </a:r>
        </a:p>
      </dgm:t>
    </dgm:pt>
    <dgm:pt modelId="{82A391C9-489B-4E8F-BFEF-2867249725DE}" type="parTrans" cxnId="{BE3BC4A8-6925-4C24-810C-1CE1F5E83F1B}">
      <dgm:prSet/>
      <dgm:spPr/>
      <dgm:t>
        <a:bodyPr/>
        <a:lstStyle/>
        <a:p>
          <a:endParaRPr lang="da-DK"/>
        </a:p>
      </dgm:t>
    </dgm:pt>
    <dgm:pt modelId="{F199F9F8-E677-4824-8A8D-DF66E90CAC10}" type="sibTrans" cxnId="{BE3BC4A8-6925-4C24-810C-1CE1F5E83F1B}">
      <dgm:prSet/>
      <dgm:spPr/>
      <dgm:t>
        <a:bodyPr/>
        <a:lstStyle/>
        <a:p>
          <a:endParaRPr lang="da-DK"/>
        </a:p>
      </dgm:t>
    </dgm:pt>
    <dgm:pt modelId="{EF149555-B556-4DCD-BB50-8D306D0DCD53}">
      <dgm:prSet phldrT="[Tekst]" custT="1"/>
      <dgm:spPr>
        <a:solidFill>
          <a:srgbClr val="638B6F"/>
        </a:solidFill>
      </dgm:spPr>
      <dgm:t>
        <a:bodyPr/>
        <a:lstStyle/>
        <a:p>
          <a:pPr>
            <a:buFontTx/>
            <a:buChar char="-"/>
          </a:pPr>
          <a:r>
            <a:rPr lang="da-DK" sz="1600" kern="1200">
              <a:solidFill>
                <a:prstClr val="white"/>
              </a:solidFill>
              <a:latin typeface="KBH Medium"/>
              <a:ea typeface="+mn-ea"/>
              <a:cs typeface="+mn-cs"/>
            </a:rPr>
            <a:t>Fritidshjem/KKFO/</a:t>
          </a:r>
        </a:p>
        <a:p>
          <a:pPr>
            <a:buFontTx/>
            <a:buChar char="-"/>
          </a:pPr>
          <a:r>
            <a:rPr lang="da-DK" sz="1600" kern="1200">
              <a:solidFill>
                <a:prstClr val="white"/>
              </a:solidFill>
              <a:latin typeface="KBH Medium"/>
              <a:ea typeface="+mn-ea"/>
              <a:cs typeface="+mn-cs"/>
            </a:rPr>
            <a:t>fritidsklubber</a:t>
          </a:r>
        </a:p>
        <a:p>
          <a:pPr>
            <a:buFontTx/>
            <a:buChar char="-"/>
          </a:pPr>
          <a:r>
            <a:rPr lang="da-DK" sz="1200" kern="1200">
              <a:latin typeface="KBH Tekst" panose="00000500000000000000" pitchFamily="2" charset="0"/>
            </a:rPr>
            <a:t>-  </a:t>
          </a:r>
          <a:r>
            <a:rPr lang="da-DK" sz="1300" kern="1200">
              <a:latin typeface="KBH Tekst" panose="00000500000000000000" pitchFamily="2" charset="0"/>
            </a:rPr>
            <a:t>Fx følgeordning fra fritidshjem til foreningen eller satellittræning i klubben</a:t>
          </a:r>
          <a:endParaRPr lang="da-DK" sz="1300" kern="1200"/>
        </a:p>
      </dgm:t>
    </dgm:pt>
    <dgm:pt modelId="{0CBF01A6-D680-4196-B522-86861643A15A}" type="parTrans" cxnId="{DB4519FE-5D7B-4AA5-9C11-875307DF757D}">
      <dgm:prSet/>
      <dgm:spPr/>
      <dgm:t>
        <a:bodyPr/>
        <a:lstStyle/>
        <a:p>
          <a:endParaRPr lang="da-DK"/>
        </a:p>
      </dgm:t>
    </dgm:pt>
    <dgm:pt modelId="{B11A4C4A-5CA8-4A15-91CF-24EF36C2FF3B}" type="sibTrans" cxnId="{DB4519FE-5D7B-4AA5-9C11-875307DF757D}">
      <dgm:prSet/>
      <dgm:spPr/>
      <dgm:t>
        <a:bodyPr/>
        <a:lstStyle/>
        <a:p>
          <a:endParaRPr lang="da-DK"/>
        </a:p>
      </dgm:t>
    </dgm:pt>
    <dgm:pt modelId="{360F0C7E-D41E-40D0-A8DB-2A0FE7D6669B}">
      <dgm:prSet phldrT="[Tekst]" custT="1"/>
      <dgm:spPr>
        <a:solidFill>
          <a:srgbClr val="758CAB"/>
        </a:solidFill>
      </dgm:spPr>
      <dgm:t>
        <a:bodyPr/>
        <a:lstStyle/>
        <a:p>
          <a:pPr algn="ctr"/>
          <a:r>
            <a:rPr lang="da-DK" sz="1600"/>
            <a:t>Børnehaver</a:t>
          </a:r>
          <a:endParaRPr lang="da-DK" sz="1600">
            <a:latin typeface="KBH Tekst" panose="00000500000000000000" pitchFamily="2" charset="0"/>
          </a:endParaRPr>
        </a:p>
        <a:p>
          <a:pPr algn="ctr"/>
          <a:r>
            <a:rPr lang="da-DK" sz="1300">
              <a:latin typeface="KBH Tekst" panose="00000500000000000000" pitchFamily="2" charset="0"/>
            </a:rPr>
            <a:t>- Fx motoriktræning i samarbejde med det pædagogiske personale (evt. koblet til Aktive børn i Forening s. 17)</a:t>
          </a:r>
        </a:p>
      </dgm:t>
    </dgm:pt>
    <dgm:pt modelId="{3D71302C-7A05-49EC-B7FC-B1A2D43086C4}" type="parTrans" cxnId="{62DC5AA6-D4CC-4F1E-BA46-FC051E7BDF2F}">
      <dgm:prSet/>
      <dgm:spPr/>
      <dgm:t>
        <a:bodyPr/>
        <a:lstStyle/>
        <a:p>
          <a:endParaRPr lang="da-DK"/>
        </a:p>
      </dgm:t>
    </dgm:pt>
    <dgm:pt modelId="{4BEFBC06-22A6-45BE-8575-8A593A39278F}" type="sibTrans" cxnId="{62DC5AA6-D4CC-4F1E-BA46-FC051E7BDF2F}">
      <dgm:prSet/>
      <dgm:spPr/>
      <dgm:t>
        <a:bodyPr/>
        <a:lstStyle/>
        <a:p>
          <a:endParaRPr lang="da-DK"/>
        </a:p>
      </dgm:t>
    </dgm:pt>
    <dgm:pt modelId="{34126270-A06B-4BC5-B46E-920962CEEE3D}">
      <dgm:prSet phldrT="[Tekst]" custT="1"/>
      <dgm:spPr>
        <a:solidFill>
          <a:srgbClr val="566D8C"/>
        </a:solidFill>
      </dgm:spPr>
      <dgm:t>
        <a:bodyPr/>
        <a:lstStyle/>
        <a:p>
          <a:r>
            <a:rPr lang="da-DK" sz="1600"/>
            <a:t>Idrætsprojektet / Fritidsliv med Mentor</a:t>
          </a:r>
        </a:p>
        <a:p>
          <a:r>
            <a:rPr lang="da-DK" sz="1700">
              <a:latin typeface="KBH Tekst" panose="00000500000000000000" pitchFamily="2" charset="0"/>
            </a:rPr>
            <a:t>- </a:t>
          </a:r>
          <a:r>
            <a:rPr lang="da-DK" sz="1300">
              <a:latin typeface="KBH Tekst" panose="00000500000000000000" pitchFamily="2" charset="0"/>
            </a:rPr>
            <a:t>Samarbejde om børn med sager i Socialforvaltningen</a:t>
          </a:r>
        </a:p>
      </dgm:t>
    </dgm:pt>
    <dgm:pt modelId="{C9CF4053-1194-42D0-B5F2-6DA5B4EB4BEF}" type="parTrans" cxnId="{0ECF7D6E-0F7D-460C-B567-EEB3CBB56D09}">
      <dgm:prSet/>
      <dgm:spPr/>
      <dgm:t>
        <a:bodyPr/>
        <a:lstStyle/>
        <a:p>
          <a:endParaRPr lang="da-DK"/>
        </a:p>
      </dgm:t>
    </dgm:pt>
    <dgm:pt modelId="{4F7F4387-2710-4051-B845-E04ED5A9FC37}" type="sibTrans" cxnId="{0ECF7D6E-0F7D-460C-B567-EEB3CBB56D09}">
      <dgm:prSet/>
      <dgm:spPr/>
      <dgm:t>
        <a:bodyPr/>
        <a:lstStyle/>
        <a:p>
          <a:endParaRPr lang="da-DK"/>
        </a:p>
      </dgm:t>
    </dgm:pt>
    <dgm:pt modelId="{2C3ED167-00B7-4BA5-91C7-F5E3B515C95F}">
      <dgm:prSet phldrT="[Tekst]" custT="1"/>
      <dgm:spPr>
        <a:solidFill>
          <a:srgbClr val="44604D"/>
        </a:solidFill>
      </dgm:spPr>
      <dgm:t>
        <a:bodyPr/>
        <a:lstStyle/>
        <a:p>
          <a:r>
            <a:rPr lang="da-DK" sz="1600"/>
            <a:t>Boligsociale medarbejdere / helhedsplaner</a:t>
          </a:r>
        </a:p>
        <a:p>
          <a:r>
            <a:rPr lang="da-DK" sz="1300">
              <a:latin typeface="KBH Tekst" panose="00000500000000000000" pitchFamily="2" charset="0"/>
            </a:rPr>
            <a:t>- Fx satellit-</a:t>
          </a:r>
          <a:r>
            <a:rPr lang="da-DK" sz="1300" err="1">
              <a:latin typeface="KBH Tekst" panose="00000500000000000000" pitchFamily="2" charset="0"/>
            </a:rPr>
            <a:t>træninger</a:t>
          </a:r>
          <a:r>
            <a:rPr lang="da-DK" sz="1300">
              <a:latin typeface="KBH Tekst" panose="00000500000000000000" pitchFamily="2" charset="0"/>
            </a:rPr>
            <a:t> i boligområdet eller forældreinvolvering </a:t>
          </a:r>
        </a:p>
      </dgm:t>
    </dgm:pt>
    <dgm:pt modelId="{6AE092D9-E82D-4B8E-9494-D48FE1ACB734}" type="parTrans" cxnId="{764ED8B4-1D65-48F1-8DFE-F315925B6CE5}">
      <dgm:prSet/>
      <dgm:spPr/>
      <dgm:t>
        <a:bodyPr/>
        <a:lstStyle/>
        <a:p>
          <a:endParaRPr lang="da-DK"/>
        </a:p>
      </dgm:t>
    </dgm:pt>
    <dgm:pt modelId="{EC337FD1-1A2D-4EFE-BEEF-8097AA665BF9}" type="sibTrans" cxnId="{764ED8B4-1D65-48F1-8DFE-F315925B6CE5}">
      <dgm:prSet/>
      <dgm:spPr/>
      <dgm:t>
        <a:bodyPr/>
        <a:lstStyle/>
        <a:p>
          <a:endParaRPr lang="da-DK"/>
        </a:p>
      </dgm:t>
    </dgm:pt>
    <dgm:pt modelId="{313C5A46-04AD-471F-A9F6-D6B98DCA8524}">
      <dgm:prSet custT="1"/>
      <dgm:spPr>
        <a:solidFill>
          <a:srgbClr val="5E64A2"/>
        </a:solidFill>
      </dgm:spPr>
      <dgm:t>
        <a:bodyPr/>
        <a:lstStyle/>
        <a:p>
          <a:r>
            <a:rPr lang="da-DK" sz="1600"/>
            <a:t>Idrætsanlæg / lokale KFF-medarbejdere</a:t>
          </a:r>
        </a:p>
        <a:p>
          <a:r>
            <a:rPr lang="da-DK" sz="1300">
              <a:latin typeface="KBH Tekst" panose="00000500000000000000" pitchFamily="2" charset="0"/>
            </a:rPr>
            <a:t>- Fx om brug af eller udvikling af faciliteter </a:t>
          </a:r>
        </a:p>
      </dgm:t>
    </dgm:pt>
    <dgm:pt modelId="{7F0BDAA7-58C0-4BAE-866F-793EDF6F53E0}" type="parTrans" cxnId="{83054BC4-EDD6-447A-910E-B07A44C0C970}">
      <dgm:prSet/>
      <dgm:spPr/>
      <dgm:t>
        <a:bodyPr/>
        <a:lstStyle/>
        <a:p>
          <a:endParaRPr lang="da-DK"/>
        </a:p>
      </dgm:t>
    </dgm:pt>
    <dgm:pt modelId="{B9567187-6C66-4712-B6AE-A44285AC98AD}" type="sibTrans" cxnId="{83054BC4-EDD6-447A-910E-B07A44C0C970}">
      <dgm:prSet/>
      <dgm:spPr/>
      <dgm:t>
        <a:bodyPr/>
        <a:lstStyle/>
        <a:p>
          <a:endParaRPr lang="da-DK"/>
        </a:p>
      </dgm:t>
    </dgm:pt>
    <dgm:pt modelId="{35C5A328-0C77-4679-AB0D-9326C56F3745}">
      <dgm:prSet custT="1"/>
      <dgm:spPr>
        <a:solidFill>
          <a:srgbClr val="A7B3A7"/>
        </a:solidFill>
      </dgm:spPr>
      <dgm:t>
        <a:bodyPr/>
        <a:lstStyle/>
        <a:p>
          <a:r>
            <a:rPr lang="da-DK" sz="1600"/>
            <a:t>Andre lokale foreninger</a:t>
          </a:r>
        </a:p>
        <a:p>
          <a:r>
            <a:rPr lang="da-DK" sz="1300">
              <a:latin typeface="KBH Tekst" panose="00000500000000000000" pitchFamily="2" charset="0"/>
            </a:rPr>
            <a:t>- Fx om </a:t>
          </a:r>
          <a:r>
            <a:rPr lang="da-DK" sz="1300" err="1">
              <a:latin typeface="KBH Tekst" panose="00000500000000000000" pitchFamily="2" charset="0"/>
            </a:rPr>
            <a:t>FerieCamp</a:t>
          </a:r>
          <a:r>
            <a:rPr lang="da-DK" sz="1300">
              <a:latin typeface="KBH Tekst" panose="00000500000000000000" pitchFamily="2" charset="0"/>
            </a:rPr>
            <a:t>-aktiviteter (s. 16) eller koordineret/ fælles tilgang til lokale samarbejdspartnere </a:t>
          </a:r>
        </a:p>
      </dgm:t>
    </dgm:pt>
    <dgm:pt modelId="{BE08FEA9-763D-4C0A-800F-2E4E2E9E9631}" type="parTrans" cxnId="{6FF60786-098E-4170-83CB-57644B701392}">
      <dgm:prSet/>
      <dgm:spPr/>
      <dgm:t>
        <a:bodyPr/>
        <a:lstStyle/>
        <a:p>
          <a:endParaRPr lang="da-DK"/>
        </a:p>
      </dgm:t>
    </dgm:pt>
    <dgm:pt modelId="{4E50D4CA-A446-4584-BC72-E74202A19D29}" type="sibTrans" cxnId="{6FF60786-098E-4170-83CB-57644B701392}">
      <dgm:prSet/>
      <dgm:spPr/>
      <dgm:t>
        <a:bodyPr/>
        <a:lstStyle/>
        <a:p>
          <a:endParaRPr lang="da-DK"/>
        </a:p>
      </dgm:t>
    </dgm:pt>
    <dgm:pt modelId="{5DE5D522-CC37-4F05-B1F7-3A48FE2D5A1F}">
      <dgm:prSet custT="1"/>
      <dgm:spPr>
        <a:solidFill>
          <a:srgbClr val="A0ACBA"/>
        </a:solidFill>
      </dgm:spPr>
      <dgm:t>
        <a:bodyPr/>
        <a:lstStyle/>
        <a:p>
          <a:r>
            <a:rPr lang="da-DK" sz="1600"/>
            <a:t>Lokale events</a:t>
          </a:r>
        </a:p>
        <a:p>
          <a:r>
            <a:rPr lang="da-DK" sz="1300">
              <a:latin typeface="KBH Tekst" panose="00000500000000000000" pitchFamily="2" charset="0"/>
            </a:rPr>
            <a:t>- Fx Bilfri Søndag på Nørrebro, Tingbjerg Challenge, Kulturhavn Festival – hvor I kan rekruttere nye medlemmer </a:t>
          </a:r>
        </a:p>
      </dgm:t>
    </dgm:pt>
    <dgm:pt modelId="{EA149EFC-1AB8-4F77-9514-BBB4308E9F8D}" type="parTrans" cxnId="{E583BE2A-A317-4312-9C49-C7F76E40250B}">
      <dgm:prSet/>
      <dgm:spPr/>
      <dgm:t>
        <a:bodyPr/>
        <a:lstStyle/>
        <a:p>
          <a:endParaRPr lang="da-DK"/>
        </a:p>
      </dgm:t>
    </dgm:pt>
    <dgm:pt modelId="{C822CD9F-F781-4A82-A324-78439BB9DCCB}" type="sibTrans" cxnId="{E583BE2A-A317-4312-9C49-C7F76E40250B}">
      <dgm:prSet/>
      <dgm:spPr/>
      <dgm:t>
        <a:bodyPr/>
        <a:lstStyle/>
        <a:p>
          <a:endParaRPr lang="da-DK"/>
        </a:p>
      </dgm:t>
    </dgm:pt>
    <dgm:pt modelId="{FA12F858-50D5-4CFF-B80D-9D140378AC8D}">
      <dgm:prSet/>
      <dgm:spPr>
        <a:solidFill>
          <a:schemeClr val="accent1">
            <a:lumMod val="60000"/>
            <a:lumOff val="40000"/>
          </a:schemeClr>
        </a:solidFill>
      </dgm:spPr>
      <dgm:t>
        <a:bodyPr/>
        <a:lstStyle/>
        <a:p>
          <a:r>
            <a:rPr lang="da-DK"/>
            <a:t>??</a:t>
          </a:r>
        </a:p>
      </dgm:t>
    </dgm:pt>
    <dgm:pt modelId="{25E7E9DF-EC23-44F9-BFC5-7DC9D26FE660}" type="parTrans" cxnId="{310C21CA-CB6B-4955-81F5-59242541DB06}">
      <dgm:prSet/>
      <dgm:spPr/>
      <dgm:t>
        <a:bodyPr/>
        <a:lstStyle/>
        <a:p>
          <a:endParaRPr lang="da-DK"/>
        </a:p>
      </dgm:t>
    </dgm:pt>
    <dgm:pt modelId="{F29751D1-4775-4559-AABC-68BCF0A7580C}" type="sibTrans" cxnId="{310C21CA-CB6B-4955-81F5-59242541DB06}">
      <dgm:prSet/>
      <dgm:spPr/>
      <dgm:t>
        <a:bodyPr/>
        <a:lstStyle/>
        <a:p>
          <a:endParaRPr lang="da-DK"/>
        </a:p>
      </dgm:t>
    </dgm:pt>
    <dgm:pt modelId="{DA05E416-7839-4CDA-A6FE-C610CCA8D9A4}" type="pres">
      <dgm:prSet presAssocID="{2A064237-E441-40C2-931C-7038EDA778AF}" presName="diagram" presStyleCnt="0">
        <dgm:presLayoutVars>
          <dgm:dir/>
          <dgm:resizeHandles val="exact"/>
        </dgm:presLayoutVars>
      </dgm:prSet>
      <dgm:spPr/>
    </dgm:pt>
    <dgm:pt modelId="{EC7B7818-F285-4F1F-B016-729FC11C914E}" type="pres">
      <dgm:prSet presAssocID="{32DAD7F4-03B2-4E79-BE0A-47389B63CE1E}" presName="node" presStyleLbl="node1" presStyleIdx="0" presStyleCnt="9">
        <dgm:presLayoutVars>
          <dgm:bulletEnabled val="1"/>
        </dgm:presLayoutVars>
      </dgm:prSet>
      <dgm:spPr/>
    </dgm:pt>
    <dgm:pt modelId="{BF910DC0-EFF7-4FE7-B23A-51E6677F43E6}" type="pres">
      <dgm:prSet presAssocID="{F199F9F8-E677-4824-8A8D-DF66E90CAC10}" presName="sibTrans" presStyleCnt="0"/>
      <dgm:spPr/>
    </dgm:pt>
    <dgm:pt modelId="{3C60D26B-702B-4D44-940F-85005DF89D9F}" type="pres">
      <dgm:prSet presAssocID="{EF149555-B556-4DCD-BB50-8D306D0DCD53}" presName="node" presStyleLbl="node1" presStyleIdx="1" presStyleCnt="9" custLinFactNeighborX="0">
        <dgm:presLayoutVars>
          <dgm:bulletEnabled val="1"/>
        </dgm:presLayoutVars>
      </dgm:prSet>
      <dgm:spPr/>
    </dgm:pt>
    <dgm:pt modelId="{07867DA4-8EB2-4AE3-A9BA-F8270CA7C27F}" type="pres">
      <dgm:prSet presAssocID="{B11A4C4A-5CA8-4A15-91CF-24EF36C2FF3B}" presName="sibTrans" presStyleCnt="0"/>
      <dgm:spPr/>
    </dgm:pt>
    <dgm:pt modelId="{66D8A49A-1BDB-4ECD-8987-DA620905054F}" type="pres">
      <dgm:prSet presAssocID="{360F0C7E-D41E-40D0-A8DB-2A0FE7D6669B}" presName="node" presStyleLbl="node1" presStyleIdx="2" presStyleCnt="9">
        <dgm:presLayoutVars>
          <dgm:bulletEnabled val="1"/>
        </dgm:presLayoutVars>
      </dgm:prSet>
      <dgm:spPr/>
    </dgm:pt>
    <dgm:pt modelId="{849F1E7F-600F-4197-9603-DB72884260F8}" type="pres">
      <dgm:prSet presAssocID="{4BEFBC06-22A6-45BE-8575-8A593A39278F}" presName="sibTrans" presStyleCnt="0"/>
      <dgm:spPr/>
    </dgm:pt>
    <dgm:pt modelId="{9A1D3C17-6F55-4B6A-984B-FD06A134CAAC}" type="pres">
      <dgm:prSet presAssocID="{34126270-A06B-4BC5-B46E-920962CEEE3D}" presName="node" presStyleLbl="node1" presStyleIdx="3" presStyleCnt="9">
        <dgm:presLayoutVars>
          <dgm:bulletEnabled val="1"/>
        </dgm:presLayoutVars>
      </dgm:prSet>
      <dgm:spPr/>
    </dgm:pt>
    <dgm:pt modelId="{0E7B03A8-68F8-4584-86D8-B1FDC79AA452}" type="pres">
      <dgm:prSet presAssocID="{4F7F4387-2710-4051-B845-E04ED5A9FC37}" presName="sibTrans" presStyleCnt="0"/>
      <dgm:spPr/>
    </dgm:pt>
    <dgm:pt modelId="{F48D2875-D72A-4683-B857-47E56F81A520}" type="pres">
      <dgm:prSet presAssocID="{2C3ED167-00B7-4BA5-91C7-F5E3B515C95F}" presName="node" presStyleLbl="node1" presStyleIdx="4" presStyleCnt="9">
        <dgm:presLayoutVars>
          <dgm:bulletEnabled val="1"/>
        </dgm:presLayoutVars>
      </dgm:prSet>
      <dgm:spPr/>
    </dgm:pt>
    <dgm:pt modelId="{50F860B9-D06F-4263-AC28-F402914BB47D}" type="pres">
      <dgm:prSet presAssocID="{EC337FD1-1A2D-4EFE-BEEF-8097AA665BF9}" presName="sibTrans" presStyleCnt="0"/>
      <dgm:spPr/>
    </dgm:pt>
    <dgm:pt modelId="{9DD3102D-561F-4AEF-89B8-AAB0CEE44AA8}" type="pres">
      <dgm:prSet presAssocID="{313C5A46-04AD-471F-A9F6-D6B98DCA8524}" presName="node" presStyleLbl="node1" presStyleIdx="5" presStyleCnt="9">
        <dgm:presLayoutVars>
          <dgm:bulletEnabled val="1"/>
        </dgm:presLayoutVars>
      </dgm:prSet>
      <dgm:spPr/>
    </dgm:pt>
    <dgm:pt modelId="{A9757819-3960-47D8-B1B4-D7232C1B08E4}" type="pres">
      <dgm:prSet presAssocID="{B9567187-6C66-4712-B6AE-A44285AC98AD}" presName="sibTrans" presStyleCnt="0"/>
      <dgm:spPr/>
    </dgm:pt>
    <dgm:pt modelId="{62AB951C-6C69-48F2-9B9D-A15991E797D3}" type="pres">
      <dgm:prSet presAssocID="{35C5A328-0C77-4679-AB0D-9326C56F3745}" presName="node" presStyleLbl="node1" presStyleIdx="6" presStyleCnt="9">
        <dgm:presLayoutVars>
          <dgm:bulletEnabled val="1"/>
        </dgm:presLayoutVars>
      </dgm:prSet>
      <dgm:spPr/>
    </dgm:pt>
    <dgm:pt modelId="{CA16EE73-C6AA-4F6E-8464-642D6A9EA6FD}" type="pres">
      <dgm:prSet presAssocID="{4E50D4CA-A446-4584-BC72-E74202A19D29}" presName="sibTrans" presStyleCnt="0"/>
      <dgm:spPr/>
    </dgm:pt>
    <dgm:pt modelId="{3E555D4F-3FF3-4BF8-A277-4F3178902098}" type="pres">
      <dgm:prSet presAssocID="{5DE5D522-CC37-4F05-B1F7-3A48FE2D5A1F}" presName="node" presStyleLbl="node1" presStyleIdx="7" presStyleCnt="9" custLinFactNeighborX="2388" custLinFactNeighborY="1621">
        <dgm:presLayoutVars>
          <dgm:bulletEnabled val="1"/>
        </dgm:presLayoutVars>
      </dgm:prSet>
      <dgm:spPr/>
    </dgm:pt>
    <dgm:pt modelId="{098A5688-810A-459A-9E2B-AABD0AD3DFA9}" type="pres">
      <dgm:prSet presAssocID="{C822CD9F-F781-4A82-A324-78439BB9DCCB}" presName="sibTrans" presStyleCnt="0"/>
      <dgm:spPr/>
    </dgm:pt>
    <dgm:pt modelId="{8A46C71F-F73C-4071-B7AC-355EE17DAB54}" type="pres">
      <dgm:prSet presAssocID="{FA12F858-50D5-4CFF-B80D-9D140378AC8D}" presName="node" presStyleLbl="node1" presStyleIdx="8" presStyleCnt="9">
        <dgm:presLayoutVars>
          <dgm:bulletEnabled val="1"/>
        </dgm:presLayoutVars>
      </dgm:prSet>
      <dgm:spPr/>
    </dgm:pt>
  </dgm:ptLst>
  <dgm:cxnLst>
    <dgm:cxn modelId="{305F7F22-199B-4B26-9BCA-C24DCFA86101}" type="presOf" srcId="{5DE5D522-CC37-4F05-B1F7-3A48FE2D5A1F}" destId="{3E555D4F-3FF3-4BF8-A277-4F3178902098}" srcOrd="0" destOrd="0" presId="urn:microsoft.com/office/officeart/2005/8/layout/default"/>
    <dgm:cxn modelId="{E583BE2A-A317-4312-9C49-C7F76E40250B}" srcId="{2A064237-E441-40C2-931C-7038EDA778AF}" destId="{5DE5D522-CC37-4F05-B1F7-3A48FE2D5A1F}" srcOrd="7" destOrd="0" parTransId="{EA149EFC-1AB8-4F77-9514-BBB4308E9F8D}" sibTransId="{C822CD9F-F781-4A82-A324-78439BB9DCCB}"/>
    <dgm:cxn modelId="{A160752D-79AF-41F3-9E0D-11A644708F21}" type="presOf" srcId="{2A064237-E441-40C2-931C-7038EDA778AF}" destId="{DA05E416-7839-4CDA-A6FE-C610CCA8D9A4}" srcOrd="0" destOrd="0" presId="urn:microsoft.com/office/officeart/2005/8/layout/default"/>
    <dgm:cxn modelId="{F7B0BE33-8332-4F1F-9669-E81BA4AE97B4}" type="presOf" srcId="{32DAD7F4-03B2-4E79-BE0A-47389B63CE1E}" destId="{EC7B7818-F285-4F1F-B016-729FC11C914E}" srcOrd="0" destOrd="0" presId="urn:microsoft.com/office/officeart/2005/8/layout/default"/>
    <dgm:cxn modelId="{0ECF7D6E-0F7D-460C-B567-EEB3CBB56D09}" srcId="{2A064237-E441-40C2-931C-7038EDA778AF}" destId="{34126270-A06B-4BC5-B46E-920962CEEE3D}" srcOrd="3" destOrd="0" parTransId="{C9CF4053-1194-42D0-B5F2-6DA5B4EB4BEF}" sibTransId="{4F7F4387-2710-4051-B845-E04ED5A9FC37}"/>
    <dgm:cxn modelId="{6FF60786-098E-4170-83CB-57644B701392}" srcId="{2A064237-E441-40C2-931C-7038EDA778AF}" destId="{35C5A328-0C77-4679-AB0D-9326C56F3745}" srcOrd="6" destOrd="0" parTransId="{BE08FEA9-763D-4C0A-800F-2E4E2E9E9631}" sibTransId="{4E50D4CA-A446-4584-BC72-E74202A19D29}"/>
    <dgm:cxn modelId="{C172578A-3D05-4D5A-8A4C-5E3BF576899B}" type="presOf" srcId="{360F0C7E-D41E-40D0-A8DB-2A0FE7D6669B}" destId="{66D8A49A-1BDB-4ECD-8987-DA620905054F}" srcOrd="0" destOrd="0" presId="urn:microsoft.com/office/officeart/2005/8/layout/default"/>
    <dgm:cxn modelId="{18620AA1-C5F2-432F-ACAA-88A40BBEDEF0}" type="presOf" srcId="{EF149555-B556-4DCD-BB50-8D306D0DCD53}" destId="{3C60D26B-702B-4D44-940F-85005DF89D9F}" srcOrd="0" destOrd="0" presId="urn:microsoft.com/office/officeart/2005/8/layout/default"/>
    <dgm:cxn modelId="{62DC5AA6-D4CC-4F1E-BA46-FC051E7BDF2F}" srcId="{2A064237-E441-40C2-931C-7038EDA778AF}" destId="{360F0C7E-D41E-40D0-A8DB-2A0FE7D6669B}" srcOrd="2" destOrd="0" parTransId="{3D71302C-7A05-49EC-B7FC-B1A2D43086C4}" sibTransId="{4BEFBC06-22A6-45BE-8575-8A593A39278F}"/>
    <dgm:cxn modelId="{BE3BC4A8-6925-4C24-810C-1CE1F5E83F1B}" srcId="{2A064237-E441-40C2-931C-7038EDA778AF}" destId="{32DAD7F4-03B2-4E79-BE0A-47389B63CE1E}" srcOrd="0" destOrd="0" parTransId="{82A391C9-489B-4E8F-BFEF-2867249725DE}" sibTransId="{F199F9F8-E677-4824-8A8D-DF66E90CAC10}"/>
    <dgm:cxn modelId="{764ED8B4-1D65-48F1-8DFE-F315925B6CE5}" srcId="{2A064237-E441-40C2-931C-7038EDA778AF}" destId="{2C3ED167-00B7-4BA5-91C7-F5E3B515C95F}" srcOrd="4" destOrd="0" parTransId="{6AE092D9-E82D-4B8E-9494-D48FE1ACB734}" sibTransId="{EC337FD1-1A2D-4EFE-BEEF-8097AA665BF9}"/>
    <dgm:cxn modelId="{83054BC4-EDD6-447A-910E-B07A44C0C970}" srcId="{2A064237-E441-40C2-931C-7038EDA778AF}" destId="{313C5A46-04AD-471F-A9F6-D6B98DCA8524}" srcOrd="5" destOrd="0" parTransId="{7F0BDAA7-58C0-4BAE-866F-793EDF6F53E0}" sibTransId="{B9567187-6C66-4712-B6AE-A44285AC98AD}"/>
    <dgm:cxn modelId="{310C21CA-CB6B-4955-81F5-59242541DB06}" srcId="{2A064237-E441-40C2-931C-7038EDA778AF}" destId="{FA12F858-50D5-4CFF-B80D-9D140378AC8D}" srcOrd="8" destOrd="0" parTransId="{25E7E9DF-EC23-44F9-BFC5-7DC9D26FE660}" sibTransId="{F29751D1-4775-4559-AABC-68BCF0A7580C}"/>
    <dgm:cxn modelId="{E0E93FD4-E8F7-408C-BC92-E9EA77C8F84B}" type="presOf" srcId="{35C5A328-0C77-4679-AB0D-9326C56F3745}" destId="{62AB951C-6C69-48F2-9B9D-A15991E797D3}" srcOrd="0" destOrd="0" presId="urn:microsoft.com/office/officeart/2005/8/layout/default"/>
    <dgm:cxn modelId="{309415DE-B244-4C6A-98B4-F65E88E6DE6A}" type="presOf" srcId="{FA12F858-50D5-4CFF-B80D-9D140378AC8D}" destId="{8A46C71F-F73C-4071-B7AC-355EE17DAB54}" srcOrd="0" destOrd="0" presId="urn:microsoft.com/office/officeart/2005/8/layout/default"/>
    <dgm:cxn modelId="{43FA95E2-ABCE-458A-9EE8-5797FA7FE292}" type="presOf" srcId="{313C5A46-04AD-471F-A9F6-D6B98DCA8524}" destId="{9DD3102D-561F-4AEF-89B8-AAB0CEE44AA8}" srcOrd="0" destOrd="0" presId="urn:microsoft.com/office/officeart/2005/8/layout/default"/>
    <dgm:cxn modelId="{A27CCFE4-7728-4AD7-BB7D-C48E294EC736}" type="presOf" srcId="{34126270-A06B-4BC5-B46E-920962CEEE3D}" destId="{9A1D3C17-6F55-4B6A-984B-FD06A134CAAC}" srcOrd="0" destOrd="0" presId="urn:microsoft.com/office/officeart/2005/8/layout/default"/>
    <dgm:cxn modelId="{CA5F4BEA-CAD2-4685-A218-2526E3D8BA22}" type="presOf" srcId="{2C3ED167-00B7-4BA5-91C7-F5E3B515C95F}" destId="{F48D2875-D72A-4683-B857-47E56F81A520}" srcOrd="0" destOrd="0" presId="urn:microsoft.com/office/officeart/2005/8/layout/default"/>
    <dgm:cxn modelId="{DB4519FE-5D7B-4AA5-9C11-875307DF757D}" srcId="{2A064237-E441-40C2-931C-7038EDA778AF}" destId="{EF149555-B556-4DCD-BB50-8D306D0DCD53}" srcOrd="1" destOrd="0" parTransId="{0CBF01A6-D680-4196-B522-86861643A15A}" sibTransId="{B11A4C4A-5CA8-4A15-91CF-24EF36C2FF3B}"/>
    <dgm:cxn modelId="{0CB8243E-E204-458F-B3CB-6474073CDF1E}" type="presParOf" srcId="{DA05E416-7839-4CDA-A6FE-C610CCA8D9A4}" destId="{EC7B7818-F285-4F1F-B016-729FC11C914E}" srcOrd="0" destOrd="0" presId="urn:microsoft.com/office/officeart/2005/8/layout/default"/>
    <dgm:cxn modelId="{764C7FEB-01E0-458A-AA98-5D85B8FD8DBE}" type="presParOf" srcId="{DA05E416-7839-4CDA-A6FE-C610CCA8D9A4}" destId="{BF910DC0-EFF7-4FE7-B23A-51E6677F43E6}" srcOrd="1" destOrd="0" presId="urn:microsoft.com/office/officeart/2005/8/layout/default"/>
    <dgm:cxn modelId="{A7EA24F4-7C30-4C48-960B-C00A39A301B9}" type="presParOf" srcId="{DA05E416-7839-4CDA-A6FE-C610CCA8D9A4}" destId="{3C60D26B-702B-4D44-940F-85005DF89D9F}" srcOrd="2" destOrd="0" presId="urn:microsoft.com/office/officeart/2005/8/layout/default"/>
    <dgm:cxn modelId="{FD784E5E-9717-4616-BA59-3B8EC1827021}" type="presParOf" srcId="{DA05E416-7839-4CDA-A6FE-C610CCA8D9A4}" destId="{07867DA4-8EB2-4AE3-A9BA-F8270CA7C27F}" srcOrd="3" destOrd="0" presId="urn:microsoft.com/office/officeart/2005/8/layout/default"/>
    <dgm:cxn modelId="{59FAA7DE-D31F-40B2-B075-4A1D5D1B79A6}" type="presParOf" srcId="{DA05E416-7839-4CDA-A6FE-C610CCA8D9A4}" destId="{66D8A49A-1BDB-4ECD-8987-DA620905054F}" srcOrd="4" destOrd="0" presId="urn:microsoft.com/office/officeart/2005/8/layout/default"/>
    <dgm:cxn modelId="{DE8DAA9B-A41F-4DB6-A98E-C3BCEFB430F5}" type="presParOf" srcId="{DA05E416-7839-4CDA-A6FE-C610CCA8D9A4}" destId="{849F1E7F-600F-4197-9603-DB72884260F8}" srcOrd="5" destOrd="0" presId="urn:microsoft.com/office/officeart/2005/8/layout/default"/>
    <dgm:cxn modelId="{D14C8169-FD72-49EF-8333-C669607F61C2}" type="presParOf" srcId="{DA05E416-7839-4CDA-A6FE-C610CCA8D9A4}" destId="{9A1D3C17-6F55-4B6A-984B-FD06A134CAAC}" srcOrd="6" destOrd="0" presId="urn:microsoft.com/office/officeart/2005/8/layout/default"/>
    <dgm:cxn modelId="{0F1F86C9-53A2-4649-ADDC-B9AB37AC52BF}" type="presParOf" srcId="{DA05E416-7839-4CDA-A6FE-C610CCA8D9A4}" destId="{0E7B03A8-68F8-4584-86D8-B1FDC79AA452}" srcOrd="7" destOrd="0" presId="urn:microsoft.com/office/officeart/2005/8/layout/default"/>
    <dgm:cxn modelId="{9AB08686-258C-45C8-ADAE-C59D26BC4379}" type="presParOf" srcId="{DA05E416-7839-4CDA-A6FE-C610CCA8D9A4}" destId="{F48D2875-D72A-4683-B857-47E56F81A520}" srcOrd="8" destOrd="0" presId="urn:microsoft.com/office/officeart/2005/8/layout/default"/>
    <dgm:cxn modelId="{5C6AFCEE-78F3-4ED5-AE67-E36C8CAB3858}" type="presParOf" srcId="{DA05E416-7839-4CDA-A6FE-C610CCA8D9A4}" destId="{50F860B9-D06F-4263-AC28-F402914BB47D}" srcOrd="9" destOrd="0" presId="urn:microsoft.com/office/officeart/2005/8/layout/default"/>
    <dgm:cxn modelId="{E0B49A72-CEB2-48D0-AF9E-30AB3B4BA526}" type="presParOf" srcId="{DA05E416-7839-4CDA-A6FE-C610CCA8D9A4}" destId="{9DD3102D-561F-4AEF-89B8-AAB0CEE44AA8}" srcOrd="10" destOrd="0" presId="urn:microsoft.com/office/officeart/2005/8/layout/default"/>
    <dgm:cxn modelId="{6618F5B1-206D-4052-A04D-43F74B97AD8C}" type="presParOf" srcId="{DA05E416-7839-4CDA-A6FE-C610CCA8D9A4}" destId="{A9757819-3960-47D8-B1B4-D7232C1B08E4}" srcOrd="11" destOrd="0" presId="urn:microsoft.com/office/officeart/2005/8/layout/default"/>
    <dgm:cxn modelId="{99AD49E9-690F-4176-BCC3-99D830A10680}" type="presParOf" srcId="{DA05E416-7839-4CDA-A6FE-C610CCA8D9A4}" destId="{62AB951C-6C69-48F2-9B9D-A15991E797D3}" srcOrd="12" destOrd="0" presId="urn:microsoft.com/office/officeart/2005/8/layout/default"/>
    <dgm:cxn modelId="{141CD04C-F582-4215-8B2E-F43379E2C0C9}" type="presParOf" srcId="{DA05E416-7839-4CDA-A6FE-C610CCA8D9A4}" destId="{CA16EE73-C6AA-4F6E-8464-642D6A9EA6FD}" srcOrd="13" destOrd="0" presId="urn:microsoft.com/office/officeart/2005/8/layout/default"/>
    <dgm:cxn modelId="{8099823A-8C2C-4CEA-8A5E-65CB7121AE05}" type="presParOf" srcId="{DA05E416-7839-4CDA-A6FE-C610CCA8D9A4}" destId="{3E555D4F-3FF3-4BF8-A277-4F3178902098}" srcOrd="14" destOrd="0" presId="urn:microsoft.com/office/officeart/2005/8/layout/default"/>
    <dgm:cxn modelId="{A231397F-AE2A-46F4-8CB8-BA4453BCAADE}" type="presParOf" srcId="{DA05E416-7839-4CDA-A6FE-C610CCA8D9A4}" destId="{098A5688-810A-459A-9E2B-AABD0AD3DFA9}" srcOrd="15" destOrd="0" presId="urn:microsoft.com/office/officeart/2005/8/layout/default"/>
    <dgm:cxn modelId="{56DBA28D-378A-4478-A918-300D2F699CA2}" type="presParOf" srcId="{DA05E416-7839-4CDA-A6FE-C610CCA8D9A4}" destId="{8A46C71F-F73C-4071-B7AC-355EE17DAB54}"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561103-0F47-4202-B49C-7F3C608BF3DB}">
      <dsp:nvSpPr>
        <dsp:cNvPr id="0" name=""/>
        <dsp:cNvSpPr/>
      </dsp:nvSpPr>
      <dsp:spPr>
        <a:xfrm>
          <a:off x="4214714" y="2515242"/>
          <a:ext cx="2433010" cy="1284580"/>
        </a:xfrm>
        <a:prstGeom prst="roundRect">
          <a:avLst>
            <a:gd name="adj" fmla="val 10000"/>
          </a:avLst>
        </a:prstGeom>
        <a:solidFill>
          <a:schemeClr val="lt1">
            <a:alpha val="90000"/>
            <a:hueOff val="0"/>
            <a:satOff val="0"/>
            <a:lumOff val="0"/>
            <a:alphaOff val="0"/>
          </a:schemeClr>
        </a:solidFill>
        <a:ln w="12700" cap="flat" cmpd="sng" algn="ctr">
          <a:solidFill>
            <a:srgbClr val="9FBBA8"/>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da-DK" sz="1300" kern="1200" dirty="0">
              <a:latin typeface="KBH Tekst" panose="00000500000000000000" pitchFamily="2" charset="0"/>
            </a:rPr>
            <a:t>Kontingent-støtteordningen</a:t>
          </a:r>
        </a:p>
      </dsp:txBody>
      <dsp:txXfrm>
        <a:off x="4972835" y="2864605"/>
        <a:ext cx="1646671" cy="906999"/>
      </dsp:txXfrm>
    </dsp:sp>
    <dsp:sp modelId="{1FFE9F8C-D21C-4DE7-8428-7DACB443BE90}">
      <dsp:nvSpPr>
        <dsp:cNvPr id="0" name=""/>
        <dsp:cNvSpPr/>
      </dsp:nvSpPr>
      <dsp:spPr>
        <a:xfrm>
          <a:off x="332776" y="2523643"/>
          <a:ext cx="2276902" cy="1284580"/>
        </a:xfrm>
        <a:prstGeom prst="roundRect">
          <a:avLst>
            <a:gd name="adj" fmla="val 10000"/>
          </a:avLst>
        </a:prstGeom>
        <a:solidFill>
          <a:schemeClr val="lt1">
            <a:alpha val="90000"/>
            <a:hueOff val="0"/>
            <a:satOff val="0"/>
            <a:lumOff val="0"/>
            <a:alphaOff val="0"/>
          </a:schemeClr>
        </a:solidFill>
        <a:ln w="12700" cap="flat" cmpd="sng" algn="ctr">
          <a:solidFill>
            <a:srgbClr val="9FBBA8"/>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114300" lvl="1" indent="-114300" algn="l" defTabSz="577850">
            <a:lnSpc>
              <a:spcPct val="90000"/>
            </a:lnSpc>
            <a:spcBef>
              <a:spcPct val="0"/>
            </a:spcBef>
            <a:spcAft>
              <a:spcPct val="15000"/>
            </a:spcAft>
            <a:buChar char="•"/>
          </a:pPr>
          <a:r>
            <a:rPr lang="da-DK" sz="1300" kern="1200" dirty="0">
              <a:latin typeface="KBH Tekst" panose="00000500000000000000" pitchFamily="2" charset="0"/>
            </a:rPr>
            <a:t>Sociale partnerskaber </a:t>
          </a:r>
        </a:p>
      </dsp:txBody>
      <dsp:txXfrm>
        <a:off x="360994" y="2873006"/>
        <a:ext cx="1537395" cy="906999"/>
      </dsp:txXfrm>
    </dsp:sp>
    <dsp:sp modelId="{6938678E-9E5D-43F0-8244-0206A7A49A82}">
      <dsp:nvSpPr>
        <dsp:cNvPr id="0" name=""/>
        <dsp:cNvSpPr/>
      </dsp:nvSpPr>
      <dsp:spPr>
        <a:xfrm>
          <a:off x="4266582" y="247109"/>
          <a:ext cx="2358347" cy="1284580"/>
        </a:xfrm>
        <a:prstGeom prst="roundRect">
          <a:avLst>
            <a:gd name="adj" fmla="val 10000"/>
          </a:avLst>
        </a:prstGeom>
        <a:solidFill>
          <a:schemeClr val="lt1">
            <a:alpha val="90000"/>
            <a:hueOff val="0"/>
            <a:satOff val="0"/>
            <a:lumOff val="0"/>
            <a:alphaOff val="0"/>
          </a:schemeClr>
        </a:solidFill>
        <a:ln w="12700" cap="flat" cmpd="sng" algn="ctr">
          <a:solidFill>
            <a:srgbClr val="9FBBA8"/>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endParaRPr lang="da-DK" sz="1400" kern="1200">
            <a:solidFill>
              <a:prstClr val="black">
                <a:hueOff val="0"/>
                <a:satOff val="0"/>
                <a:lumOff val="0"/>
                <a:alphaOff val="0"/>
              </a:prstClr>
            </a:solidFill>
            <a:latin typeface="KBH Tekst" panose="00000500000000000000" pitchFamily="2" charset="0"/>
            <a:ea typeface="+mn-ea"/>
            <a:cs typeface="+mn-cs"/>
          </a:endParaRPr>
        </a:p>
        <a:p>
          <a:pPr marL="171450" lvl="1" indent="-171450" algn="l" defTabSz="800100">
            <a:lnSpc>
              <a:spcPct val="90000"/>
            </a:lnSpc>
            <a:spcBef>
              <a:spcPct val="0"/>
            </a:spcBef>
            <a:spcAft>
              <a:spcPct val="15000"/>
            </a:spcAft>
            <a:buChar char="•"/>
          </a:pPr>
          <a:r>
            <a:rPr lang="da-DK" sz="1300" kern="1200" dirty="0" err="1">
              <a:latin typeface="KBH Tekst" panose="00000500000000000000" pitchFamily="2" charset="0"/>
              <a:ea typeface="+mn-ea"/>
              <a:cs typeface="+mn-cs"/>
            </a:rPr>
            <a:t>Fritids-Guiderne</a:t>
          </a:r>
          <a:r>
            <a:rPr lang="da-DK" sz="1300" kern="1200" dirty="0">
              <a:latin typeface="KBH Tekst" panose="00000500000000000000" pitchFamily="2" charset="0"/>
              <a:ea typeface="+mn-ea"/>
              <a:cs typeface="+mn-cs"/>
            </a:rPr>
            <a:t> KBH</a:t>
          </a:r>
        </a:p>
      </dsp:txBody>
      <dsp:txXfrm>
        <a:off x="5002304" y="275327"/>
        <a:ext cx="1594407" cy="906999"/>
      </dsp:txXfrm>
    </dsp:sp>
    <dsp:sp modelId="{3A3CEDD9-1F77-4436-8281-4141C3F60CAE}">
      <dsp:nvSpPr>
        <dsp:cNvPr id="0" name=""/>
        <dsp:cNvSpPr/>
      </dsp:nvSpPr>
      <dsp:spPr>
        <a:xfrm>
          <a:off x="294949" y="284266"/>
          <a:ext cx="2157065" cy="1347768"/>
        </a:xfrm>
        <a:prstGeom prst="roundRect">
          <a:avLst>
            <a:gd name="adj" fmla="val 10000"/>
          </a:avLst>
        </a:prstGeom>
        <a:solidFill>
          <a:schemeClr val="lt1">
            <a:alpha val="90000"/>
            <a:hueOff val="0"/>
            <a:satOff val="0"/>
            <a:lumOff val="0"/>
            <a:alphaOff val="0"/>
          </a:schemeClr>
        </a:solidFill>
        <a:ln w="12700" cap="flat" cmpd="sng" algn="ctr">
          <a:solidFill>
            <a:srgbClr val="9FBBA8"/>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endParaRPr lang="da-DK" sz="1400" kern="1200">
            <a:latin typeface="KBH Tekst" panose="00000500000000000000" pitchFamily="2" charset="0"/>
          </a:endParaRPr>
        </a:p>
        <a:p>
          <a:pPr marL="114300" lvl="1" indent="-114300" algn="l" defTabSz="577850">
            <a:lnSpc>
              <a:spcPct val="90000"/>
            </a:lnSpc>
            <a:spcBef>
              <a:spcPct val="0"/>
            </a:spcBef>
            <a:spcAft>
              <a:spcPct val="15000"/>
            </a:spcAft>
            <a:buChar char="•"/>
          </a:pPr>
          <a:r>
            <a:rPr lang="da-DK" sz="1300" kern="1200" err="1">
              <a:latin typeface="KBH Tekst" panose="00000500000000000000" pitchFamily="2" charset="0"/>
            </a:rPr>
            <a:t>FerieCamp</a:t>
          </a:r>
          <a:endParaRPr lang="da-DK" sz="1300" kern="1200">
            <a:latin typeface="KBH Tekst" panose="00000500000000000000" pitchFamily="2" charset="0"/>
          </a:endParaRPr>
        </a:p>
        <a:p>
          <a:pPr marL="114300" lvl="1" indent="-114300" algn="l" defTabSz="577850">
            <a:lnSpc>
              <a:spcPct val="90000"/>
            </a:lnSpc>
            <a:spcBef>
              <a:spcPct val="0"/>
            </a:spcBef>
            <a:spcAft>
              <a:spcPct val="15000"/>
            </a:spcAft>
            <a:buChar char="•"/>
          </a:pPr>
          <a:r>
            <a:rPr lang="da-DK" sz="1300" kern="1200" dirty="0">
              <a:latin typeface="KBH Tekst" panose="00000500000000000000" pitchFamily="2" charset="0"/>
            </a:rPr>
            <a:t>Aktive Børn i Forening</a:t>
          </a:r>
        </a:p>
      </dsp:txBody>
      <dsp:txXfrm>
        <a:off x="324555" y="313872"/>
        <a:ext cx="1450733" cy="951614"/>
      </dsp:txXfrm>
    </dsp:sp>
    <dsp:sp modelId="{070EFCBB-18DF-4B0F-A97C-600479BE3A20}">
      <dsp:nvSpPr>
        <dsp:cNvPr id="0" name=""/>
        <dsp:cNvSpPr/>
      </dsp:nvSpPr>
      <dsp:spPr>
        <a:xfrm>
          <a:off x="1576719" y="163327"/>
          <a:ext cx="1886431" cy="1738197"/>
        </a:xfrm>
        <a:prstGeom prst="pieWedge">
          <a:avLst/>
        </a:prstGeom>
        <a:solidFill>
          <a:srgbClr val="9FBB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endParaRPr lang="da-DK" sz="1300" kern="1200" dirty="0"/>
        </a:p>
        <a:p>
          <a:pPr marL="0" lvl="0" indent="0" algn="ctr" defTabSz="577850">
            <a:lnSpc>
              <a:spcPct val="90000"/>
            </a:lnSpc>
            <a:spcBef>
              <a:spcPct val="0"/>
            </a:spcBef>
            <a:spcAft>
              <a:spcPct val="35000"/>
            </a:spcAft>
            <a:buNone/>
          </a:pPr>
          <a:r>
            <a:rPr lang="da-DK" sz="1300" kern="1200" dirty="0"/>
            <a:t>1.</a:t>
          </a:r>
          <a:r>
            <a:rPr lang="da-DK" sz="1500" kern="1200" dirty="0"/>
            <a:t> </a:t>
          </a:r>
        </a:p>
        <a:p>
          <a:pPr marL="0" lvl="0" indent="0" algn="ctr" defTabSz="577850">
            <a:lnSpc>
              <a:spcPct val="90000"/>
            </a:lnSpc>
            <a:spcBef>
              <a:spcPct val="0"/>
            </a:spcBef>
            <a:spcAft>
              <a:spcPct val="35000"/>
            </a:spcAft>
            <a:buNone/>
          </a:pPr>
          <a:r>
            <a:rPr lang="da-DK" sz="1300" kern="1200" dirty="0">
              <a:latin typeface="KBH Tekst" panose="00000500000000000000" pitchFamily="2" charset="0"/>
            </a:rPr>
            <a:t>Introduktion til forenings-aktiviteter</a:t>
          </a:r>
        </a:p>
        <a:p>
          <a:pPr marL="0" lvl="0" indent="0" algn="ctr" defTabSz="577850">
            <a:lnSpc>
              <a:spcPct val="90000"/>
            </a:lnSpc>
            <a:spcBef>
              <a:spcPct val="0"/>
            </a:spcBef>
            <a:spcAft>
              <a:spcPct val="35000"/>
            </a:spcAft>
            <a:buNone/>
          </a:pPr>
          <a:endParaRPr lang="da-DK" sz="1900" kern="1200" dirty="0"/>
        </a:p>
        <a:p>
          <a:pPr marL="0" lvl="0" indent="0" algn="ctr" defTabSz="577850">
            <a:lnSpc>
              <a:spcPct val="90000"/>
            </a:lnSpc>
            <a:spcBef>
              <a:spcPct val="0"/>
            </a:spcBef>
            <a:spcAft>
              <a:spcPct val="35000"/>
            </a:spcAft>
            <a:buNone/>
          </a:pPr>
          <a:r>
            <a:rPr lang="da-DK" sz="1700" kern="1200" dirty="0"/>
            <a:t>         </a:t>
          </a:r>
        </a:p>
      </dsp:txBody>
      <dsp:txXfrm>
        <a:off x="2129242" y="672433"/>
        <a:ext cx="1333908" cy="1229091"/>
      </dsp:txXfrm>
    </dsp:sp>
    <dsp:sp modelId="{4BE0ADB1-078A-40C6-A9D3-B858B2EF4ADA}">
      <dsp:nvSpPr>
        <dsp:cNvPr id="0" name=""/>
        <dsp:cNvSpPr/>
      </dsp:nvSpPr>
      <dsp:spPr>
        <a:xfrm rot="5400000">
          <a:off x="3588561" y="117639"/>
          <a:ext cx="1738197" cy="1829574"/>
        </a:xfrm>
        <a:prstGeom prst="pieWedge">
          <a:avLst/>
        </a:prstGeom>
        <a:solidFill>
          <a:srgbClr val="9FBB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da-DK" sz="1300" kern="1200" dirty="0">
              <a:latin typeface="KBH Tekst" panose="00000500000000000000" pitchFamily="2" charset="0"/>
              <a:ea typeface="+mn-ea"/>
              <a:cs typeface="+mn-cs"/>
            </a:rPr>
            <a:t>2.</a:t>
          </a:r>
          <a:r>
            <a:rPr lang="da-DK" sz="1500" kern="1200" dirty="0">
              <a:latin typeface="KBH Tekst" panose="00000500000000000000" pitchFamily="2" charset="0"/>
              <a:ea typeface="+mn-ea"/>
              <a:cs typeface="+mn-cs"/>
            </a:rPr>
            <a:t> </a:t>
          </a:r>
        </a:p>
        <a:p>
          <a:pPr marL="0" lvl="0" indent="0" algn="ctr" defTabSz="577850">
            <a:lnSpc>
              <a:spcPct val="100000"/>
            </a:lnSpc>
            <a:spcBef>
              <a:spcPct val="0"/>
            </a:spcBef>
            <a:spcAft>
              <a:spcPct val="35000"/>
            </a:spcAft>
            <a:buNone/>
          </a:pPr>
          <a:r>
            <a:rPr lang="da-DK" sz="1300" kern="1200" dirty="0">
              <a:latin typeface="KBH Tekst" panose="00000500000000000000" pitchFamily="2" charset="0"/>
              <a:ea typeface="+mn-ea"/>
              <a:cs typeface="+mn-cs"/>
            </a:rPr>
            <a:t>Brobygning til foreninger</a:t>
          </a:r>
        </a:p>
        <a:p>
          <a:pPr marL="0" lvl="0" indent="0" algn="ctr" defTabSz="577850">
            <a:lnSpc>
              <a:spcPct val="90000"/>
            </a:lnSpc>
            <a:spcBef>
              <a:spcPct val="0"/>
            </a:spcBef>
            <a:spcAft>
              <a:spcPct val="35000"/>
            </a:spcAft>
            <a:buNone/>
          </a:pPr>
          <a:r>
            <a:rPr lang="da-DK" sz="1800" kern="1200" dirty="0"/>
            <a:t> </a:t>
          </a:r>
        </a:p>
        <a:p>
          <a:pPr marL="0" lvl="0" indent="0" algn="ctr" defTabSz="577850">
            <a:lnSpc>
              <a:spcPct val="90000"/>
            </a:lnSpc>
            <a:spcBef>
              <a:spcPct val="0"/>
            </a:spcBef>
            <a:spcAft>
              <a:spcPct val="35000"/>
            </a:spcAft>
            <a:buNone/>
          </a:pPr>
          <a:endParaRPr lang="da-DK" sz="1800" kern="1200" dirty="0"/>
        </a:p>
      </dsp:txBody>
      <dsp:txXfrm rot="-5400000">
        <a:off x="3542873" y="672433"/>
        <a:ext cx="1293704" cy="1229091"/>
      </dsp:txXfrm>
    </dsp:sp>
    <dsp:sp modelId="{B66D148A-C742-4728-B7F5-BF745B39F6E6}">
      <dsp:nvSpPr>
        <dsp:cNvPr id="0" name=""/>
        <dsp:cNvSpPr/>
      </dsp:nvSpPr>
      <dsp:spPr>
        <a:xfrm rot="10800000">
          <a:off x="3545905" y="1988208"/>
          <a:ext cx="1854970" cy="1738197"/>
        </a:xfrm>
        <a:prstGeom prst="pieWedge">
          <a:avLst/>
        </a:prstGeom>
        <a:solidFill>
          <a:srgbClr val="9FBB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da-DK" sz="1300" kern="1200">
              <a:latin typeface="KBH Tekst" panose="00000500000000000000" pitchFamily="2" charset="0"/>
              <a:ea typeface="+mn-ea"/>
              <a:cs typeface="+mn-cs"/>
            </a:rPr>
            <a:t>3. </a:t>
          </a:r>
        </a:p>
        <a:p>
          <a:pPr marL="0" lvl="0" indent="0" algn="ctr" defTabSz="577850">
            <a:lnSpc>
              <a:spcPct val="90000"/>
            </a:lnSpc>
            <a:spcBef>
              <a:spcPct val="0"/>
            </a:spcBef>
            <a:spcAft>
              <a:spcPct val="35000"/>
            </a:spcAft>
            <a:buNone/>
          </a:pPr>
          <a:r>
            <a:rPr lang="da-DK" sz="1300" kern="1200">
              <a:latin typeface="KBH Tekst" panose="00000500000000000000" pitchFamily="2" charset="0"/>
              <a:ea typeface="+mn-ea"/>
              <a:cs typeface="+mn-cs"/>
            </a:rPr>
            <a:t>Økonomisk muliggørelse </a:t>
          </a:r>
        </a:p>
      </dsp:txBody>
      <dsp:txXfrm rot="10800000">
        <a:off x="3545905" y="1988208"/>
        <a:ext cx="1311662" cy="1229091"/>
      </dsp:txXfrm>
    </dsp:sp>
    <dsp:sp modelId="{154A27E8-4F8C-481F-9ADC-C8CC9B46D334}">
      <dsp:nvSpPr>
        <dsp:cNvPr id="0" name=""/>
        <dsp:cNvSpPr/>
      </dsp:nvSpPr>
      <dsp:spPr>
        <a:xfrm rot="16200000">
          <a:off x="1660327" y="1923582"/>
          <a:ext cx="1738197" cy="1867450"/>
        </a:xfrm>
        <a:prstGeom prst="pieWedge">
          <a:avLst/>
        </a:prstGeom>
        <a:solidFill>
          <a:srgbClr val="9FBB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da-DK" sz="1300" kern="1200" dirty="0">
              <a:latin typeface="KBH Tekst" panose="00000500000000000000" pitchFamily="2" charset="0"/>
              <a:ea typeface="+mn-ea"/>
              <a:cs typeface="+mn-cs"/>
            </a:rPr>
            <a:t>4. </a:t>
          </a:r>
        </a:p>
        <a:p>
          <a:pPr marL="0" lvl="0" indent="0" algn="ctr" defTabSz="577850">
            <a:lnSpc>
              <a:spcPct val="90000"/>
            </a:lnSpc>
            <a:spcBef>
              <a:spcPct val="0"/>
            </a:spcBef>
            <a:spcAft>
              <a:spcPct val="35000"/>
            </a:spcAft>
            <a:buNone/>
          </a:pPr>
          <a:r>
            <a:rPr lang="da-DK" sz="1300" kern="1200" dirty="0">
              <a:latin typeface="KBH Tekst" panose="00000500000000000000" pitchFamily="2" charset="0"/>
              <a:ea typeface="+mn-ea"/>
              <a:cs typeface="+mn-cs"/>
            </a:rPr>
            <a:t>Tilknytning til forenings-aktiviteter</a:t>
          </a:r>
        </a:p>
      </dsp:txBody>
      <dsp:txXfrm rot="5400000">
        <a:off x="2142664" y="1988209"/>
        <a:ext cx="1320487" cy="1229091"/>
      </dsp:txXfrm>
    </dsp:sp>
    <dsp:sp modelId="{6EFAF7FF-1474-481A-9FF9-23A4D5845A21}">
      <dsp:nvSpPr>
        <dsp:cNvPr id="0" name=""/>
        <dsp:cNvSpPr/>
      </dsp:nvSpPr>
      <dsp:spPr>
        <a:xfrm>
          <a:off x="3046383" y="-1"/>
          <a:ext cx="781964" cy="694810"/>
        </a:xfrm>
        <a:prstGeom prst="circularArrow">
          <a:avLst/>
        </a:prstGeom>
        <a:solidFill>
          <a:srgbClr val="DFF1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99F2FF-75BD-4B07-A0AF-AD421AF1F8C4}">
      <dsp:nvSpPr>
        <dsp:cNvPr id="0" name=""/>
        <dsp:cNvSpPr/>
      </dsp:nvSpPr>
      <dsp:spPr>
        <a:xfrm rot="10800000">
          <a:off x="3088195" y="3226154"/>
          <a:ext cx="757334" cy="701553"/>
        </a:xfrm>
        <a:prstGeom prst="circularArrow">
          <a:avLst/>
        </a:prstGeom>
        <a:solidFill>
          <a:srgbClr val="DFF1E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58FB6-EF8A-436E-A468-0226B157CF58}">
      <dsp:nvSpPr>
        <dsp:cNvPr id="0" name=""/>
        <dsp:cNvSpPr/>
      </dsp:nvSpPr>
      <dsp:spPr>
        <a:xfrm>
          <a:off x="534216" y="1310"/>
          <a:ext cx="2884178" cy="1730507"/>
        </a:xfrm>
        <a:prstGeom prst="rect">
          <a:avLst/>
        </a:prstGeom>
        <a:solidFill>
          <a:srgbClr val="758C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b="1" kern="1200">
              <a:latin typeface="KBH Tekst" panose="00000500000000000000" pitchFamily="2" charset="0"/>
            </a:rPr>
            <a:t>Intern organisering og struktur i foreningen</a:t>
          </a:r>
        </a:p>
        <a:p>
          <a:pPr marL="0" lvl="0" indent="0" algn="just" defTabSz="533400">
            <a:lnSpc>
              <a:spcPct val="90000"/>
            </a:lnSpc>
            <a:spcBef>
              <a:spcPct val="0"/>
            </a:spcBef>
            <a:spcAft>
              <a:spcPct val="35000"/>
            </a:spcAft>
            <a:buNone/>
          </a:pPr>
          <a:r>
            <a:rPr lang="da-DK" sz="1100" kern="1200">
              <a:latin typeface="KBH Tekst" panose="00000500000000000000" pitchFamily="2" charset="0"/>
            </a:rPr>
            <a:t>Foreningen skal organisere sig sådan, at den er gearet til at modtage, rumme og fastholde udsatte børn og unge og deres forældre. Den skal arbejde på, at indsatserne og det sociale fokus forankres i de forskellige lag i foreningen: på bestyrelses-, træner- og medlemsniveau</a:t>
          </a:r>
          <a:r>
            <a:rPr lang="da-DK" sz="1200" kern="1200">
              <a:latin typeface="KBH Tekst" panose="00000500000000000000" pitchFamily="2" charset="0"/>
            </a:rPr>
            <a:t>. </a:t>
          </a:r>
          <a:endParaRPr lang="en-US" sz="1200" kern="1200">
            <a:latin typeface="KBH Tekst" panose="00000500000000000000" pitchFamily="2" charset="0"/>
          </a:endParaRPr>
        </a:p>
      </dsp:txBody>
      <dsp:txXfrm>
        <a:off x="534216" y="1310"/>
        <a:ext cx="2884178" cy="1730507"/>
      </dsp:txXfrm>
    </dsp:sp>
    <dsp:sp modelId="{308D7FC2-8F0F-43F2-8076-A66957F2C91B}">
      <dsp:nvSpPr>
        <dsp:cNvPr id="0" name=""/>
        <dsp:cNvSpPr/>
      </dsp:nvSpPr>
      <dsp:spPr>
        <a:xfrm>
          <a:off x="3706813" y="1310"/>
          <a:ext cx="2884178" cy="1730507"/>
        </a:xfrm>
        <a:prstGeom prst="rect">
          <a:avLst/>
        </a:prstGeom>
        <a:solidFill>
          <a:srgbClr val="9FBB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b="1" kern="1200" dirty="0">
              <a:latin typeface="KBH Tekst" panose="00000500000000000000" pitchFamily="2" charset="0"/>
            </a:rPr>
            <a:t>Involvering frivillige/trænere</a:t>
          </a:r>
        </a:p>
        <a:p>
          <a:pPr marL="0" lvl="0" indent="0" algn="just" defTabSz="533400">
            <a:lnSpc>
              <a:spcPct val="90000"/>
            </a:lnSpc>
            <a:spcBef>
              <a:spcPct val="0"/>
            </a:spcBef>
            <a:spcAft>
              <a:spcPct val="35000"/>
            </a:spcAft>
            <a:buNone/>
          </a:pPr>
          <a:r>
            <a:rPr lang="da-DK" sz="1100" b="0" kern="1200" dirty="0">
              <a:latin typeface="KBH Tekst" panose="00000500000000000000" pitchFamily="2" charset="0"/>
            </a:rPr>
            <a:t>Foreningen skal arbejde med at rekruttere, inddrage og fastholde frivillige trænere/ledere eller hjælpere, der har lyst til at arbejde med målgruppen, og som klædes på til at kunne det.   </a:t>
          </a:r>
        </a:p>
        <a:p>
          <a:pPr marL="0" lvl="0" indent="0" algn="just" defTabSz="533400">
            <a:lnSpc>
              <a:spcPct val="90000"/>
            </a:lnSpc>
            <a:spcBef>
              <a:spcPct val="0"/>
            </a:spcBef>
            <a:spcAft>
              <a:spcPct val="35000"/>
            </a:spcAft>
            <a:buNone/>
          </a:pPr>
          <a:endParaRPr lang="en-US" sz="1100" b="0" kern="1200" dirty="0">
            <a:latin typeface="KBH Tekst" panose="00000500000000000000" pitchFamily="2" charset="0"/>
          </a:endParaRPr>
        </a:p>
      </dsp:txBody>
      <dsp:txXfrm>
        <a:off x="3706813" y="1310"/>
        <a:ext cx="2884178" cy="1730507"/>
      </dsp:txXfrm>
    </dsp:sp>
    <dsp:sp modelId="{C291C468-CEFB-4B15-A388-25183FF38711}">
      <dsp:nvSpPr>
        <dsp:cNvPr id="0" name=""/>
        <dsp:cNvSpPr/>
      </dsp:nvSpPr>
      <dsp:spPr>
        <a:xfrm>
          <a:off x="534216" y="2020235"/>
          <a:ext cx="2884178" cy="1730507"/>
        </a:xfrm>
        <a:prstGeom prst="rect">
          <a:avLst/>
        </a:prstGeom>
        <a:solidFill>
          <a:srgbClr val="638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b="1" kern="1200">
              <a:latin typeface="KBH Tekst" panose="00000500000000000000" pitchFamily="2" charset="0"/>
            </a:rPr>
            <a:t>Deltagelse i lokale samarbejder om målgruppen</a:t>
          </a:r>
        </a:p>
        <a:p>
          <a:pPr marL="0" lvl="0" indent="0" algn="just" defTabSz="533400">
            <a:lnSpc>
              <a:spcPct val="90000"/>
            </a:lnSpc>
            <a:spcBef>
              <a:spcPct val="0"/>
            </a:spcBef>
            <a:spcAft>
              <a:spcPct val="35000"/>
            </a:spcAft>
            <a:buNone/>
          </a:pPr>
          <a:r>
            <a:rPr lang="da-DK" sz="1100" b="0" kern="1200">
              <a:latin typeface="KBH Tekst" panose="00000500000000000000" pitchFamily="2" charset="0"/>
            </a:rPr>
            <a:t>Foreningen skal være opsøgende og indgå samarbejde med lokale aktører som fx skoler, institutioner, boligsociale og kommunale indsatser, der kan medvirke til at understøtte et aktivt fritidsliv for </a:t>
          </a:r>
          <a:r>
            <a:rPr lang="da-DK" sz="1100" b="0" kern="1200">
              <a:solidFill>
                <a:prstClr val="white"/>
              </a:solidFill>
              <a:latin typeface="KBH Tekst" panose="00000500000000000000" pitchFamily="2" charset="0"/>
              <a:ea typeface="+mn-ea"/>
              <a:cs typeface="+mn-cs"/>
            </a:rPr>
            <a:t>målgruppen (herunder samarbejde med FritidsGuiderne og evt. </a:t>
          </a:r>
          <a:r>
            <a:rPr lang="da-DK" sz="1100" b="0" kern="1200" err="1">
              <a:solidFill>
                <a:prstClr val="white"/>
              </a:solidFill>
              <a:latin typeface="KBH Tekst" panose="00000500000000000000" pitchFamily="2" charset="0"/>
              <a:ea typeface="+mn-ea"/>
              <a:cs typeface="+mn-cs"/>
            </a:rPr>
            <a:t>FerieCamp</a:t>
          </a:r>
          <a:r>
            <a:rPr lang="da-DK" sz="1100" b="0" kern="1200">
              <a:solidFill>
                <a:prstClr val="white"/>
              </a:solidFill>
              <a:latin typeface="KBH Tekst" panose="00000500000000000000" pitchFamily="2" charset="0"/>
              <a:ea typeface="+mn-ea"/>
              <a:cs typeface="+mn-cs"/>
            </a:rPr>
            <a:t> og Aktive Børn i Forening)​. </a:t>
          </a:r>
          <a:endParaRPr lang="en-US" sz="1100" b="0" kern="1200">
            <a:solidFill>
              <a:prstClr val="white"/>
            </a:solidFill>
            <a:latin typeface="KBH Tekst" panose="00000500000000000000" pitchFamily="2" charset="0"/>
            <a:ea typeface="+mn-ea"/>
            <a:cs typeface="+mn-cs"/>
          </a:endParaRPr>
        </a:p>
      </dsp:txBody>
      <dsp:txXfrm>
        <a:off x="534216" y="2020235"/>
        <a:ext cx="2884178" cy="1730507"/>
      </dsp:txXfrm>
    </dsp:sp>
    <dsp:sp modelId="{8832239C-CAF7-4B07-88ED-15CA5B116C62}">
      <dsp:nvSpPr>
        <dsp:cNvPr id="0" name=""/>
        <dsp:cNvSpPr/>
      </dsp:nvSpPr>
      <dsp:spPr>
        <a:xfrm>
          <a:off x="3706813" y="2020235"/>
          <a:ext cx="2884178" cy="1730507"/>
        </a:xfrm>
        <a:prstGeom prst="rect">
          <a:avLst/>
        </a:prstGeom>
        <a:solidFill>
          <a:srgbClr val="4C61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da-DK" sz="1200" b="1" kern="1200">
              <a:latin typeface="KBH Tekst" panose="00000500000000000000" pitchFamily="2" charset="0"/>
            </a:rPr>
            <a:t>Motivation og trivsel blandt børne- og ungemedlemmer</a:t>
          </a:r>
        </a:p>
        <a:p>
          <a:pPr marL="0" lvl="0" indent="0" algn="just" defTabSz="533400">
            <a:lnSpc>
              <a:spcPct val="90000"/>
            </a:lnSpc>
            <a:spcBef>
              <a:spcPct val="0"/>
            </a:spcBef>
            <a:spcAft>
              <a:spcPct val="35000"/>
            </a:spcAft>
            <a:buNone/>
          </a:pPr>
          <a:r>
            <a:rPr lang="da-DK" sz="1100" b="0" kern="1200">
              <a:latin typeface="KBH Tekst" panose="00000500000000000000" pitchFamily="2" charset="0"/>
            </a:rPr>
            <a:t>Foreningen skal sørge for, at der er </a:t>
          </a:r>
          <a:r>
            <a:rPr lang="da-DK" sz="1100" b="0" kern="1200">
              <a:solidFill>
                <a:schemeClr val="bg1"/>
              </a:solidFill>
              <a:latin typeface="KBH Tekst" panose="00000500000000000000" pitchFamily="2" charset="0"/>
            </a:rPr>
            <a:t>attraktive tilbud – idrætslige som sociale - for målgruppen </a:t>
          </a:r>
          <a:r>
            <a:rPr lang="da-DK" sz="1100" b="0" kern="1200">
              <a:latin typeface="KBH Tekst" panose="00000500000000000000" pitchFamily="2" charset="0"/>
            </a:rPr>
            <a:t>i foreningen, herunder gode trænere/ frivillige, der kan tage godt imod og løbende sikre at udsatte børn og unge i foreningen motiveres til at fortsætte i foreningen.</a:t>
          </a:r>
        </a:p>
      </dsp:txBody>
      <dsp:txXfrm>
        <a:off x="3706813" y="2020235"/>
        <a:ext cx="2884178" cy="1730507"/>
      </dsp:txXfrm>
    </dsp:sp>
    <dsp:sp modelId="{5625CB87-008F-49EE-9947-DFA16258DDA6}">
      <dsp:nvSpPr>
        <dsp:cNvPr id="0" name=""/>
        <dsp:cNvSpPr/>
      </dsp:nvSpPr>
      <dsp:spPr>
        <a:xfrm>
          <a:off x="2120515" y="4039161"/>
          <a:ext cx="2884178" cy="1730507"/>
        </a:xfrm>
        <a:prstGeom prst="rect">
          <a:avLst/>
        </a:prstGeom>
        <a:solidFill>
          <a:srgbClr val="4460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da-DK" sz="1100" b="1" i="0" kern="1200">
              <a:latin typeface="KBH Tekst" panose="00000500000000000000" pitchFamily="2" charset="0"/>
            </a:rPr>
            <a:t>Kun for de udvidede partnerskaber</a:t>
          </a:r>
        </a:p>
        <a:p>
          <a:pPr marL="0" lvl="0" indent="0" algn="l" defTabSz="488950">
            <a:lnSpc>
              <a:spcPct val="90000"/>
            </a:lnSpc>
            <a:spcBef>
              <a:spcPct val="0"/>
            </a:spcBef>
            <a:spcAft>
              <a:spcPct val="35000"/>
            </a:spcAft>
            <a:buNone/>
          </a:pPr>
          <a:r>
            <a:rPr lang="da-DK" sz="1100" b="0" kern="1200">
              <a:solidFill>
                <a:prstClr val="white"/>
              </a:solidFill>
              <a:latin typeface="KBH Tekst" panose="00000500000000000000" pitchFamily="2" charset="0"/>
              <a:ea typeface="+mn-ea"/>
              <a:cs typeface="+mn-cs"/>
            </a:rPr>
            <a:t>Lokal koordinerende funktion med fokus på at udvikle samarbejder med lokale aktører og andre foreninger samt metodeudvikle​</a:t>
          </a:r>
        </a:p>
      </dsp:txBody>
      <dsp:txXfrm>
        <a:off x="2120515" y="4039161"/>
        <a:ext cx="2884178" cy="1730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B7818-F285-4F1F-B016-729FC11C914E}">
      <dsp:nvSpPr>
        <dsp:cNvPr id="0" name=""/>
        <dsp:cNvSpPr/>
      </dsp:nvSpPr>
      <dsp:spPr>
        <a:xfrm>
          <a:off x="1312471" y="162"/>
          <a:ext cx="2555837" cy="1533502"/>
        </a:xfrm>
        <a:prstGeom prst="rect">
          <a:avLst/>
        </a:prstGeom>
        <a:solidFill>
          <a:srgbClr val="9FBB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dirty="0"/>
            <a:t>Skoler</a:t>
          </a:r>
          <a:r>
            <a:rPr lang="da-DK" sz="1300" kern="1200" dirty="0"/>
            <a:t> </a:t>
          </a:r>
        </a:p>
        <a:p>
          <a:pPr marL="0" lvl="0" indent="0" algn="ctr" defTabSz="711200">
            <a:lnSpc>
              <a:spcPct val="90000"/>
            </a:lnSpc>
            <a:spcBef>
              <a:spcPct val="0"/>
            </a:spcBef>
            <a:spcAft>
              <a:spcPct val="35000"/>
            </a:spcAft>
            <a:buNone/>
          </a:pPr>
          <a:r>
            <a:rPr lang="da-DK" sz="1300" kern="1200" dirty="0"/>
            <a:t>- </a:t>
          </a:r>
          <a:r>
            <a:rPr lang="da-DK" sz="1300" kern="1200" dirty="0">
              <a:latin typeface="KBH Tekst" panose="00000500000000000000" pitchFamily="2" charset="0"/>
            </a:rPr>
            <a:t>Fx samarbejde med en lokal skole om undervisningsforløb i idrætstimerne</a:t>
          </a:r>
        </a:p>
      </dsp:txBody>
      <dsp:txXfrm>
        <a:off x="1312471" y="162"/>
        <a:ext cx="2555837" cy="1533502"/>
      </dsp:txXfrm>
    </dsp:sp>
    <dsp:sp modelId="{3C60D26B-702B-4D44-940F-85005DF89D9F}">
      <dsp:nvSpPr>
        <dsp:cNvPr id="0" name=""/>
        <dsp:cNvSpPr/>
      </dsp:nvSpPr>
      <dsp:spPr>
        <a:xfrm>
          <a:off x="4123892" y="162"/>
          <a:ext cx="2555837" cy="1533502"/>
        </a:xfrm>
        <a:prstGeom prst="rect">
          <a:avLst/>
        </a:prstGeom>
        <a:solidFill>
          <a:srgbClr val="638B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FontTx/>
            <a:buNone/>
          </a:pPr>
          <a:r>
            <a:rPr lang="da-DK" sz="1600" kern="1200">
              <a:solidFill>
                <a:prstClr val="white"/>
              </a:solidFill>
              <a:latin typeface="KBH Medium"/>
              <a:ea typeface="+mn-ea"/>
              <a:cs typeface="+mn-cs"/>
            </a:rPr>
            <a:t>Fritidshjem/KKFO/</a:t>
          </a:r>
        </a:p>
        <a:p>
          <a:pPr marL="0" lvl="0" indent="0" algn="ctr" defTabSz="711200">
            <a:lnSpc>
              <a:spcPct val="90000"/>
            </a:lnSpc>
            <a:spcBef>
              <a:spcPct val="0"/>
            </a:spcBef>
            <a:spcAft>
              <a:spcPct val="35000"/>
            </a:spcAft>
            <a:buFontTx/>
            <a:buNone/>
          </a:pPr>
          <a:r>
            <a:rPr lang="da-DK" sz="1600" kern="1200">
              <a:solidFill>
                <a:prstClr val="white"/>
              </a:solidFill>
              <a:latin typeface="KBH Medium"/>
              <a:ea typeface="+mn-ea"/>
              <a:cs typeface="+mn-cs"/>
            </a:rPr>
            <a:t>fritidsklubber</a:t>
          </a:r>
        </a:p>
        <a:p>
          <a:pPr marL="0" lvl="0" indent="0" algn="ctr" defTabSz="711200">
            <a:lnSpc>
              <a:spcPct val="90000"/>
            </a:lnSpc>
            <a:spcBef>
              <a:spcPct val="0"/>
            </a:spcBef>
            <a:spcAft>
              <a:spcPct val="35000"/>
            </a:spcAft>
            <a:buFontTx/>
            <a:buNone/>
          </a:pPr>
          <a:r>
            <a:rPr lang="da-DK" sz="1200" kern="1200">
              <a:latin typeface="KBH Tekst" panose="00000500000000000000" pitchFamily="2" charset="0"/>
            </a:rPr>
            <a:t>-  </a:t>
          </a:r>
          <a:r>
            <a:rPr lang="da-DK" sz="1300" kern="1200">
              <a:latin typeface="KBH Tekst" panose="00000500000000000000" pitchFamily="2" charset="0"/>
            </a:rPr>
            <a:t>Fx følgeordning fra fritidshjem til foreningen eller satellittræning i klubben</a:t>
          </a:r>
          <a:endParaRPr lang="da-DK" sz="1300" kern="1200"/>
        </a:p>
      </dsp:txBody>
      <dsp:txXfrm>
        <a:off x="4123892" y="162"/>
        <a:ext cx="2555837" cy="1533502"/>
      </dsp:txXfrm>
    </dsp:sp>
    <dsp:sp modelId="{66D8A49A-1BDB-4ECD-8987-DA620905054F}">
      <dsp:nvSpPr>
        <dsp:cNvPr id="0" name=""/>
        <dsp:cNvSpPr/>
      </dsp:nvSpPr>
      <dsp:spPr>
        <a:xfrm>
          <a:off x="6935314" y="162"/>
          <a:ext cx="2555837" cy="1533502"/>
        </a:xfrm>
        <a:prstGeom prst="rect">
          <a:avLst/>
        </a:prstGeom>
        <a:solidFill>
          <a:srgbClr val="758C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Børnehaver</a:t>
          </a:r>
          <a:endParaRPr lang="da-DK" sz="1600" kern="1200">
            <a:latin typeface="KBH Tekst" panose="00000500000000000000" pitchFamily="2" charset="0"/>
          </a:endParaRPr>
        </a:p>
        <a:p>
          <a:pPr marL="0" lvl="0" indent="0" algn="ctr" defTabSz="711200">
            <a:lnSpc>
              <a:spcPct val="90000"/>
            </a:lnSpc>
            <a:spcBef>
              <a:spcPct val="0"/>
            </a:spcBef>
            <a:spcAft>
              <a:spcPct val="35000"/>
            </a:spcAft>
            <a:buNone/>
          </a:pPr>
          <a:r>
            <a:rPr lang="da-DK" sz="1300" kern="1200">
              <a:latin typeface="KBH Tekst" panose="00000500000000000000" pitchFamily="2" charset="0"/>
            </a:rPr>
            <a:t>- Fx motoriktræning i samarbejde med det pædagogiske personale (evt. koblet til Aktive børn i Forening s. 17)</a:t>
          </a:r>
        </a:p>
      </dsp:txBody>
      <dsp:txXfrm>
        <a:off x="6935314" y="162"/>
        <a:ext cx="2555837" cy="1533502"/>
      </dsp:txXfrm>
    </dsp:sp>
    <dsp:sp modelId="{9A1D3C17-6F55-4B6A-984B-FD06A134CAAC}">
      <dsp:nvSpPr>
        <dsp:cNvPr id="0" name=""/>
        <dsp:cNvSpPr/>
      </dsp:nvSpPr>
      <dsp:spPr>
        <a:xfrm>
          <a:off x="1312471" y="1789248"/>
          <a:ext cx="2555837" cy="1533502"/>
        </a:xfrm>
        <a:prstGeom prst="rect">
          <a:avLst/>
        </a:prstGeom>
        <a:solidFill>
          <a:srgbClr val="566D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Idrætsprojektet / Fritidsliv med Mentor</a:t>
          </a:r>
        </a:p>
        <a:p>
          <a:pPr marL="0" lvl="0" indent="0" algn="ctr" defTabSz="711200">
            <a:lnSpc>
              <a:spcPct val="90000"/>
            </a:lnSpc>
            <a:spcBef>
              <a:spcPct val="0"/>
            </a:spcBef>
            <a:spcAft>
              <a:spcPct val="35000"/>
            </a:spcAft>
            <a:buNone/>
          </a:pPr>
          <a:r>
            <a:rPr lang="da-DK" sz="1700" kern="1200">
              <a:latin typeface="KBH Tekst" panose="00000500000000000000" pitchFamily="2" charset="0"/>
            </a:rPr>
            <a:t>- </a:t>
          </a:r>
          <a:r>
            <a:rPr lang="da-DK" sz="1300" kern="1200">
              <a:latin typeface="KBH Tekst" panose="00000500000000000000" pitchFamily="2" charset="0"/>
            </a:rPr>
            <a:t>Samarbejde om børn med sager i Socialforvaltningen</a:t>
          </a:r>
        </a:p>
      </dsp:txBody>
      <dsp:txXfrm>
        <a:off x="1312471" y="1789248"/>
        <a:ext cx="2555837" cy="1533502"/>
      </dsp:txXfrm>
    </dsp:sp>
    <dsp:sp modelId="{F48D2875-D72A-4683-B857-47E56F81A520}">
      <dsp:nvSpPr>
        <dsp:cNvPr id="0" name=""/>
        <dsp:cNvSpPr/>
      </dsp:nvSpPr>
      <dsp:spPr>
        <a:xfrm>
          <a:off x="4123892" y="1789248"/>
          <a:ext cx="2555837" cy="1533502"/>
        </a:xfrm>
        <a:prstGeom prst="rect">
          <a:avLst/>
        </a:prstGeom>
        <a:solidFill>
          <a:srgbClr val="4460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Boligsociale medarbejdere / helhedsplaner</a:t>
          </a:r>
        </a:p>
        <a:p>
          <a:pPr marL="0" lvl="0" indent="0" algn="ctr" defTabSz="711200">
            <a:lnSpc>
              <a:spcPct val="90000"/>
            </a:lnSpc>
            <a:spcBef>
              <a:spcPct val="0"/>
            </a:spcBef>
            <a:spcAft>
              <a:spcPct val="35000"/>
            </a:spcAft>
            <a:buNone/>
          </a:pPr>
          <a:r>
            <a:rPr lang="da-DK" sz="1300" kern="1200">
              <a:latin typeface="KBH Tekst" panose="00000500000000000000" pitchFamily="2" charset="0"/>
            </a:rPr>
            <a:t>- Fx satellit-</a:t>
          </a:r>
          <a:r>
            <a:rPr lang="da-DK" sz="1300" kern="1200" err="1">
              <a:latin typeface="KBH Tekst" panose="00000500000000000000" pitchFamily="2" charset="0"/>
            </a:rPr>
            <a:t>træninger</a:t>
          </a:r>
          <a:r>
            <a:rPr lang="da-DK" sz="1300" kern="1200">
              <a:latin typeface="KBH Tekst" panose="00000500000000000000" pitchFamily="2" charset="0"/>
            </a:rPr>
            <a:t> i boligområdet eller forældreinvolvering </a:t>
          </a:r>
        </a:p>
      </dsp:txBody>
      <dsp:txXfrm>
        <a:off x="4123892" y="1789248"/>
        <a:ext cx="2555837" cy="1533502"/>
      </dsp:txXfrm>
    </dsp:sp>
    <dsp:sp modelId="{9DD3102D-561F-4AEF-89B8-AAB0CEE44AA8}">
      <dsp:nvSpPr>
        <dsp:cNvPr id="0" name=""/>
        <dsp:cNvSpPr/>
      </dsp:nvSpPr>
      <dsp:spPr>
        <a:xfrm>
          <a:off x="6935314" y="1789248"/>
          <a:ext cx="2555837" cy="1533502"/>
        </a:xfrm>
        <a:prstGeom prst="rect">
          <a:avLst/>
        </a:prstGeom>
        <a:solidFill>
          <a:srgbClr val="5E64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Idrætsanlæg / lokale KFF-medarbejdere</a:t>
          </a:r>
        </a:p>
        <a:p>
          <a:pPr marL="0" lvl="0" indent="0" algn="ctr" defTabSz="711200">
            <a:lnSpc>
              <a:spcPct val="90000"/>
            </a:lnSpc>
            <a:spcBef>
              <a:spcPct val="0"/>
            </a:spcBef>
            <a:spcAft>
              <a:spcPct val="35000"/>
            </a:spcAft>
            <a:buNone/>
          </a:pPr>
          <a:r>
            <a:rPr lang="da-DK" sz="1300" kern="1200">
              <a:latin typeface="KBH Tekst" panose="00000500000000000000" pitchFamily="2" charset="0"/>
            </a:rPr>
            <a:t>- Fx om brug af eller udvikling af faciliteter </a:t>
          </a:r>
        </a:p>
      </dsp:txBody>
      <dsp:txXfrm>
        <a:off x="6935314" y="1789248"/>
        <a:ext cx="2555837" cy="1533502"/>
      </dsp:txXfrm>
    </dsp:sp>
    <dsp:sp modelId="{62AB951C-6C69-48F2-9B9D-A15991E797D3}">
      <dsp:nvSpPr>
        <dsp:cNvPr id="0" name=""/>
        <dsp:cNvSpPr/>
      </dsp:nvSpPr>
      <dsp:spPr>
        <a:xfrm>
          <a:off x="1312471" y="3578335"/>
          <a:ext cx="2555837" cy="1533502"/>
        </a:xfrm>
        <a:prstGeom prst="rect">
          <a:avLst/>
        </a:prstGeom>
        <a:solidFill>
          <a:srgbClr val="A7B3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Andre lokale foreninger</a:t>
          </a:r>
        </a:p>
        <a:p>
          <a:pPr marL="0" lvl="0" indent="0" algn="ctr" defTabSz="711200">
            <a:lnSpc>
              <a:spcPct val="90000"/>
            </a:lnSpc>
            <a:spcBef>
              <a:spcPct val="0"/>
            </a:spcBef>
            <a:spcAft>
              <a:spcPct val="35000"/>
            </a:spcAft>
            <a:buNone/>
          </a:pPr>
          <a:r>
            <a:rPr lang="da-DK" sz="1300" kern="1200">
              <a:latin typeface="KBH Tekst" panose="00000500000000000000" pitchFamily="2" charset="0"/>
            </a:rPr>
            <a:t>- Fx om </a:t>
          </a:r>
          <a:r>
            <a:rPr lang="da-DK" sz="1300" kern="1200" err="1">
              <a:latin typeface="KBH Tekst" panose="00000500000000000000" pitchFamily="2" charset="0"/>
            </a:rPr>
            <a:t>FerieCamp</a:t>
          </a:r>
          <a:r>
            <a:rPr lang="da-DK" sz="1300" kern="1200">
              <a:latin typeface="KBH Tekst" panose="00000500000000000000" pitchFamily="2" charset="0"/>
            </a:rPr>
            <a:t>-aktiviteter (s. 16) eller koordineret/ fælles tilgang til lokale samarbejdspartnere </a:t>
          </a:r>
        </a:p>
      </dsp:txBody>
      <dsp:txXfrm>
        <a:off x="1312471" y="3578335"/>
        <a:ext cx="2555837" cy="1533502"/>
      </dsp:txXfrm>
    </dsp:sp>
    <dsp:sp modelId="{3E555D4F-3FF3-4BF8-A277-4F3178902098}">
      <dsp:nvSpPr>
        <dsp:cNvPr id="0" name=""/>
        <dsp:cNvSpPr/>
      </dsp:nvSpPr>
      <dsp:spPr>
        <a:xfrm>
          <a:off x="4184926" y="3578497"/>
          <a:ext cx="2555837" cy="1533502"/>
        </a:xfrm>
        <a:prstGeom prst="rect">
          <a:avLst/>
        </a:prstGeom>
        <a:solidFill>
          <a:srgbClr val="A0A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a-DK" sz="1600" kern="1200"/>
            <a:t>Lokale events</a:t>
          </a:r>
        </a:p>
        <a:p>
          <a:pPr marL="0" lvl="0" indent="0" algn="ctr" defTabSz="711200">
            <a:lnSpc>
              <a:spcPct val="90000"/>
            </a:lnSpc>
            <a:spcBef>
              <a:spcPct val="0"/>
            </a:spcBef>
            <a:spcAft>
              <a:spcPct val="35000"/>
            </a:spcAft>
            <a:buNone/>
          </a:pPr>
          <a:r>
            <a:rPr lang="da-DK" sz="1300" kern="1200">
              <a:latin typeface="KBH Tekst" panose="00000500000000000000" pitchFamily="2" charset="0"/>
            </a:rPr>
            <a:t>- Fx Bilfri Søndag på Nørrebro, Tingbjerg Challenge, Kulturhavn Festival – hvor I kan rekruttere nye medlemmer </a:t>
          </a:r>
        </a:p>
      </dsp:txBody>
      <dsp:txXfrm>
        <a:off x="4184926" y="3578497"/>
        <a:ext cx="2555837" cy="1533502"/>
      </dsp:txXfrm>
    </dsp:sp>
    <dsp:sp modelId="{8A46C71F-F73C-4071-B7AC-355EE17DAB54}">
      <dsp:nvSpPr>
        <dsp:cNvPr id="0" name=""/>
        <dsp:cNvSpPr/>
      </dsp:nvSpPr>
      <dsp:spPr>
        <a:xfrm>
          <a:off x="6935314" y="3578335"/>
          <a:ext cx="2555837" cy="1533502"/>
        </a:xfrm>
        <a:prstGeom prst="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da-DK" sz="6500" kern="1200"/>
            <a:t>??</a:t>
          </a:r>
        </a:p>
      </dsp:txBody>
      <dsp:txXfrm>
        <a:off x="6935314" y="3578335"/>
        <a:ext cx="2555837" cy="1533502"/>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03/12/2025</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03/12/2025</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‹nr.›</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A16CFAD1-D197-4A88-B173-A6412E995EE5}" type="slidenum">
              <a:rPr lang="da-DK" smtClean="0"/>
              <a:pPr/>
              <a:t>1</a:t>
            </a:fld>
            <a:endParaRPr lang="da-DK"/>
          </a:p>
        </p:txBody>
      </p:sp>
    </p:spTree>
    <p:extLst>
      <p:ext uri="{BB962C8B-B14F-4D97-AF65-F5344CB8AC3E}">
        <p14:creationId xmlns:p14="http://schemas.microsoft.com/office/powerpoint/2010/main" val="2616802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874A94A0-8724-420B-9963-47C4ED401DE5}" type="slidenum">
              <a:rPr lang="da-DK" smtClean="0"/>
              <a:t>2</a:t>
            </a:fld>
            <a:endParaRPr lang="da-DK"/>
          </a:p>
        </p:txBody>
      </p:sp>
    </p:spTree>
    <p:extLst>
      <p:ext uri="{BB962C8B-B14F-4D97-AF65-F5344CB8AC3E}">
        <p14:creationId xmlns:p14="http://schemas.microsoft.com/office/powerpoint/2010/main" val="314719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A16CFAD1-D197-4A88-B173-A6412E995EE5}" type="slidenum">
              <a:rPr lang="da-DK" smtClean="0"/>
              <a:pPr/>
              <a:t>8</a:t>
            </a:fld>
            <a:endParaRPr lang="da-DK"/>
          </a:p>
        </p:txBody>
      </p:sp>
    </p:spTree>
    <p:extLst>
      <p:ext uri="{BB962C8B-B14F-4D97-AF65-F5344CB8AC3E}">
        <p14:creationId xmlns:p14="http://schemas.microsoft.com/office/powerpoint/2010/main" val="1577432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55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3537726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1431534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hv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a:t>Indsæt titel</a:t>
            </a:r>
          </a:p>
        </p:txBody>
      </p:sp>
      <p:sp>
        <p:nvSpPr>
          <p:cNvPr id="11" name="Subtitle 2">
            <a:extLst>
              <a:ext uri="{FF2B5EF4-FFF2-40B4-BE49-F238E27FC236}">
                <a16:creationId xmlns:a16="http://schemas.microsoft.com/office/drawing/2014/main" id="{4684F4FD-71A2-45CC-8A6E-49D5A00D180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8" name="Text Placeholder 7">
            <a:extLst>
              <a:ext uri="{FF2B5EF4-FFF2-40B4-BE49-F238E27FC236}">
                <a16:creationId xmlns:a16="http://schemas.microsoft.com/office/drawing/2014/main" id="{9E27A3F2-4381-4C6B-970B-F774BAF5193D}"/>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0" name="Text Placeholder 9">
            <a:extLst>
              <a:ext uri="{FF2B5EF4-FFF2-40B4-BE49-F238E27FC236}">
                <a16:creationId xmlns:a16="http://schemas.microsoft.com/office/drawing/2014/main" id="{24E1B11E-3EFA-4F7B-9B51-515324396448}"/>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18" name="Text Placeholder 17">
            <a:extLst>
              <a:ext uri="{FF2B5EF4-FFF2-40B4-BE49-F238E27FC236}">
                <a16:creationId xmlns:a16="http://schemas.microsoft.com/office/drawing/2014/main" id="{A1B6ED97-6CA2-43D5-84C1-C8E191DA5855}"/>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5" name="Graphic 7">
            <a:extLst>
              <a:ext uri="{FF2B5EF4-FFF2-40B4-BE49-F238E27FC236}">
                <a16:creationId xmlns:a16="http://schemas.microsoft.com/office/drawing/2014/main" id="{010810A8-8A1E-4E68-A968-35AAC01A228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Tree>
    <p:extLst>
      <p:ext uri="{BB962C8B-B14F-4D97-AF65-F5344CB8AC3E}">
        <p14:creationId xmlns:p14="http://schemas.microsoft.com/office/powerpoint/2010/main" val="4117087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lvl1pPr>
          </a:lstStyle>
          <a:p>
            <a:r>
              <a:rPr lang="da-DK"/>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defRPr sz="2400"/>
            </a:lvl1pPr>
            <a:lvl2pPr marL="620713" indent="-230188">
              <a:defRPr/>
            </a:lvl2pPr>
          </a:lstStyle>
          <a:p>
            <a:pPr lvl="0"/>
            <a:r>
              <a:rPr lang="da-DK"/>
              <a:t>Klik for at tilføje agenda punkter</a:t>
            </a:r>
          </a:p>
          <a:p>
            <a:pPr lvl="1"/>
            <a:r>
              <a:rPr lang="da-DK"/>
              <a:t>Second </a:t>
            </a:r>
            <a:r>
              <a:rPr lang="da-DK" err="1"/>
              <a:t>level</a:t>
            </a:r>
            <a:endParaRPr lang="da-DK"/>
          </a:p>
        </p:txBody>
      </p:sp>
    </p:spTree>
    <p:extLst>
      <p:ext uri="{BB962C8B-B14F-4D97-AF65-F5344CB8AC3E}">
        <p14:creationId xmlns:p14="http://schemas.microsoft.com/office/powerpoint/2010/main" val="11321095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a:p>
        </p:txBody>
      </p:sp>
      <p:sp>
        <p:nvSpPr>
          <p:cNvPr id="3" name="SD_FLD_PresentationTitle"/>
          <p:cNvSpPr>
            <a:spLocks noGrp="1"/>
          </p:cNvSpPr>
          <p:nvPr>
            <p:ph type="ftr" sz="quarter" idx="11"/>
          </p:nvPr>
        </p:nvSpPr>
        <p:spPr/>
        <p:txBody>
          <a:bodyPr/>
          <a:lstStyle/>
          <a:p>
            <a:r>
              <a:rPr lang="da-DK"/>
              <a:t>Sidehoved</a:t>
            </a:r>
          </a:p>
        </p:txBody>
      </p:sp>
      <p:sp>
        <p:nvSpPr>
          <p:cNvPr id="4" name="Slide Number Placeholder 3"/>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13492231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apport: 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0675-C315-4700-B9B7-A5AB773CA2BB}"/>
              </a:ext>
            </a:extLst>
          </p:cNvPr>
          <p:cNvSpPr>
            <a:spLocks noGrp="1"/>
          </p:cNvSpPr>
          <p:nvPr>
            <p:ph type="title" hasCustomPrompt="1"/>
          </p:nvPr>
        </p:nvSpPr>
        <p:spPr>
          <a:xfrm>
            <a:off x="719998" y="894268"/>
            <a:ext cx="5194800" cy="850742"/>
          </a:xfrm>
        </p:spPr>
        <p:txBody>
          <a:bodyPr/>
          <a:lstStyle>
            <a:lvl1pPr>
              <a:defRPr sz="2000"/>
            </a:lvl1pPr>
          </a:lstStyle>
          <a:p>
            <a:r>
              <a:rPr lang="da-DK"/>
              <a:t>Klik for at tilføje titel</a:t>
            </a:r>
          </a:p>
        </p:txBody>
      </p:sp>
      <p:sp>
        <p:nvSpPr>
          <p:cNvPr id="3" name="Content Placeholder 2"/>
          <p:cNvSpPr>
            <a:spLocks noGrp="1"/>
          </p:cNvSpPr>
          <p:nvPr>
            <p:ph idx="1" hasCustomPrompt="1"/>
          </p:nvPr>
        </p:nvSpPr>
        <p:spPr>
          <a:xfrm>
            <a:off x="719997" y="2192138"/>
            <a:ext cx="5196199" cy="3945862"/>
          </a:xfrm>
        </p:spPr>
        <p:txBody>
          <a:bodyPr/>
          <a:lstStyle>
            <a:lvl1pPr>
              <a:defRPr sz="1200">
                <a:latin typeface="KBH Tekst" panose="00000500000000000000" pitchFamily="2" charset="0"/>
              </a:defRPr>
            </a:lvl1pPr>
            <a:lvl2pPr marL="371475" indent="-179388">
              <a:defRPr sz="1200">
                <a:latin typeface="KBH Tekst" panose="00000500000000000000" pitchFamily="2" charset="0"/>
              </a:defRPr>
            </a:lvl2pPr>
            <a:lvl3pPr marL="544513" indent="-163513">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err="1"/>
              <a:t>Sixth</a:t>
            </a:r>
            <a:r>
              <a:rPr lang="da-DK" noProof="0"/>
              <a:t> </a:t>
            </a:r>
            <a:r>
              <a:rPr lang="da-DK" noProof="0" err="1"/>
              <a:t>level</a:t>
            </a:r>
            <a:endParaRPr lang="da-DK" noProof="0"/>
          </a:p>
          <a:p>
            <a:pPr lvl="6"/>
            <a:r>
              <a:rPr lang="da-DK" noProof="0" err="1"/>
              <a:t>Seventh</a:t>
            </a:r>
            <a:r>
              <a:rPr lang="da-DK" noProof="0"/>
              <a:t> </a:t>
            </a:r>
            <a:r>
              <a:rPr lang="da-DK" noProof="0" err="1"/>
              <a:t>level</a:t>
            </a:r>
            <a:endParaRPr lang="da-DK" noProof="0"/>
          </a:p>
          <a:p>
            <a:pPr lvl="7"/>
            <a:r>
              <a:rPr lang="da-DK" noProof="0" err="1"/>
              <a:t>Eight</a:t>
            </a:r>
            <a:r>
              <a:rPr lang="da-DK" noProof="0"/>
              <a:t> </a:t>
            </a:r>
            <a:r>
              <a:rPr lang="da-DK" noProof="0" err="1"/>
              <a:t>level</a:t>
            </a:r>
            <a:endParaRPr lang="da-DK" noProof="0"/>
          </a:p>
          <a:p>
            <a:pPr lvl="8"/>
            <a:r>
              <a:rPr lang="da-DK" noProof="0"/>
              <a:t>Ninth</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6275800" y="2192400"/>
            <a:ext cx="51962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Date_GeneralDate">
            <a:extLst>
              <a:ext uri="{FF2B5EF4-FFF2-40B4-BE49-F238E27FC236}">
                <a16:creationId xmlns:a16="http://schemas.microsoft.com/office/drawing/2014/main" id="{1E57683A-B89A-4C49-94F5-D6FE2971887C}"/>
              </a:ext>
            </a:extLst>
          </p:cNvPr>
          <p:cNvSpPr>
            <a:spLocks noGrp="1"/>
          </p:cNvSpPr>
          <p:nvPr>
            <p:ph type="dt" sz="half" idx="10"/>
          </p:nvPr>
        </p:nvSpPr>
        <p:spPr>
          <a:xfrm>
            <a:off x="8659422" y="310327"/>
            <a:ext cx="2401755" cy="180000"/>
          </a:xfrm>
        </p:spPr>
        <p:txBody>
          <a:bodyPr/>
          <a:lstStyle/>
          <a:p>
            <a:endParaRPr lang="da-DK" noProof="0"/>
          </a:p>
        </p:txBody>
      </p:sp>
      <p:sp>
        <p:nvSpPr>
          <p:cNvPr id="10" name="Slide Number Placeholder 5">
            <a:extLst>
              <a:ext uri="{FF2B5EF4-FFF2-40B4-BE49-F238E27FC236}">
                <a16:creationId xmlns:a16="http://schemas.microsoft.com/office/drawing/2014/main" id="{B0C0F55C-0196-46B3-A323-46BEB6056D64}"/>
              </a:ext>
            </a:extLst>
          </p:cNvPr>
          <p:cNvSpPr>
            <a:spLocks noGrp="1"/>
          </p:cNvSpPr>
          <p:nvPr>
            <p:ph type="sldNum" sz="quarter" idx="12"/>
          </p:nvPr>
        </p:nvSpPr>
        <p:spPr>
          <a:xfrm>
            <a:off x="11077081" y="310327"/>
            <a:ext cx="394920" cy="180000"/>
          </a:xfrm>
        </p:spPr>
        <p:txBody>
          <a:bodyPr/>
          <a:lstStyle/>
          <a:p>
            <a:fld id="{859873C9-BF5D-4A9A-BB31-45BBB7BABAF7}" type="slidenum">
              <a:rPr lang="da-DK" noProof="0" smtClean="0"/>
              <a:t>‹nr.›</a:t>
            </a:fld>
            <a:endParaRPr lang="da-DK" noProof="0"/>
          </a:p>
        </p:txBody>
      </p:sp>
      <p:sp>
        <p:nvSpPr>
          <p:cNvPr id="12" name="SD_FLD_PresentationTitle">
            <a:extLst>
              <a:ext uri="{FF2B5EF4-FFF2-40B4-BE49-F238E27FC236}">
                <a16:creationId xmlns:a16="http://schemas.microsoft.com/office/drawing/2014/main" id="{0E1D2869-881F-4A30-85CD-63C245E1C06D}"/>
              </a:ext>
            </a:extLst>
          </p:cNvPr>
          <p:cNvSpPr>
            <a:spLocks noGrp="1"/>
          </p:cNvSpPr>
          <p:nvPr>
            <p:ph type="ftr" sz="quarter" idx="11"/>
          </p:nvPr>
        </p:nvSpPr>
        <p:spPr>
          <a:xfrm>
            <a:off x="4424000" y="310327"/>
            <a:ext cx="4097593" cy="180000"/>
          </a:xfrm>
        </p:spPr>
        <p:txBody>
          <a:bodyPr/>
          <a:lstStyle/>
          <a:p>
            <a:r>
              <a:rPr lang="da-DK" noProof="0"/>
              <a:t>Sidehoved</a:t>
            </a:r>
          </a:p>
        </p:txBody>
      </p:sp>
    </p:spTree>
    <p:extLst>
      <p:ext uri="{BB962C8B-B14F-4D97-AF65-F5344CB8AC3E}">
        <p14:creationId xmlns:p14="http://schemas.microsoft.com/office/powerpoint/2010/main" val="4097375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apport: T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16737963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apport: Fire indhold vertik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3498382"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9053700" y="2192399"/>
            <a:ext cx="2418300" cy="39491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13013402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apport: Fire indhold horis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6276041"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11278924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4424400" y="21924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0" name="Content Placeholder 15">
            <a:extLst>
              <a:ext uri="{FF2B5EF4-FFF2-40B4-BE49-F238E27FC236}">
                <a16:creationId xmlns:a16="http://schemas.microsoft.com/office/drawing/2014/main" id="{8A779418-EA1C-402E-8FE9-04BF21BF1288}"/>
              </a:ext>
            </a:extLst>
          </p:cNvPr>
          <p:cNvSpPr>
            <a:spLocks noGrp="1"/>
          </p:cNvSpPr>
          <p:nvPr>
            <p:ph sz="quarter" idx="19" hasCustomPrompt="1"/>
          </p:nvPr>
        </p:nvSpPr>
        <p:spPr>
          <a:xfrm>
            <a:off x="4424400" y="43469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7" name="Content Placeholder 16">
            <a:extLst>
              <a:ext uri="{FF2B5EF4-FFF2-40B4-BE49-F238E27FC236}">
                <a16:creationId xmlns:a16="http://schemas.microsoft.com/office/drawing/2014/main" id="{ACB9BD8A-549C-46D6-8DF3-8D5B50A83395}"/>
              </a:ext>
            </a:extLst>
          </p:cNvPr>
          <p:cNvSpPr>
            <a:spLocks noGrp="1"/>
          </p:cNvSpPr>
          <p:nvPr>
            <p:ph sz="quarter" idx="23" hasCustomPrompt="1"/>
          </p:nvPr>
        </p:nvSpPr>
        <p:spPr>
          <a:xfrm>
            <a:off x="8127602" y="2192400"/>
            <a:ext cx="3344398"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9" name="Content Placeholder 18">
            <a:extLst>
              <a:ext uri="{FF2B5EF4-FFF2-40B4-BE49-F238E27FC236}">
                <a16:creationId xmlns:a16="http://schemas.microsoft.com/office/drawing/2014/main" id="{48639A0C-5FD1-4E6D-AC45-D97BFF484704}"/>
              </a:ext>
            </a:extLst>
          </p:cNvPr>
          <p:cNvSpPr>
            <a:spLocks noGrp="1"/>
          </p:cNvSpPr>
          <p:nvPr>
            <p:ph sz="quarter" idx="24" hasCustomPrompt="1"/>
          </p:nvPr>
        </p:nvSpPr>
        <p:spPr>
          <a:xfrm>
            <a:off x="8127602" y="4346999"/>
            <a:ext cx="3344398"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40145638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apport: Ott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3499200"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34992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6">
            <a:extLst>
              <a:ext uri="{FF2B5EF4-FFF2-40B4-BE49-F238E27FC236}">
                <a16:creationId xmlns:a16="http://schemas.microsoft.com/office/drawing/2014/main" id="{B2917A20-9A14-4A88-B799-05327B9EBDEE}"/>
              </a:ext>
            </a:extLst>
          </p:cNvPr>
          <p:cNvSpPr>
            <a:spLocks noGrp="1"/>
          </p:cNvSpPr>
          <p:nvPr>
            <p:ph sz="quarter" idx="23" hasCustomPrompt="1"/>
          </p:nvPr>
        </p:nvSpPr>
        <p:spPr>
          <a:xfrm>
            <a:off x="6274800" y="2192400"/>
            <a:ext cx="241848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4" name="Content Placeholder 18">
            <a:extLst>
              <a:ext uri="{FF2B5EF4-FFF2-40B4-BE49-F238E27FC236}">
                <a16:creationId xmlns:a16="http://schemas.microsoft.com/office/drawing/2014/main" id="{B3711F40-BEA7-48C1-AEBB-C27EBAB6E411}"/>
              </a:ext>
            </a:extLst>
          </p:cNvPr>
          <p:cNvSpPr>
            <a:spLocks noGrp="1"/>
          </p:cNvSpPr>
          <p:nvPr>
            <p:ph sz="quarter" idx="24" hasCustomPrompt="1"/>
          </p:nvPr>
        </p:nvSpPr>
        <p:spPr>
          <a:xfrm>
            <a:off x="6274800" y="4346999"/>
            <a:ext cx="2418480"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21" name="Content Placeholder 20">
            <a:extLst>
              <a:ext uri="{FF2B5EF4-FFF2-40B4-BE49-F238E27FC236}">
                <a16:creationId xmlns:a16="http://schemas.microsoft.com/office/drawing/2014/main" id="{7ACBB5A9-99A6-4806-8AFF-8B50DD841B99}"/>
              </a:ext>
            </a:extLst>
          </p:cNvPr>
          <p:cNvSpPr>
            <a:spLocks noGrp="1"/>
          </p:cNvSpPr>
          <p:nvPr>
            <p:ph sz="quarter" idx="29" hasCustomPrompt="1"/>
          </p:nvPr>
        </p:nvSpPr>
        <p:spPr>
          <a:xfrm>
            <a:off x="9054000" y="2192400"/>
            <a:ext cx="241830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23" name="Content Placeholder 22">
            <a:extLst>
              <a:ext uri="{FF2B5EF4-FFF2-40B4-BE49-F238E27FC236}">
                <a16:creationId xmlns:a16="http://schemas.microsoft.com/office/drawing/2014/main" id="{E2F627CA-639B-47B1-A5E4-A4CDD045B183}"/>
              </a:ext>
            </a:extLst>
          </p:cNvPr>
          <p:cNvSpPr>
            <a:spLocks noGrp="1"/>
          </p:cNvSpPr>
          <p:nvPr>
            <p:ph sz="quarter" idx="30" hasCustomPrompt="1"/>
          </p:nvPr>
        </p:nvSpPr>
        <p:spPr>
          <a:xfrm>
            <a:off x="90540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15395668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o 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5" name="Pladsholder til indhold 2"/>
          <p:cNvSpPr>
            <a:spLocks noGrp="1"/>
          </p:cNvSpPr>
          <p:nvPr>
            <p:ph sz="quarter" idx="11" hasCustomPrompt="1"/>
          </p:nvPr>
        </p:nvSpPr>
        <p:spPr>
          <a:xfrm>
            <a:off x="358775" y="2074863"/>
            <a:ext cx="5543550" cy="3721099"/>
          </a:xfrm>
        </p:spPr>
        <p:txBody>
          <a:bodyPr/>
          <a:lstStyle/>
          <a:p>
            <a:pPr lvl="0"/>
            <a:r>
              <a:rPr lang="da-DK"/>
              <a:t>Brug TAB og Shift+TAB til at skifte tekst- og bulletniveau. Stå på ny linje inden du trykker på TAB. Ønsker du at starte med bullet klik TABx2</a:t>
            </a:r>
          </a:p>
          <a:p>
            <a:pPr lvl="1"/>
            <a:r>
              <a:rPr lang="da-DK"/>
              <a:t>Andet niveau</a:t>
            </a:r>
          </a:p>
          <a:p>
            <a:pPr lvl="2"/>
            <a:r>
              <a:rPr lang="da-DK"/>
              <a:t>Tredje niveau</a:t>
            </a:r>
          </a:p>
          <a:p>
            <a:pPr lvl="3"/>
            <a:r>
              <a:rPr lang="da-DK"/>
              <a:t>Fjerde niveau</a:t>
            </a:r>
          </a:p>
          <a:p>
            <a:pPr lvl="4"/>
            <a:r>
              <a:rPr lang="da-DK"/>
              <a:t>Femte niveau</a:t>
            </a:r>
          </a:p>
        </p:txBody>
      </p:sp>
      <p:sp>
        <p:nvSpPr>
          <p:cNvPr id="7" name="Pladsholder til indhold 3"/>
          <p:cNvSpPr>
            <a:spLocks noGrp="1"/>
          </p:cNvSpPr>
          <p:nvPr>
            <p:ph sz="quarter" idx="12"/>
          </p:nvPr>
        </p:nvSpPr>
        <p:spPr>
          <a:xfrm>
            <a:off x="6286500" y="2074864"/>
            <a:ext cx="5545138" cy="372109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3" name="Pladsholder til slidenummer 2"/>
          <p:cNvSpPr>
            <a:spLocks noGrp="1"/>
          </p:cNvSpPr>
          <p:nvPr>
            <p:ph type="sldNum" sz="quarter" idx="10"/>
          </p:nvPr>
        </p:nvSpPr>
        <p:spPr/>
        <p:txBody>
          <a:bodyPr/>
          <a:lstStyle/>
          <a:p>
            <a:fld id="{543A1537-CCED-4574-B59D-EEA304A9E7B1}" type="slidenum">
              <a:rPr lang="da-DK" smtClean="0"/>
              <a:pPr/>
              <a:t>‹nr.›</a:t>
            </a:fld>
            <a:endParaRPr lang="da-DK"/>
          </a:p>
        </p:txBody>
      </p:sp>
    </p:spTree>
    <p:extLst>
      <p:ext uri="{BB962C8B-B14F-4D97-AF65-F5344CB8AC3E}">
        <p14:creationId xmlns:p14="http://schemas.microsoft.com/office/powerpoint/2010/main" val="1284764931"/>
      </p:ext>
    </p:extLst>
  </p:cSld>
  <p:clrMapOvr>
    <a:masterClrMapping/>
  </p:clrMapOvr>
  <p:extLst>
    <p:ext uri="{DCECCB84-F9BA-43D5-87BE-67443E8EF086}">
      <p15:sldGuideLst xmlns:p15="http://schemas.microsoft.com/office/powerpoint/2012/main">
        <p15:guide id="1" pos="3718">
          <p15:clr>
            <a:srgbClr val="FBAE40"/>
          </p15:clr>
        </p15:guide>
        <p15:guide id="2" pos="396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Indhold (tekst)">
    <p:spTree>
      <p:nvGrpSpPr>
        <p:cNvPr id="1" name=""/>
        <p:cNvGrpSpPr/>
        <p:nvPr/>
      </p:nvGrpSpPr>
      <p:grpSpPr>
        <a:xfrm>
          <a:off x="0" y="0"/>
          <a:ext cx="0" cy="0"/>
          <a:chOff x="0" y="0"/>
          <a:chExt cx="0" cy="0"/>
        </a:xfrm>
      </p:grpSpPr>
      <p:sp>
        <p:nvSpPr>
          <p:cNvPr id="3" name="Titel 1"/>
          <p:cNvSpPr>
            <a:spLocks noGrp="1"/>
          </p:cNvSpPr>
          <p:nvPr>
            <p:ph type="title"/>
          </p:nvPr>
        </p:nvSpPr>
        <p:spPr/>
        <p:txBody>
          <a:bodyPr/>
          <a:lstStyle/>
          <a:p>
            <a:r>
              <a:rPr lang="da-DK"/>
              <a:t>Klik for at redigere i master</a:t>
            </a:r>
          </a:p>
        </p:txBody>
      </p:sp>
      <p:sp>
        <p:nvSpPr>
          <p:cNvPr id="5" name="Content Placeholder 2"/>
          <p:cNvSpPr>
            <a:spLocks noGrp="1"/>
          </p:cNvSpPr>
          <p:nvPr>
            <p:ph sz="quarter" idx="13" hasCustomPrompt="1"/>
          </p:nvPr>
        </p:nvSpPr>
        <p:spPr>
          <a:xfrm>
            <a:off x="360000" y="2074862"/>
            <a:ext cx="10079400" cy="3721101"/>
          </a:xfrm>
        </p:spPr>
        <p:txBody>
          <a:bodyPr/>
          <a:lstStyle>
            <a:lvl1pPr>
              <a:defRPr baseline="0"/>
            </a:lvl1pPr>
          </a:lstStyle>
          <a:p>
            <a:pPr lvl="0"/>
            <a:r>
              <a:rPr lang="da-DK"/>
              <a:t>Brug TAB og Shift+TAB til at skifte tekst- og bulletniveau. Stå på ny linje inden du trykker på TAB. Ønsker du at starte med bullet klik TABx2</a:t>
            </a:r>
          </a:p>
          <a:p>
            <a:pPr lvl="1"/>
            <a:r>
              <a:rPr lang="da-DK"/>
              <a:t>Andet niveau</a:t>
            </a:r>
          </a:p>
          <a:p>
            <a:pPr lvl="2"/>
            <a:r>
              <a:rPr lang="da-DK"/>
              <a:t>Tredje niveau</a:t>
            </a:r>
          </a:p>
          <a:p>
            <a:pPr lvl="3"/>
            <a:r>
              <a:rPr lang="da-DK"/>
              <a:t>Fjerde niveau</a:t>
            </a:r>
          </a:p>
          <a:p>
            <a:pPr lvl="4"/>
            <a:r>
              <a:rPr lang="da-DK"/>
              <a:t>Femte niveau</a:t>
            </a:r>
          </a:p>
        </p:txBody>
      </p:sp>
      <p:sp>
        <p:nvSpPr>
          <p:cNvPr id="2" name="Pladsholder til slidenummer 1"/>
          <p:cNvSpPr>
            <a:spLocks noGrp="1"/>
          </p:cNvSpPr>
          <p:nvPr>
            <p:ph type="sldNum" sz="quarter" idx="14"/>
          </p:nvPr>
        </p:nvSpPr>
        <p:spPr/>
        <p:txBody>
          <a:bodyPr/>
          <a:lstStyle/>
          <a:p>
            <a:fld id="{543A1537-CCED-4574-B59D-EEA304A9E7B1}" type="slidenum">
              <a:rPr lang="da-DK" smtClean="0"/>
              <a:pPr/>
              <a:t>‹nr.›</a:t>
            </a:fld>
            <a:endParaRPr lang="da-DK"/>
          </a:p>
        </p:txBody>
      </p:sp>
    </p:spTree>
    <p:extLst>
      <p:ext uri="{BB962C8B-B14F-4D97-AF65-F5344CB8AC3E}">
        <p14:creationId xmlns:p14="http://schemas.microsoft.com/office/powerpoint/2010/main" val="20353146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a-DK"/>
              <a:t>Klik for at redigere i master</a:t>
            </a:r>
          </a:p>
        </p:txBody>
      </p:sp>
      <p:sp>
        <p:nvSpPr>
          <p:cNvPr id="3" name="U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CCC1C3E3-728B-4B64-ADFE-93CF1F70EBB2}" type="datetimeFigureOut">
              <a:rPr lang="da-DK" smtClean="0"/>
              <a:t>03-12-2025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8065C599-C1E6-4883-B946-8DEF39863C90}" type="slidenum">
              <a:rPr lang="da-DK" smtClean="0"/>
              <a:t>‹nr.›</a:t>
            </a:fld>
            <a:endParaRPr lang="da-DK"/>
          </a:p>
        </p:txBody>
      </p:sp>
    </p:spTree>
    <p:extLst>
      <p:ext uri="{BB962C8B-B14F-4D97-AF65-F5344CB8AC3E}">
        <p14:creationId xmlns:p14="http://schemas.microsoft.com/office/powerpoint/2010/main" val="172144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mørk">
    <p:spTree>
      <p:nvGrpSpPr>
        <p:cNvPr id="1" name=""/>
        <p:cNvGrpSpPr/>
        <p:nvPr/>
      </p:nvGrpSpPr>
      <p:grpSpPr>
        <a:xfrm>
          <a:off x="0" y="0"/>
          <a:ext cx="0" cy="0"/>
          <a:chOff x="0" y="0"/>
          <a:chExt cx="0" cy="0"/>
        </a:xfrm>
      </p:grpSpPr>
      <p:sp>
        <p:nvSpPr>
          <p:cNvPr id="7" name="Mørk baggrund">
            <a:extLst>
              <a:ext uri="{FF2B5EF4-FFF2-40B4-BE49-F238E27FC236}">
                <a16:creationId xmlns:a16="http://schemas.microsoft.com/office/drawing/2014/main" id="{5AD5CF03-2716-4BA5-9C0A-662F67148B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buFont typeface="+mj-lt"/>
              <a:buAutoNum type="arabicPeriod"/>
              <a:defRPr sz="2400">
                <a:solidFill>
                  <a:schemeClr val="bg1"/>
                </a:solidFill>
              </a:defRPr>
            </a:lvl1pPr>
            <a:lvl2pPr marL="619200" indent="-230400">
              <a:defRPr>
                <a:solidFill>
                  <a:schemeClr val="bg1"/>
                </a:solidFill>
              </a:defRPr>
            </a:lvl2pPr>
          </a:lstStyle>
          <a:p>
            <a:pPr lvl="0"/>
            <a:r>
              <a:rPr lang="da-DK"/>
              <a:t>Klik for at tilføje agenda punkter</a:t>
            </a:r>
          </a:p>
          <a:p>
            <a:pPr lvl="1"/>
            <a:r>
              <a:rPr lang="da-DK"/>
              <a:t>Second </a:t>
            </a:r>
            <a:r>
              <a:rPr lang="da-DK" err="1"/>
              <a:t>level</a:t>
            </a:r>
            <a:endParaRPr lang="da-DK"/>
          </a:p>
        </p:txBody>
      </p:sp>
      <p:sp>
        <p:nvSpPr>
          <p:cNvPr id="9" name="TextBox 8">
            <a:extLst>
              <a:ext uri="{FF2B5EF4-FFF2-40B4-BE49-F238E27FC236}">
                <a16:creationId xmlns:a16="http://schemas.microsoft.com/office/drawing/2014/main" id="{9B34E782-FCE1-4223-B963-3FB009D942A3}"/>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19639547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a:ln>
                <a:noFill/>
              </a:ln>
              <a:solidFill>
                <a:prstClr val="black"/>
              </a:solidFill>
              <a:effectLst/>
              <a:uLnTx/>
              <a:uFillTx/>
              <a:latin typeface="KBH Tekst" panose="00000500000000000000" pitchFamily="2" charset="0"/>
              <a:ea typeface="+mn-ea"/>
              <a:cs typeface="+mn-cs"/>
            </a:endParaRPr>
          </a:p>
        </p:txBody>
      </p:sp>
      <p:sp>
        <p:nvSpPr>
          <p:cNvPr id="5" name="Pladsholder til sidefod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Sidehoved</a:t>
            </a:r>
          </a:p>
        </p:txBody>
      </p:sp>
      <p:sp>
        <p:nvSpPr>
          <p:cNvPr id="6" name="Pladsholder til sli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8A891-B46F-4004-AD25-07BD930A1710}" type="slidenum">
              <a:rPr kumimoji="0" lang="da-DK" sz="1000" b="0" i="0" u="none" strike="noStrike" kern="1200" cap="none" spc="0" normalizeH="0" baseline="0" noProof="0" smtClean="0">
                <a:ln>
                  <a:noFill/>
                </a:ln>
                <a:solidFill>
                  <a:prstClr val="black"/>
                </a:solid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a-DK" sz="1000" b="0" i="0" u="none" strike="noStrike" kern="1200" cap="none" spc="0" normalizeH="0" baseline="0" noProof="0">
              <a:ln>
                <a:noFill/>
              </a:ln>
              <a:solidFill>
                <a:prstClr val="black"/>
              </a:solidFill>
              <a:effectLst/>
              <a:uLnTx/>
              <a:uFillTx/>
              <a:latin typeface="KBH" panose="00000500000000000000" pitchFamily="2" charset="0"/>
              <a:ea typeface="+mn-ea"/>
              <a:cs typeface="+mn-cs"/>
            </a:endParaRPr>
          </a:p>
        </p:txBody>
      </p:sp>
    </p:spTree>
    <p:extLst>
      <p:ext uri="{BB962C8B-B14F-4D97-AF65-F5344CB8AC3E}">
        <p14:creationId xmlns:p14="http://schemas.microsoft.com/office/powerpoint/2010/main" val="31323890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939E9-23F7-4C8A-B9AC-AC90C58B223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D82A901-D1FE-4BC2-8340-35BB5337EF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756C73B-6E0D-406D-9755-41813E31A2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D2F6F5AF-2E1A-4A09-839D-26F80C7B718B}"/>
              </a:ext>
            </a:extLst>
          </p:cNvPr>
          <p:cNvSpPr>
            <a:spLocks noGrp="1"/>
          </p:cNvSpPr>
          <p:nvPr>
            <p:ph type="dt" sz="half" idx="10"/>
          </p:nvPr>
        </p:nvSpPr>
        <p:spPr/>
        <p:txBody>
          <a:bodyPr/>
          <a:lstStyle/>
          <a:p>
            <a:fld id="{69551706-76C3-4263-B60F-676358073320}" type="datetime1">
              <a:rPr lang="da-DK" smtClean="0"/>
              <a:t>03-12-2025</a:t>
            </a:fld>
            <a:endParaRPr lang="da-DK"/>
          </a:p>
        </p:txBody>
      </p:sp>
      <p:sp>
        <p:nvSpPr>
          <p:cNvPr id="6" name="Pladsholder til sidefod 5">
            <a:extLst>
              <a:ext uri="{FF2B5EF4-FFF2-40B4-BE49-F238E27FC236}">
                <a16:creationId xmlns:a16="http://schemas.microsoft.com/office/drawing/2014/main" id="{84BB2E2B-8A77-44C3-A837-CC84A2256BA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49D31D4-D7C7-46BB-BB9C-733AFD54A80D}"/>
              </a:ext>
            </a:extLst>
          </p:cNvPr>
          <p:cNvSpPr>
            <a:spLocks noGrp="1"/>
          </p:cNvSpPr>
          <p:nvPr>
            <p:ph type="sldNum" sz="quarter" idx="12"/>
          </p:nvPr>
        </p:nvSpPr>
        <p:spPr/>
        <p:txBody>
          <a:bodyPr/>
          <a:lstStyle/>
          <a:p>
            <a:fld id="{2FA3F1A1-2874-4770-801B-6F78B18EDF2E}" type="slidenum">
              <a:rPr lang="da-DK" smtClean="0"/>
              <a:t>‹nr.›</a:t>
            </a:fld>
            <a:endParaRPr lang="da-DK"/>
          </a:p>
        </p:txBody>
      </p:sp>
    </p:spTree>
    <p:extLst>
      <p:ext uri="{BB962C8B-B14F-4D97-AF65-F5344CB8AC3E}">
        <p14:creationId xmlns:p14="http://schemas.microsoft.com/office/powerpoint/2010/main" val="28709045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03426-6DB7-4A60-BD86-6CF58A35E46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C0BFE2B-F8F1-4476-B11E-13DD7042C86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0FE7A48-3831-46BC-955F-D21F73F9751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F50780B-A024-4875-AFAC-785F6DF36E69}"/>
              </a:ext>
            </a:extLst>
          </p:cNvPr>
          <p:cNvSpPr>
            <a:spLocks noGrp="1"/>
          </p:cNvSpPr>
          <p:nvPr>
            <p:ph type="dt" sz="half" idx="10"/>
          </p:nvPr>
        </p:nvSpPr>
        <p:spPr/>
        <p:txBody>
          <a:bodyPr/>
          <a:lstStyle/>
          <a:p>
            <a:fld id="{75410219-155F-42B4-8DF9-EC34B404B832}" type="datetime1">
              <a:rPr lang="da-DK" smtClean="0"/>
              <a:t>03-12-2025</a:t>
            </a:fld>
            <a:endParaRPr lang="da-DK"/>
          </a:p>
        </p:txBody>
      </p:sp>
      <p:sp>
        <p:nvSpPr>
          <p:cNvPr id="6" name="Pladsholder til sidefod 5">
            <a:extLst>
              <a:ext uri="{FF2B5EF4-FFF2-40B4-BE49-F238E27FC236}">
                <a16:creationId xmlns:a16="http://schemas.microsoft.com/office/drawing/2014/main" id="{3FC5D8B0-63CB-4848-ACE2-9A09F867C63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921A57C-78A3-41F2-B16B-62ED333027B4}"/>
              </a:ext>
            </a:extLst>
          </p:cNvPr>
          <p:cNvSpPr>
            <a:spLocks noGrp="1"/>
          </p:cNvSpPr>
          <p:nvPr>
            <p:ph type="sldNum" sz="quarter" idx="12"/>
          </p:nvPr>
        </p:nvSpPr>
        <p:spPr/>
        <p:txBody>
          <a:bodyPr/>
          <a:lstStyle/>
          <a:p>
            <a:fld id="{2FA3F1A1-2874-4770-801B-6F78B18EDF2E}" type="slidenum">
              <a:rPr lang="da-DK" smtClean="0"/>
              <a:t>‹nr.›</a:t>
            </a:fld>
            <a:endParaRPr lang="da-DK"/>
          </a:p>
        </p:txBody>
      </p:sp>
    </p:spTree>
    <p:extLst>
      <p:ext uri="{BB962C8B-B14F-4D97-AF65-F5344CB8AC3E}">
        <p14:creationId xmlns:p14="http://schemas.microsoft.com/office/powerpoint/2010/main" val="32006224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5695C-A680-44D8-BDA8-EA8FFF996B9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3FCC9A7-40FE-4B46-9906-6259BDA61C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0D79AFDF-96E3-4B98-A562-7689EC8BE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318C5D4-5BDD-4468-9976-7CBFA647B046}"/>
              </a:ext>
            </a:extLst>
          </p:cNvPr>
          <p:cNvSpPr>
            <a:spLocks noGrp="1"/>
          </p:cNvSpPr>
          <p:nvPr>
            <p:ph type="dt" sz="half" idx="10"/>
          </p:nvPr>
        </p:nvSpPr>
        <p:spPr/>
        <p:txBody>
          <a:bodyPr/>
          <a:lstStyle/>
          <a:p>
            <a:endParaRPr lang="da-DK"/>
          </a:p>
        </p:txBody>
      </p:sp>
      <p:sp>
        <p:nvSpPr>
          <p:cNvPr id="6" name="Pladsholder til sidefod 5">
            <a:extLst>
              <a:ext uri="{FF2B5EF4-FFF2-40B4-BE49-F238E27FC236}">
                <a16:creationId xmlns:a16="http://schemas.microsoft.com/office/drawing/2014/main" id="{05FB7ADB-B967-43E7-A50C-701738D89ABD}"/>
              </a:ext>
            </a:extLst>
          </p:cNvPr>
          <p:cNvSpPr>
            <a:spLocks noGrp="1"/>
          </p:cNvSpPr>
          <p:nvPr>
            <p:ph type="ftr" sz="quarter" idx="11"/>
          </p:nvPr>
        </p:nvSpPr>
        <p:spPr/>
        <p:txBody>
          <a:bodyPr/>
          <a:lstStyle/>
          <a:p>
            <a:r>
              <a:rPr lang="da-DK"/>
              <a:t>Sidehoved</a:t>
            </a:r>
          </a:p>
        </p:txBody>
      </p:sp>
      <p:sp>
        <p:nvSpPr>
          <p:cNvPr id="7" name="Pladsholder til slidenummer 6">
            <a:extLst>
              <a:ext uri="{FF2B5EF4-FFF2-40B4-BE49-F238E27FC236}">
                <a16:creationId xmlns:a16="http://schemas.microsoft.com/office/drawing/2014/main" id="{515D73AA-C4F8-49A4-BE1A-1F5D1371BD6C}"/>
              </a:ext>
            </a:extLst>
          </p:cNvPr>
          <p:cNvSpPr>
            <a:spLocks noGrp="1"/>
          </p:cNvSpPr>
          <p:nvPr>
            <p:ph type="sldNum" sz="quarter" idx="12"/>
          </p:nvPr>
        </p:nvSpPr>
        <p:spPr/>
        <p:txBody>
          <a:bodyPr/>
          <a:lstStyle/>
          <a:p>
            <a:fld id="{2FA3F1A1-2874-4770-801B-6F78B18EDF2E}" type="slidenum">
              <a:rPr lang="da-DK" smtClean="0"/>
              <a:t>‹nr.›</a:t>
            </a:fld>
            <a:endParaRPr lang="da-DK"/>
          </a:p>
        </p:txBody>
      </p:sp>
    </p:spTree>
    <p:extLst>
      <p:ext uri="{BB962C8B-B14F-4D97-AF65-F5344CB8AC3E}">
        <p14:creationId xmlns:p14="http://schemas.microsoft.com/office/powerpoint/2010/main" val="2614891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itat/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rgbClr val="000C2E"/>
                </a:solidFill>
              </a:defRPr>
            </a:lvl1pPr>
          </a:lstStyle>
          <a:p>
            <a:r>
              <a:rPr lang="da-DK" noProof="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1212661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t/skilleside blå">
    <p:spTree>
      <p:nvGrpSpPr>
        <p:cNvPr id="1" name=""/>
        <p:cNvGrpSpPr/>
        <p:nvPr/>
      </p:nvGrpSpPr>
      <p:grpSpPr>
        <a:xfrm>
          <a:off x="0" y="0"/>
          <a:ext cx="0" cy="0"/>
          <a:chOff x="0" y="0"/>
          <a:chExt cx="0" cy="0"/>
        </a:xfrm>
      </p:grpSpPr>
      <p:sp>
        <p:nvSpPr>
          <p:cNvPr id="8" name="Baggrund mørk">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1"/>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a:p>
        </p:txBody>
      </p:sp>
      <p:sp>
        <p:nvSpPr>
          <p:cNvPr id="7" name="TextBox 6">
            <a:extLst>
              <a:ext uri="{FF2B5EF4-FFF2-40B4-BE49-F238E27FC236}">
                <a16:creationId xmlns:a16="http://schemas.microsoft.com/office/drawing/2014/main" id="{33CBB6A6-23EA-4F4B-B9FD-8994EF63F7D5}"/>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70538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skilleside hvid/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2228350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skilleside mørk/ly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442186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t/skilleside lys/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a:p>
        </p:txBody>
      </p:sp>
      <p:sp>
        <p:nvSpPr>
          <p:cNvPr id="7" name="TextBox 6">
            <a:extLst>
              <a:ext uri="{FF2B5EF4-FFF2-40B4-BE49-F238E27FC236}">
                <a16:creationId xmlns:a16="http://schemas.microsoft.com/office/drawing/2014/main" id="{FD61A9E3-0AAD-4CBD-B3C1-4C6ACE3B9B21}"/>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320072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g indhold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10752002"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4" name="Date_GeneralDate"/>
          <p:cNvSpPr>
            <a:spLocks noGrp="1"/>
          </p:cNvSpPr>
          <p:nvPr>
            <p:ph type="dt" sz="half" idx="10"/>
          </p:nvPr>
        </p:nvSpPr>
        <p:spPr/>
        <p:txBody>
          <a:bodyPr/>
          <a:lstStyle/>
          <a:p>
            <a:endParaRPr lang="da-DK" noProof="0"/>
          </a:p>
        </p:txBody>
      </p:sp>
      <p:sp>
        <p:nvSpPr>
          <p:cNvPr id="5" name="SD_FLD_PresentationTitle"/>
          <p:cNvSpPr>
            <a:spLocks noGrp="1"/>
          </p:cNvSpPr>
          <p:nvPr>
            <p:ph type="ftr" sz="quarter" idx="11"/>
          </p:nvPr>
        </p:nvSpPr>
        <p:spPr/>
        <p:txBody>
          <a:bodyPr/>
          <a:lstStyle/>
          <a:p>
            <a:r>
              <a:rPr lang="da-DK" noProof="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a:p>
        </p:txBody>
      </p:sp>
    </p:spTree>
    <p:extLst>
      <p:ext uri="{BB962C8B-B14F-4D97-AF65-F5344CB8AC3E}">
        <p14:creationId xmlns:p14="http://schemas.microsoft.com/office/powerpoint/2010/main" val="2462055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e indhold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10752002" cy="893928"/>
          </a:xfrm>
        </p:spPr>
        <p:txBody>
          <a:bodyPr/>
          <a:lstStyle>
            <a:lvl1pPr>
              <a:defRPr/>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a:lvl1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063043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 og 2/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3344400"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4424400" y="0"/>
            <a:ext cx="7767600" cy="6858000"/>
          </a:xfrm>
        </p:spPr>
        <p:txBody>
          <a:bodyPr tIns="36000"/>
          <a:lstStyle>
            <a:lvl1pPr marL="0" indent="0" algn="ctr">
              <a:buNone/>
              <a:defRPr/>
            </a:lvl1pPr>
          </a:lstStyle>
          <a:p>
            <a:r>
              <a:rPr lang="da-DK"/>
              <a:t>Klik på ikonet for at tilføje et billede</a:t>
            </a:r>
          </a:p>
        </p:txBody>
      </p:sp>
      <p:sp>
        <p:nvSpPr>
          <p:cNvPr id="9" name="Date_GeneralDate">
            <a:extLst>
              <a:ext uri="{FF2B5EF4-FFF2-40B4-BE49-F238E27FC236}">
                <a16:creationId xmlns:a16="http://schemas.microsoft.com/office/drawing/2014/main" id="{7A3DA441-2DEB-4514-AAC8-CF11F3E1E8B9}"/>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0" name="FLD_PresentationTitle">
            <a:extLst>
              <a:ext uri="{FF2B5EF4-FFF2-40B4-BE49-F238E27FC236}">
                <a16:creationId xmlns:a16="http://schemas.microsoft.com/office/drawing/2014/main" id="{45313C7E-88CA-4F1A-B38E-6BE726A7542D}"/>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1" name="Slide Number Placeholder 5">
            <a:extLst>
              <a:ext uri="{FF2B5EF4-FFF2-40B4-BE49-F238E27FC236}">
                <a16:creationId xmlns:a16="http://schemas.microsoft.com/office/drawing/2014/main" id="{375DF70B-4895-4E76-B8EF-32B6EE62971C}"/>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72018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7" name="Subtitle 2">
            <a:extLst>
              <a:ext uri="{FF2B5EF4-FFF2-40B4-BE49-F238E27FC236}">
                <a16:creationId xmlns:a16="http://schemas.microsoft.com/office/drawing/2014/main" id="{A8F5DFB3-8199-4CB6-9066-2BB37E46567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5" name="Graphic 7">
            <a:extLst>
              <a:ext uri="{FF2B5EF4-FFF2-40B4-BE49-F238E27FC236}">
                <a16:creationId xmlns:a16="http://schemas.microsoft.com/office/drawing/2014/main" id="{A2506A83-7F56-4B42-B699-2119B672DFA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a:p>
        </p:txBody>
      </p:sp>
      <p:sp>
        <p:nvSpPr>
          <p:cNvPr id="12" name="Date_GeneralDate">
            <a:extLst>
              <a:ext uri="{FF2B5EF4-FFF2-40B4-BE49-F238E27FC236}">
                <a16:creationId xmlns:a16="http://schemas.microsoft.com/office/drawing/2014/main" id="{B98C9C42-90FD-450B-BFF8-46B74DF1894A}"/>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96082EB3-5080-42D3-A152-5B8B1FC97786}"/>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FD5A722A-DCEE-49E6-BB44-6F3079BE66FB}"/>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22" name="Text Placeholder 7">
            <a:extLst>
              <a:ext uri="{FF2B5EF4-FFF2-40B4-BE49-F238E27FC236}">
                <a16:creationId xmlns:a16="http://schemas.microsoft.com/office/drawing/2014/main" id="{DCE89EFC-8997-4F51-A888-D563A6C36C4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C08E5ED6-3D56-4788-93B6-332204188DC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77657689-90E8-4FD6-8984-F6AB4680D26D}"/>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Tree>
    <p:extLst>
      <p:ext uri="{BB962C8B-B14F-4D97-AF65-F5344CB8AC3E}">
        <p14:creationId xmlns:p14="http://schemas.microsoft.com/office/powerpoint/2010/main" val="3397395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 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4424162"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770943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7048402"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891089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36000" anchor="t" anchorCtr="0"/>
          <a:lstStyle>
            <a:lvl1pPr marL="0" indent="0" algn="ctr">
              <a:buNone/>
              <a:defRPr sz="1600"/>
            </a:lvl1pPr>
          </a:lstStyle>
          <a:p>
            <a:r>
              <a:rPr lang="da-DK" noProof="0"/>
              <a:t>Klik på denne pladsholder og indsæt baggrundsbillede</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463432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og baggrund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1">
              <a:lumMod val="95000"/>
            </a:schemeClr>
          </a:solidFill>
        </p:spPr>
        <p:txBody>
          <a:bodyPr tIns="36000" anchor="t" anchorCtr="0"/>
          <a:lstStyle>
            <a:lvl1pPr marL="0" indent="0" algn="ctr">
              <a:buNone/>
              <a:defRPr sz="1600"/>
            </a:lvl1pPr>
          </a:lstStyle>
          <a:p>
            <a:r>
              <a:rPr lang="da-DK" noProof="0"/>
              <a:t>Klik på denne pladsholder og indsæt baggrundsbillede</a:t>
            </a:r>
          </a:p>
        </p:txBody>
      </p:sp>
      <p:sp>
        <p:nvSpPr>
          <p:cNvPr id="2" name="Title 1"/>
          <p:cNvSpPr>
            <a:spLocks noGrp="1"/>
          </p:cNvSpPr>
          <p:nvPr>
            <p:ph type="title" hasCustomPrompt="1"/>
          </p:nvPr>
        </p:nvSpPr>
        <p:spPr>
          <a:xfrm>
            <a:off x="719998" y="949689"/>
            <a:ext cx="10752002" cy="4328894"/>
          </a:xfrm>
        </p:spPr>
        <p:txBody>
          <a:bodyPr>
            <a:normAutofit/>
          </a:bodyPr>
          <a:lstStyle>
            <a:lvl1pPr>
              <a:defRPr sz="13000">
                <a:solidFill>
                  <a:schemeClr val="bg1"/>
                </a:solidFill>
              </a:defRPr>
            </a:lvl1pPr>
          </a:lstStyle>
          <a:p>
            <a:r>
              <a:rPr lang="da-DK" noProof="0"/>
              <a:t>Indsæt titel</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738369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3346444" cy="5418000"/>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8125558" y="720000"/>
            <a:ext cx="3346444" cy="5418000"/>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191064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720000" y="2192138"/>
            <a:ext cx="3346444" cy="2534374"/>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2192138"/>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2192138"/>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72799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20000"/>
            <a:ext cx="3346444" cy="2534374"/>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3603626"/>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720000"/>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4" name="Text Placeholder 13">
            <a:extLst>
              <a:ext uri="{FF2B5EF4-FFF2-40B4-BE49-F238E27FC236}">
                <a16:creationId xmlns:a16="http://schemas.microsoft.com/office/drawing/2014/main" id="{35BA7BD3-EF06-4551-A428-51A46E5A897E}"/>
              </a:ext>
            </a:extLst>
          </p:cNvPr>
          <p:cNvSpPr>
            <a:spLocks noGrp="1"/>
          </p:cNvSpPr>
          <p:nvPr>
            <p:ph type="body" sz="quarter" idx="17" hasCustomPrompt="1"/>
          </p:nvPr>
        </p:nvSpPr>
        <p:spPr>
          <a:xfrm>
            <a:off x="8125559" y="3603626"/>
            <a:ext cx="3346442"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052411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boks mørk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7052888" cy="5418000"/>
          </a:xfrm>
          <a:solidFill>
            <a:schemeClr val="tx2"/>
          </a:solidFill>
        </p:spPr>
        <p:txBody>
          <a:bodyPr lIns="360000" tIns="342000" rIns="360000" bIns="34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6666</a:t>
            </a:r>
          </a:p>
          <a:p>
            <a:pPr lvl="6"/>
            <a:r>
              <a:rPr lang="da-DK"/>
              <a:t>777</a:t>
            </a:r>
          </a:p>
          <a:p>
            <a:pPr lvl="7"/>
            <a:r>
              <a:rPr lang="da-DK"/>
              <a:t>8888</a:t>
            </a:r>
          </a:p>
          <a:p>
            <a:pPr lvl="8"/>
            <a:r>
              <a:rPr lang="da-DK"/>
              <a:t>9999</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869125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endParaRPr lang="da-DK"/>
          </a:p>
        </p:txBody>
      </p:sp>
      <p:sp>
        <p:nvSpPr>
          <p:cNvPr id="4" name="SD_FLD_PresentationTitle"/>
          <p:cNvSpPr>
            <a:spLocks noGrp="1"/>
          </p:cNvSpPr>
          <p:nvPr>
            <p:ph type="ftr" sz="quarter" idx="11"/>
          </p:nvPr>
        </p:nvSpPr>
        <p:spPr/>
        <p:txBody>
          <a:bodyPr/>
          <a:lstStyle/>
          <a:p>
            <a:r>
              <a:rPr lang="da-DK"/>
              <a:t>Sidehoved</a:t>
            </a:r>
          </a:p>
        </p:txBody>
      </p:sp>
      <p:sp>
        <p:nvSpPr>
          <p:cNvPr id="5" name="Slide Number Placeholder 4"/>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6436814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a:p>
        </p:txBody>
      </p:sp>
      <p:sp>
        <p:nvSpPr>
          <p:cNvPr id="3" name="SD_FLD_PresentationTitle"/>
          <p:cNvSpPr>
            <a:spLocks noGrp="1"/>
          </p:cNvSpPr>
          <p:nvPr>
            <p:ph type="ftr" sz="quarter" idx="11"/>
          </p:nvPr>
        </p:nvSpPr>
        <p:spPr/>
        <p:txBody>
          <a:bodyPr/>
          <a:lstStyle/>
          <a:p>
            <a:r>
              <a:rPr lang="da-DK"/>
              <a:t>Sidehoved</a:t>
            </a:r>
          </a:p>
        </p:txBody>
      </p:sp>
      <p:sp>
        <p:nvSpPr>
          <p:cNvPr id="4" name="Slide Number Placeholder 3"/>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2673868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a:t>Klik her og indsæt lyst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a:t>Indsæt titel</a:t>
            </a:r>
          </a:p>
        </p:txBody>
      </p:sp>
      <p:sp>
        <p:nvSpPr>
          <p:cNvPr id="14" name="Subtitle 2">
            <a:extLst>
              <a:ext uri="{FF2B5EF4-FFF2-40B4-BE49-F238E27FC236}">
                <a16:creationId xmlns:a16="http://schemas.microsoft.com/office/drawing/2014/main" id="{12CF0303-FAD9-4C99-AED3-D04BAD578B3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7" name="Text Placeholder 7">
            <a:extLst>
              <a:ext uri="{FF2B5EF4-FFF2-40B4-BE49-F238E27FC236}">
                <a16:creationId xmlns:a16="http://schemas.microsoft.com/office/drawing/2014/main" id="{BFFBCE6F-028A-4617-B072-71A0FA0A4748}"/>
              </a:ext>
            </a:extLst>
          </p:cNvPr>
          <p:cNvSpPr>
            <a:spLocks noGrp="1"/>
          </p:cNvSpPr>
          <p:nvPr>
            <p:ph type="body" sz="quarter" idx="19"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9" name="Text Placeholder 9">
            <a:extLst>
              <a:ext uri="{FF2B5EF4-FFF2-40B4-BE49-F238E27FC236}">
                <a16:creationId xmlns:a16="http://schemas.microsoft.com/office/drawing/2014/main" id="{9075BC39-D207-4CA1-857E-6EA19E26C9FB}"/>
              </a:ext>
            </a:extLst>
          </p:cNvPr>
          <p:cNvSpPr>
            <a:spLocks noGrp="1"/>
          </p:cNvSpPr>
          <p:nvPr>
            <p:ph type="body" sz="quarter" idx="20"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0" name="Text Placeholder 17">
            <a:extLst>
              <a:ext uri="{FF2B5EF4-FFF2-40B4-BE49-F238E27FC236}">
                <a16:creationId xmlns:a16="http://schemas.microsoft.com/office/drawing/2014/main" id="{DAD6F774-1095-47B8-92F2-C3F93E18A6AD}"/>
              </a:ext>
            </a:extLst>
          </p:cNvPr>
          <p:cNvSpPr>
            <a:spLocks noGrp="1"/>
          </p:cNvSpPr>
          <p:nvPr>
            <p:ph type="body" sz="quarter" idx="21"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23" name="Text Placeholder 22">
            <a:extLst>
              <a:ext uri="{FF2B5EF4-FFF2-40B4-BE49-F238E27FC236}">
                <a16:creationId xmlns:a16="http://schemas.microsoft.com/office/drawing/2014/main" id="{114CE8CE-0AFB-48E8-822A-C0D496286A8F}"/>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accent2"/>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a:t>.</a:t>
            </a:r>
          </a:p>
        </p:txBody>
      </p:sp>
    </p:spTree>
    <p:extLst>
      <p:ext uri="{BB962C8B-B14F-4D97-AF65-F5344CB8AC3E}">
        <p14:creationId xmlns:p14="http://schemas.microsoft.com/office/powerpoint/2010/main" val="768726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apport: 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0675-C315-4700-B9B7-A5AB773CA2BB}"/>
              </a:ext>
            </a:extLst>
          </p:cNvPr>
          <p:cNvSpPr>
            <a:spLocks noGrp="1"/>
          </p:cNvSpPr>
          <p:nvPr>
            <p:ph type="title" hasCustomPrompt="1"/>
          </p:nvPr>
        </p:nvSpPr>
        <p:spPr>
          <a:xfrm>
            <a:off x="719998" y="894268"/>
            <a:ext cx="5194800" cy="850742"/>
          </a:xfrm>
        </p:spPr>
        <p:txBody>
          <a:bodyPr/>
          <a:lstStyle>
            <a:lvl1pPr>
              <a:defRPr sz="2000"/>
            </a:lvl1pPr>
          </a:lstStyle>
          <a:p>
            <a:r>
              <a:rPr lang="da-DK"/>
              <a:t>Klik for at tilføje titel</a:t>
            </a:r>
          </a:p>
        </p:txBody>
      </p:sp>
      <p:sp>
        <p:nvSpPr>
          <p:cNvPr id="3" name="Content Placeholder 2"/>
          <p:cNvSpPr>
            <a:spLocks noGrp="1"/>
          </p:cNvSpPr>
          <p:nvPr>
            <p:ph idx="1" hasCustomPrompt="1"/>
          </p:nvPr>
        </p:nvSpPr>
        <p:spPr>
          <a:xfrm>
            <a:off x="719997" y="2192138"/>
            <a:ext cx="5196199" cy="3945862"/>
          </a:xfrm>
        </p:spPr>
        <p:txBody>
          <a:bodyPr/>
          <a:lstStyle>
            <a:lvl1pPr>
              <a:defRPr sz="1200">
                <a:latin typeface="KBH Tekst" panose="00000500000000000000" pitchFamily="2" charset="0"/>
              </a:defRPr>
            </a:lvl1pPr>
            <a:lvl2pPr marL="371475" indent="-179388">
              <a:defRPr sz="1200">
                <a:latin typeface="KBH Tekst" panose="00000500000000000000" pitchFamily="2" charset="0"/>
              </a:defRPr>
            </a:lvl2pPr>
            <a:lvl3pPr marL="544513" indent="-163513">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err="1"/>
              <a:t>Sixth</a:t>
            </a:r>
            <a:r>
              <a:rPr lang="da-DK" noProof="0"/>
              <a:t> </a:t>
            </a:r>
            <a:r>
              <a:rPr lang="da-DK" noProof="0" err="1"/>
              <a:t>level</a:t>
            </a:r>
            <a:endParaRPr lang="da-DK" noProof="0"/>
          </a:p>
          <a:p>
            <a:pPr lvl="6"/>
            <a:r>
              <a:rPr lang="da-DK" noProof="0" err="1"/>
              <a:t>Seventh</a:t>
            </a:r>
            <a:r>
              <a:rPr lang="da-DK" noProof="0"/>
              <a:t> </a:t>
            </a:r>
            <a:r>
              <a:rPr lang="da-DK" noProof="0" err="1"/>
              <a:t>level</a:t>
            </a:r>
            <a:endParaRPr lang="da-DK" noProof="0"/>
          </a:p>
          <a:p>
            <a:pPr lvl="7"/>
            <a:r>
              <a:rPr lang="da-DK" noProof="0" err="1"/>
              <a:t>Eight</a:t>
            </a:r>
            <a:r>
              <a:rPr lang="da-DK" noProof="0"/>
              <a:t> </a:t>
            </a:r>
            <a:r>
              <a:rPr lang="da-DK" noProof="0" err="1"/>
              <a:t>level</a:t>
            </a:r>
            <a:endParaRPr lang="da-DK" noProof="0"/>
          </a:p>
          <a:p>
            <a:pPr lvl="8"/>
            <a:r>
              <a:rPr lang="da-DK" noProof="0"/>
              <a:t>Ninth</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6275800" y="2192400"/>
            <a:ext cx="51962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Date_GeneralDate">
            <a:extLst>
              <a:ext uri="{FF2B5EF4-FFF2-40B4-BE49-F238E27FC236}">
                <a16:creationId xmlns:a16="http://schemas.microsoft.com/office/drawing/2014/main" id="{1E57683A-B89A-4C49-94F5-D6FE2971887C}"/>
              </a:ext>
            </a:extLst>
          </p:cNvPr>
          <p:cNvSpPr>
            <a:spLocks noGrp="1"/>
          </p:cNvSpPr>
          <p:nvPr>
            <p:ph type="dt" sz="half" idx="10"/>
          </p:nvPr>
        </p:nvSpPr>
        <p:spPr>
          <a:xfrm>
            <a:off x="8659422" y="310327"/>
            <a:ext cx="2401755" cy="180000"/>
          </a:xfrm>
        </p:spPr>
        <p:txBody>
          <a:bodyPr/>
          <a:lstStyle/>
          <a:p>
            <a:endParaRPr lang="da-DK" noProof="0"/>
          </a:p>
        </p:txBody>
      </p:sp>
      <p:sp>
        <p:nvSpPr>
          <p:cNvPr id="10" name="Slide Number Placeholder 5">
            <a:extLst>
              <a:ext uri="{FF2B5EF4-FFF2-40B4-BE49-F238E27FC236}">
                <a16:creationId xmlns:a16="http://schemas.microsoft.com/office/drawing/2014/main" id="{B0C0F55C-0196-46B3-A323-46BEB6056D64}"/>
              </a:ext>
            </a:extLst>
          </p:cNvPr>
          <p:cNvSpPr>
            <a:spLocks noGrp="1"/>
          </p:cNvSpPr>
          <p:nvPr>
            <p:ph type="sldNum" sz="quarter" idx="12"/>
          </p:nvPr>
        </p:nvSpPr>
        <p:spPr>
          <a:xfrm>
            <a:off x="11077081" y="310327"/>
            <a:ext cx="394920" cy="180000"/>
          </a:xfrm>
        </p:spPr>
        <p:txBody>
          <a:bodyPr/>
          <a:lstStyle/>
          <a:p>
            <a:fld id="{859873C9-BF5D-4A9A-BB31-45BBB7BABAF7}" type="slidenum">
              <a:rPr lang="da-DK" noProof="0" smtClean="0"/>
              <a:t>‹nr.›</a:t>
            </a:fld>
            <a:endParaRPr lang="da-DK" noProof="0"/>
          </a:p>
        </p:txBody>
      </p:sp>
      <p:sp>
        <p:nvSpPr>
          <p:cNvPr id="12" name="SD_FLD_PresentationTitle">
            <a:extLst>
              <a:ext uri="{FF2B5EF4-FFF2-40B4-BE49-F238E27FC236}">
                <a16:creationId xmlns:a16="http://schemas.microsoft.com/office/drawing/2014/main" id="{0E1D2869-881F-4A30-85CD-63C245E1C06D}"/>
              </a:ext>
            </a:extLst>
          </p:cNvPr>
          <p:cNvSpPr>
            <a:spLocks noGrp="1"/>
          </p:cNvSpPr>
          <p:nvPr>
            <p:ph type="ftr" sz="quarter" idx="11"/>
          </p:nvPr>
        </p:nvSpPr>
        <p:spPr>
          <a:xfrm>
            <a:off x="4424000" y="310327"/>
            <a:ext cx="4097593" cy="180000"/>
          </a:xfrm>
        </p:spPr>
        <p:txBody>
          <a:bodyPr/>
          <a:lstStyle/>
          <a:p>
            <a:r>
              <a:rPr lang="da-DK" noProof="0"/>
              <a:t>Sidehoved</a:t>
            </a:r>
          </a:p>
        </p:txBody>
      </p:sp>
    </p:spTree>
    <p:extLst>
      <p:ext uri="{BB962C8B-B14F-4D97-AF65-F5344CB8AC3E}">
        <p14:creationId xmlns:p14="http://schemas.microsoft.com/office/powerpoint/2010/main" val="3259867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apport: T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12417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apport: Fire indhold vertik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3498382"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9053700" y="2192399"/>
            <a:ext cx="2418300" cy="39491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78033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apport: Fire indhold horis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6276041"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40211341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4424400" y="21924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0" name="Content Placeholder 15">
            <a:extLst>
              <a:ext uri="{FF2B5EF4-FFF2-40B4-BE49-F238E27FC236}">
                <a16:creationId xmlns:a16="http://schemas.microsoft.com/office/drawing/2014/main" id="{8A779418-EA1C-402E-8FE9-04BF21BF1288}"/>
              </a:ext>
            </a:extLst>
          </p:cNvPr>
          <p:cNvSpPr>
            <a:spLocks noGrp="1"/>
          </p:cNvSpPr>
          <p:nvPr>
            <p:ph sz="quarter" idx="19" hasCustomPrompt="1"/>
          </p:nvPr>
        </p:nvSpPr>
        <p:spPr>
          <a:xfrm>
            <a:off x="4424400" y="43469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7" name="Content Placeholder 16">
            <a:extLst>
              <a:ext uri="{FF2B5EF4-FFF2-40B4-BE49-F238E27FC236}">
                <a16:creationId xmlns:a16="http://schemas.microsoft.com/office/drawing/2014/main" id="{ACB9BD8A-549C-46D6-8DF3-8D5B50A83395}"/>
              </a:ext>
            </a:extLst>
          </p:cNvPr>
          <p:cNvSpPr>
            <a:spLocks noGrp="1"/>
          </p:cNvSpPr>
          <p:nvPr>
            <p:ph sz="quarter" idx="23" hasCustomPrompt="1"/>
          </p:nvPr>
        </p:nvSpPr>
        <p:spPr>
          <a:xfrm>
            <a:off x="8127602" y="2192400"/>
            <a:ext cx="3344398"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9" name="Content Placeholder 18">
            <a:extLst>
              <a:ext uri="{FF2B5EF4-FFF2-40B4-BE49-F238E27FC236}">
                <a16:creationId xmlns:a16="http://schemas.microsoft.com/office/drawing/2014/main" id="{48639A0C-5FD1-4E6D-AC45-D97BFF484704}"/>
              </a:ext>
            </a:extLst>
          </p:cNvPr>
          <p:cNvSpPr>
            <a:spLocks noGrp="1"/>
          </p:cNvSpPr>
          <p:nvPr>
            <p:ph sz="quarter" idx="24" hasCustomPrompt="1"/>
          </p:nvPr>
        </p:nvSpPr>
        <p:spPr>
          <a:xfrm>
            <a:off x="8127602" y="4346999"/>
            <a:ext cx="3344398"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40699859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apport: Ott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3499200"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34992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6">
            <a:extLst>
              <a:ext uri="{FF2B5EF4-FFF2-40B4-BE49-F238E27FC236}">
                <a16:creationId xmlns:a16="http://schemas.microsoft.com/office/drawing/2014/main" id="{B2917A20-9A14-4A88-B799-05327B9EBDEE}"/>
              </a:ext>
            </a:extLst>
          </p:cNvPr>
          <p:cNvSpPr>
            <a:spLocks noGrp="1"/>
          </p:cNvSpPr>
          <p:nvPr>
            <p:ph sz="quarter" idx="23" hasCustomPrompt="1"/>
          </p:nvPr>
        </p:nvSpPr>
        <p:spPr>
          <a:xfrm>
            <a:off x="6274800" y="2192400"/>
            <a:ext cx="241848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4" name="Content Placeholder 18">
            <a:extLst>
              <a:ext uri="{FF2B5EF4-FFF2-40B4-BE49-F238E27FC236}">
                <a16:creationId xmlns:a16="http://schemas.microsoft.com/office/drawing/2014/main" id="{B3711F40-BEA7-48C1-AEBB-C27EBAB6E411}"/>
              </a:ext>
            </a:extLst>
          </p:cNvPr>
          <p:cNvSpPr>
            <a:spLocks noGrp="1"/>
          </p:cNvSpPr>
          <p:nvPr>
            <p:ph sz="quarter" idx="24" hasCustomPrompt="1"/>
          </p:nvPr>
        </p:nvSpPr>
        <p:spPr>
          <a:xfrm>
            <a:off x="6274800" y="4346999"/>
            <a:ext cx="2418480"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21" name="Content Placeholder 20">
            <a:extLst>
              <a:ext uri="{FF2B5EF4-FFF2-40B4-BE49-F238E27FC236}">
                <a16:creationId xmlns:a16="http://schemas.microsoft.com/office/drawing/2014/main" id="{7ACBB5A9-99A6-4806-8AFF-8B50DD841B99}"/>
              </a:ext>
            </a:extLst>
          </p:cNvPr>
          <p:cNvSpPr>
            <a:spLocks noGrp="1"/>
          </p:cNvSpPr>
          <p:nvPr>
            <p:ph sz="quarter" idx="29" hasCustomPrompt="1"/>
          </p:nvPr>
        </p:nvSpPr>
        <p:spPr>
          <a:xfrm>
            <a:off x="9054000" y="2192400"/>
            <a:ext cx="241830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23" name="Content Placeholder 22">
            <a:extLst>
              <a:ext uri="{FF2B5EF4-FFF2-40B4-BE49-F238E27FC236}">
                <a16:creationId xmlns:a16="http://schemas.microsoft.com/office/drawing/2014/main" id="{E2F627CA-639B-47B1-A5E4-A4CDD045B183}"/>
              </a:ext>
            </a:extLst>
          </p:cNvPr>
          <p:cNvSpPr>
            <a:spLocks noGrp="1"/>
          </p:cNvSpPr>
          <p:nvPr>
            <p:ph sz="quarter" idx="30" hasCustomPrompt="1"/>
          </p:nvPr>
        </p:nvSpPr>
        <p:spPr>
          <a:xfrm>
            <a:off x="90540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609252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5695C-A680-44D8-BDA8-EA8FFF996B9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3FCC9A7-40FE-4B46-9906-6259BDA61C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0D79AFDF-96E3-4B98-A562-7689EC8BE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318C5D4-5BDD-4468-9976-7CBFA647B046}"/>
              </a:ext>
            </a:extLst>
          </p:cNvPr>
          <p:cNvSpPr>
            <a:spLocks noGrp="1"/>
          </p:cNvSpPr>
          <p:nvPr>
            <p:ph type="dt" sz="half" idx="10"/>
          </p:nvPr>
        </p:nvSpPr>
        <p:spPr/>
        <p:txBody>
          <a:bodyPr/>
          <a:lstStyle/>
          <a:p>
            <a:fld id="{20F426EA-2568-489F-B848-26E40C1A2954}" type="datetime1">
              <a:rPr lang="da-DK" smtClean="0"/>
              <a:t>03-12-2025</a:t>
            </a:fld>
            <a:endParaRPr lang="da-DK"/>
          </a:p>
        </p:txBody>
      </p:sp>
      <p:sp>
        <p:nvSpPr>
          <p:cNvPr id="6" name="Pladsholder til sidefod 5">
            <a:extLst>
              <a:ext uri="{FF2B5EF4-FFF2-40B4-BE49-F238E27FC236}">
                <a16:creationId xmlns:a16="http://schemas.microsoft.com/office/drawing/2014/main" id="{05FB7ADB-B967-43E7-A50C-701738D89AB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15D73AA-C4F8-49A4-BE1A-1F5D1371BD6C}"/>
              </a:ext>
            </a:extLst>
          </p:cNvPr>
          <p:cNvSpPr>
            <a:spLocks noGrp="1"/>
          </p:cNvSpPr>
          <p:nvPr>
            <p:ph type="sldNum" sz="quarter" idx="12"/>
          </p:nvPr>
        </p:nvSpPr>
        <p:spPr/>
        <p:txBody>
          <a:bodyPr/>
          <a:lstStyle/>
          <a:p>
            <a:fld id="{2FA3F1A1-2874-4770-801B-6F78B18EDF2E}" type="slidenum">
              <a:rPr lang="da-DK" smtClean="0"/>
              <a:t>‹nr.›</a:t>
            </a:fld>
            <a:endParaRPr lang="da-DK"/>
          </a:p>
        </p:txBody>
      </p:sp>
    </p:spTree>
    <p:extLst>
      <p:ext uri="{BB962C8B-B14F-4D97-AF65-F5344CB8AC3E}">
        <p14:creationId xmlns:p14="http://schemas.microsoft.com/office/powerpoint/2010/main" val="1501310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UK_Forside hv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a:t>Indsæt titel</a:t>
            </a:r>
          </a:p>
        </p:txBody>
      </p:sp>
      <p:sp>
        <p:nvSpPr>
          <p:cNvPr id="11" name="Subtitle 2">
            <a:extLst>
              <a:ext uri="{FF2B5EF4-FFF2-40B4-BE49-F238E27FC236}">
                <a16:creationId xmlns:a16="http://schemas.microsoft.com/office/drawing/2014/main" id="{4684F4FD-71A2-45CC-8A6E-49D5A00D180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8" name="Text Placeholder 7">
            <a:extLst>
              <a:ext uri="{FF2B5EF4-FFF2-40B4-BE49-F238E27FC236}">
                <a16:creationId xmlns:a16="http://schemas.microsoft.com/office/drawing/2014/main" id="{9E27A3F2-4381-4C6B-970B-F774BAF5193D}"/>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0" name="Text Placeholder 9">
            <a:extLst>
              <a:ext uri="{FF2B5EF4-FFF2-40B4-BE49-F238E27FC236}">
                <a16:creationId xmlns:a16="http://schemas.microsoft.com/office/drawing/2014/main" id="{24E1B11E-3EFA-4F7B-9B51-515324396448}"/>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18" name="Text Placeholder 17">
            <a:extLst>
              <a:ext uri="{FF2B5EF4-FFF2-40B4-BE49-F238E27FC236}">
                <a16:creationId xmlns:a16="http://schemas.microsoft.com/office/drawing/2014/main" id="{A1B6ED97-6CA2-43D5-84C1-C8E191DA5855}"/>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2" name="Freeform 5">
            <a:extLst>
              <a:ext uri="{FF2B5EF4-FFF2-40B4-BE49-F238E27FC236}">
                <a16:creationId xmlns:a16="http://schemas.microsoft.com/office/drawing/2014/main" id="{5370CC76-BC33-4266-AB4D-7BA76C8F43B1}"/>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4211087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UK_Forside 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7" name="Subtitle 2">
            <a:extLst>
              <a:ext uri="{FF2B5EF4-FFF2-40B4-BE49-F238E27FC236}">
                <a16:creationId xmlns:a16="http://schemas.microsoft.com/office/drawing/2014/main" id="{A8F5DFB3-8199-4CB6-9066-2BB37E46567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2" name="Date_GeneralDate">
            <a:extLst>
              <a:ext uri="{FF2B5EF4-FFF2-40B4-BE49-F238E27FC236}">
                <a16:creationId xmlns:a16="http://schemas.microsoft.com/office/drawing/2014/main" id="{B98C9C42-90FD-450B-BFF8-46B74DF1894A}"/>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96082EB3-5080-42D3-A152-5B8B1FC97786}"/>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FD5A722A-DCEE-49E6-BB44-6F3079BE66FB}"/>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22" name="Text Placeholder 7">
            <a:extLst>
              <a:ext uri="{FF2B5EF4-FFF2-40B4-BE49-F238E27FC236}">
                <a16:creationId xmlns:a16="http://schemas.microsoft.com/office/drawing/2014/main" id="{DCE89EFC-8997-4F51-A888-D563A6C36C4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C08E5ED6-3D56-4788-93B6-332204188DC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77657689-90E8-4FD6-8984-F6AB4680D26D}"/>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6" name="Freeform 5">
            <a:extLst>
              <a:ext uri="{FF2B5EF4-FFF2-40B4-BE49-F238E27FC236}">
                <a16:creationId xmlns:a16="http://schemas.microsoft.com/office/drawing/2014/main" id="{FF08C7C2-1250-4E95-836F-DF8697DA3072}"/>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3896906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UK_Forside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a:t>Klik her og indsæt lyst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a:t>Indsæt titel</a:t>
            </a:r>
          </a:p>
        </p:txBody>
      </p:sp>
      <p:sp>
        <p:nvSpPr>
          <p:cNvPr id="14" name="Subtitle 2">
            <a:extLst>
              <a:ext uri="{FF2B5EF4-FFF2-40B4-BE49-F238E27FC236}">
                <a16:creationId xmlns:a16="http://schemas.microsoft.com/office/drawing/2014/main" id="{12CF0303-FAD9-4C99-AED3-D04BAD578B3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7" name="Text Placeholder 7">
            <a:extLst>
              <a:ext uri="{FF2B5EF4-FFF2-40B4-BE49-F238E27FC236}">
                <a16:creationId xmlns:a16="http://schemas.microsoft.com/office/drawing/2014/main" id="{BFFBCE6F-028A-4617-B072-71A0FA0A4748}"/>
              </a:ext>
            </a:extLst>
          </p:cNvPr>
          <p:cNvSpPr>
            <a:spLocks noGrp="1"/>
          </p:cNvSpPr>
          <p:nvPr>
            <p:ph type="body" sz="quarter" idx="19"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9" name="Text Placeholder 9">
            <a:extLst>
              <a:ext uri="{FF2B5EF4-FFF2-40B4-BE49-F238E27FC236}">
                <a16:creationId xmlns:a16="http://schemas.microsoft.com/office/drawing/2014/main" id="{9075BC39-D207-4CA1-857E-6EA19E26C9FB}"/>
              </a:ext>
            </a:extLst>
          </p:cNvPr>
          <p:cNvSpPr>
            <a:spLocks noGrp="1"/>
          </p:cNvSpPr>
          <p:nvPr>
            <p:ph type="body" sz="quarter" idx="20"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0" name="Text Placeholder 17">
            <a:extLst>
              <a:ext uri="{FF2B5EF4-FFF2-40B4-BE49-F238E27FC236}">
                <a16:creationId xmlns:a16="http://schemas.microsoft.com/office/drawing/2014/main" id="{DAD6F774-1095-47B8-92F2-C3F93E18A6AD}"/>
              </a:ext>
            </a:extLst>
          </p:cNvPr>
          <p:cNvSpPr>
            <a:spLocks noGrp="1"/>
          </p:cNvSpPr>
          <p:nvPr>
            <p:ph type="body" sz="quarter" idx="21"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23" name="Text Placeholder 22">
            <a:extLst>
              <a:ext uri="{FF2B5EF4-FFF2-40B4-BE49-F238E27FC236}">
                <a16:creationId xmlns:a16="http://schemas.microsoft.com/office/drawing/2014/main" id="{114CE8CE-0AFB-48E8-822A-C0D496286A8F}"/>
              </a:ext>
            </a:extLst>
          </p:cNvPr>
          <p:cNvSpPr>
            <a:spLocks noGrp="1"/>
          </p:cNvSpPr>
          <p:nvPr>
            <p:ph type="body" sz="quarter" idx="22" hasCustomPrompt="1"/>
          </p:nvPr>
        </p:nvSpPr>
        <p:spPr>
          <a:xfrm>
            <a:off x="10443600" y="5068884"/>
            <a:ext cx="1029600" cy="1069117"/>
          </a:xfrm>
          <a:prstGeom prst="rect">
            <a:avLst/>
          </a:prstGeom>
          <a:blipFill>
            <a:blip r:embed="rId2"/>
            <a:stretch>
              <a:fillRect/>
            </a:stretch>
          </a:blip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a:t>.</a:t>
            </a:r>
          </a:p>
        </p:txBody>
      </p:sp>
    </p:spTree>
    <p:extLst>
      <p:ext uri="{BB962C8B-B14F-4D97-AF65-F5344CB8AC3E}">
        <p14:creationId xmlns:p14="http://schemas.microsoft.com/office/powerpoint/2010/main" val="3158008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hvid tekst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a:t>Klik her og indsæt mørkt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4" name="Subtitle 2">
            <a:extLst>
              <a:ext uri="{FF2B5EF4-FFF2-40B4-BE49-F238E27FC236}">
                <a16:creationId xmlns:a16="http://schemas.microsoft.com/office/drawing/2014/main" id="{98A3A365-2E66-4DD0-BBA9-7884F7C6FE1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7" name="Text Placeholder 7">
            <a:extLst>
              <a:ext uri="{FF2B5EF4-FFF2-40B4-BE49-F238E27FC236}">
                <a16:creationId xmlns:a16="http://schemas.microsoft.com/office/drawing/2014/main" id="{17210D45-E4CC-4EA8-88D2-ED969CF9E4A2}"/>
              </a:ext>
            </a:extLst>
          </p:cNvPr>
          <p:cNvSpPr>
            <a:spLocks noGrp="1"/>
          </p:cNvSpPr>
          <p:nvPr>
            <p:ph type="body" sz="quarter" idx="18"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9" name="Text Placeholder 9">
            <a:extLst>
              <a:ext uri="{FF2B5EF4-FFF2-40B4-BE49-F238E27FC236}">
                <a16:creationId xmlns:a16="http://schemas.microsoft.com/office/drawing/2014/main" id="{750877AE-C14F-454F-BCD1-42B3CE1CDE88}"/>
              </a:ext>
            </a:extLst>
          </p:cNvPr>
          <p:cNvSpPr>
            <a:spLocks noGrp="1"/>
          </p:cNvSpPr>
          <p:nvPr>
            <p:ph type="body" sz="quarter" idx="19"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0" name="Text Placeholder 17">
            <a:extLst>
              <a:ext uri="{FF2B5EF4-FFF2-40B4-BE49-F238E27FC236}">
                <a16:creationId xmlns:a16="http://schemas.microsoft.com/office/drawing/2014/main" id="{879B6635-A90F-4078-BB65-2CE867AF7B27}"/>
              </a:ext>
            </a:extLst>
          </p:cNvPr>
          <p:cNvSpPr>
            <a:spLocks noGrp="1"/>
          </p:cNvSpPr>
          <p:nvPr>
            <p:ph type="body" sz="quarter" idx="20"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21" name="Text Placeholder 20">
            <a:extLst>
              <a:ext uri="{FF2B5EF4-FFF2-40B4-BE49-F238E27FC236}">
                <a16:creationId xmlns:a16="http://schemas.microsoft.com/office/drawing/2014/main" id="{3A245F3C-0AA6-41EC-AEFA-026F6587B003}"/>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bg1"/>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a:t>.</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5821061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UK_Forside hvid tekst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a:t>Klik her og indsæt mørkt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4" name="Subtitle 2">
            <a:extLst>
              <a:ext uri="{FF2B5EF4-FFF2-40B4-BE49-F238E27FC236}">
                <a16:creationId xmlns:a16="http://schemas.microsoft.com/office/drawing/2014/main" id="{98A3A365-2E66-4DD0-BBA9-7884F7C6FE1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7" name="Text Placeholder 7">
            <a:extLst>
              <a:ext uri="{FF2B5EF4-FFF2-40B4-BE49-F238E27FC236}">
                <a16:creationId xmlns:a16="http://schemas.microsoft.com/office/drawing/2014/main" id="{17210D45-E4CC-4EA8-88D2-ED969CF9E4A2}"/>
              </a:ext>
            </a:extLst>
          </p:cNvPr>
          <p:cNvSpPr>
            <a:spLocks noGrp="1"/>
          </p:cNvSpPr>
          <p:nvPr>
            <p:ph type="body" sz="quarter" idx="18"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9" name="Text Placeholder 9">
            <a:extLst>
              <a:ext uri="{FF2B5EF4-FFF2-40B4-BE49-F238E27FC236}">
                <a16:creationId xmlns:a16="http://schemas.microsoft.com/office/drawing/2014/main" id="{750877AE-C14F-454F-BCD1-42B3CE1CDE88}"/>
              </a:ext>
            </a:extLst>
          </p:cNvPr>
          <p:cNvSpPr>
            <a:spLocks noGrp="1"/>
          </p:cNvSpPr>
          <p:nvPr>
            <p:ph type="body" sz="quarter" idx="19"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0" name="Text Placeholder 17">
            <a:extLst>
              <a:ext uri="{FF2B5EF4-FFF2-40B4-BE49-F238E27FC236}">
                <a16:creationId xmlns:a16="http://schemas.microsoft.com/office/drawing/2014/main" id="{879B6635-A90F-4078-BB65-2CE867AF7B27}"/>
              </a:ext>
            </a:extLst>
          </p:cNvPr>
          <p:cNvSpPr>
            <a:spLocks noGrp="1"/>
          </p:cNvSpPr>
          <p:nvPr>
            <p:ph type="body" sz="quarter" idx="20"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21" name="Text Placeholder 20">
            <a:extLst>
              <a:ext uri="{FF2B5EF4-FFF2-40B4-BE49-F238E27FC236}">
                <a16:creationId xmlns:a16="http://schemas.microsoft.com/office/drawing/2014/main" id="{3A245F3C-0AA6-41EC-AEFA-026F6587B003}"/>
              </a:ext>
            </a:extLst>
          </p:cNvPr>
          <p:cNvSpPr>
            <a:spLocks noGrp="1"/>
          </p:cNvSpPr>
          <p:nvPr>
            <p:ph type="body" sz="quarter" idx="22" hasCustomPrompt="1"/>
          </p:nvPr>
        </p:nvSpPr>
        <p:spPr>
          <a:xfrm>
            <a:off x="10443600" y="5068884"/>
            <a:ext cx="1029600" cy="1069117"/>
          </a:xfrm>
          <a:prstGeom prst="rect">
            <a:avLst/>
          </a:prstGeom>
          <a:blipFill>
            <a:blip r:embed="rId2"/>
            <a:stretch>
              <a:fillRect/>
            </a:stretch>
          </a:blip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a:t>.</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368522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UK_Forside mørk/hv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7" name="Subtitle 2">
            <a:extLst>
              <a:ext uri="{FF2B5EF4-FFF2-40B4-BE49-F238E27FC236}">
                <a16:creationId xmlns:a16="http://schemas.microsoft.com/office/drawing/2014/main" id="{E36C0DBC-4EC9-4A4E-8DE4-952D9F7BE20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7EDA8D41-2335-493A-8246-8171A76F0F8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D4E101DD-89B2-4D7B-8F47-835181F42AA3}"/>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BB051B12-C82D-41E9-8581-101213AFDC33}"/>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Freeform 5">
            <a:extLst>
              <a:ext uri="{FF2B5EF4-FFF2-40B4-BE49-F238E27FC236}">
                <a16:creationId xmlns:a16="http://schemas.microsoft.com/office/drawing/2014/main" id="{8196FC72-201B-407A-A802-431ADE6F4826}"/>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31345883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UK_Forside mørk/ly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2"/>
              </a:solidFill>
            </a:endParaRPr>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2"/>
                </a:solidFill>
              </a:defRPr>
            </a:lvl1pPr>
          </a:lstStyle>
          <a:p>
            <a:r>
              <a:rPr lang="da-DK"/>
              <a:t>Indsæt titel</a:t>
            </a:r>
          </a:p>
        </p:txBody>
      </p:sp>
      <p:sp>
        <p:nvSpPr>
          <p:cNvPr id="17" name="Subtitle 2">
            <a:extLst>
              <a:ext uri="{FF2B5EF4-FFF2-40B4-BE49-F238E27FC236}">
                <a16:creationId xmlns:a16="http://schemas.microsoft.com/office/drawing/2014/main" id="{920A2E9F-A570-4C30-B6F7-A8E2727CF6E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484A3C88-2876-4F34-98F7-299B17A8C2D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2667C43F-58F4-43CC-86BE-580C713B8815}"/>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0F5851E0-A91D-4F64-8680-E5A25AAD33BA}"/>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Freeform 5">
            <a:extLst>
              <a:ext uri="{FF2B5EF4-FFF2-40B4-BE49-F238E27FC236}">
                <a16:creationId xmlns:a16="http://schemas.microsoft.com/office/drawing/2014/main" id="{21B4D8FC-6D8B-4361-9986-C27F230345B7}"/>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4017112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UK_Forside lys/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rgbClr val="000C2E"/>
                </a:solidFill>
              </a:defRPr>
            </a:lvl1pPr>
          </a:lstStyle>
          <a:p>
            <a:r>
              <a:rPr lang="da-DK"/>
              <a:t>Indsæt titel</a:t>
            </a:r>
          </a:p>
        </p:txBody>
      </p:sp>
      <p:sp>
        <p:nvSpPr>
          <p:cNvPr id="17" name="Subtitle 2">
            <a:extLst>
              <a:ext uri="{FF2B5EF4-FFF2-40B4-BE49-F238E27FC236}">
                <a16:creationId xmlns:a16="http://schemas.microsoft.com/office/drawing/2014/main" id="{90F374D4-48CD-43E3-AA3B-8D32C614D9D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accent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9E3E11BE-989A-4C63-8421-725A43313A4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C5DC236B-2E87-4C2A-AAE6-A79FFE84271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7D9E04BB-4195-42F1-BBEA-46C84B7F6FE4}"/>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Freeform 5">
            <a:extLst>
              <a:ext uri="{FF2B5EF4-FFF2-40B4-BE49-F238E27FC236}">
                <a16:creationId xmlns:a16="http://schemas.microsoft.com/office/drawing/2014/main" id="{B7029384-3120-46FC-A04A-744BCE57FFE3}"/>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5396358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UK_Forside lys/mø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tx2"/>
                </a:solidFill>
              </a:defRPr>
            </a:lvl1pPr>
          </a:lstStyle>
          <a:p>
            <a:r>
              <a:rPr lang="da-DK"/>
              <a:t>Indsæt titel</a:t>
            </a:r>
          </a:p>
        </p:txBody>
      </p:sp>
      <p:sp>
        <p:nvSpPr>
          <p:cNvPr id="17" name="Subtitle 2">
            <a:extLst>
              <a:ext uri="{FF2B5EF4-FFF2-40B4-BE49-F238E27FC236}">
                <a16:creationId xmlns:a16="http://schemas.microsoft.com/office/drawing/2014/main" id="{EA350F9D-5FD2-42BE-82EF-FE0BCE1EAA5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tx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3DB74700-CF80-4031-BF2A-339DA71A7093}"/>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3022554E-FE4D-43D3-B8EA-4D5A9D7432B7}"/>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45AF0E4B-085F-42EE-BA87-E6731FA98668}"/>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Freeform 5">
            <a:extLst>
              <a:ext uri="{FF2B5EF4-FFF2-40B4-BE49-F238E27FC236}">
                <a16:creationId xmlns:a16="http://schemas.microsoft.com/office/drawing/2014/main" id="{ABB461E5-C616-4E1A-99C5-487CC6F3016D}"/>
              </a:ext>
            </a:extLst>
          </p:cNvPr>
          <p:cNvSpPr>
            <a:spLocks noChangeAspect="1" noEditPoints="1"/>
          </p:cNvSpPr>
          <p:nvPr userDrawn="1"/>
        </p:nvSpPr>
        <p:spPr bwMode="auto">
          <a:xfrm>
            <a:off x="10441654"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3769342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UK_Forside hvid med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1356231"/>
            <a:ext cx="6815537" cy="3006449"/>
          </a:xfrm>
        </p:spPr>
        <p:txBody>
          <a:bodyPr anchor="b" anchorCtr="0">
            <a:normAutofit/>
          </a:bodyPr>
          <a:lstStyle>
            <a:lvl1pPr algn="l">
              <a:defRPr sz="7200"/>
            </a:lvl1pPr>
          </a:lstStyle>
          <a:p>
            <a:r>
              <a:rPr lang="da-DK"/>
              <a:t>Indsæt titel</a:t>
            </a:r>
          </a:p>
        </p:txBody>
      </p:sp>
      <p:sp>
        <p:nvSpPr>
          <p:cNvPr id="13" name="Subtitle 2">
            <a:extLst>
              <a:ext uri="{FF2B5EF4-FFF2-40B4-BE49-F238E27FC236}">
                <a16:creationId xmlns:a16="http://schemas.microsoft.com/office/drawing/2014/main" id="{10DD521F-6FFD-4064-912D-D1ACEADD8155}"/>
              </a:ext>
            </a:extLst>
          </p:cNvPr>
          <p:cNvSpPr>
            <a:spLocks noGrp="1"/>
          </p:cNvSpPr>
          <p:nvPr>
            <p:ph type="subTitle" idx="1" hasCustomPrompt="1"/>
          </p:nvPr>
        </p:nvSpPr>
        <p:spPr>
          <a:xfrm>
            <a:off x="720001" y="5327667"/>
            <a:ext cx="4097590"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4" name="Date_GeneralDate"/>
          <p:cNvSpPr>
            <a:spLocks noGrp="1"/>
          </p:cNvSpPr>
          <p:nvPr>
            <p:ph type="dt" sz="half" idx="10"/>
          </p:nvPr>
        </p:nvSpPr>
        <p:spPr>
          <a:xfrm>
            <a:off x="0" y="6912000"/>
            <a:ext cx="0" cy="0"/>
          </a:xfrm>
        </p:spPr>
        <p:txBody>
          <a:bodyPr/>
          <a:lstStyle>
            <a:lvl1pPr>
              <a:defRPr>
                <a:noFill/>
              </a:defRPr>
            </a:lvl1pPr>
          </a:lstStyle>
          <a:p>
            <a:endParaRPr lang="da-DK"/>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Picture Placeholder 15">
            <a:extLst>
              <a:ext uri="{FF2B5EF4-FFF2-40B4-BE49-F238E27FC236}">
                <a16:creationId xmlns:a16="http://schemas.microsoft.com/office/drawing/2014/main" id="{07127C84-7B2A-461F-B4C4-EA860EEF58CC}"/>
              </a:ext>
            </a:extLst>
          </p:cNvPr>
          <p:cNvSpPr>
            <a:spLocks noGrp="1"/>
          </p:cNvSpPr>
          <p:nvPr>
            <p:ph type="pic" sz="quarter" idx="17"/>
          </p:nvPr>
        </p:nvSpPr>
        <p:spPr>
          <a:xfrm>
            <a:off x="8128800" y="0"/>
            <a:ext cx="4063200" cy="6858000"/>
          </a:xfrm>
        </p:spPr>
        <p:txBody>
          <a:bodyPr tIns="36000"/>
          <a:lstStyle>
            <a:lvl1pPr marL="0" indent="0" algn="ctr">
              <a:buNone/>
              <a:defRPr/>
            </a:lvl1pPr>
          </a:lstStyle>
          <a:p>
            <a:endParaRPr lang="da-DK"/>
          </a:p>
        </p:txBody>
      </p:sp>
      <p:sp>
        <p:nvSpPr>
          <p:cNvPr id="19" name="Text Placeholder 7">
            <a:extLst>
              <a:ext uri="{FF2B5EF4-FFF2-40B4-BE49-F238E27FC236}">
                <a16:creationId xmlns:a16="http://schemas.microsoft.com/office/drawing/2014/main" id="{3BA9EC6C-D882-4644-AA8C-C638EA2AB27D}"/>
              </a:ext>
            </a:extLst>
          </p:cNvPr>
          <p:cNvSpPr>
            <a:spLocks noGrp="1"/>
          </p:cNvSpPr>
          <p:nvPr>
            <p:ph type="body" sz="quarter" idx="18" hasCustomPrompt="1"/>
          </p:nvPr>
        </p:nvSpPr>
        <p:spPr>
          <a:xfrm>
            <a:off x="724878" y="310326"/>
            <a:ext cx="2596665"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0" name="Text Placeholder 9">
            <a:extLst>
              <a:ext uri="{FF2B5EF4-FFF2-40B4-BE49-F238E27FC236}">
                <a16:creationId xmlns:a16="http://schemas.microsoft.com/office/drawing/2014/main" id="{1854DC86-7109-4CBA-B1A5-FAA37E19A3CD}"/>
              </a:ext>
            </a:extLst>
          </p:cNvPr>
          <p:cNvSpPr>
            <a:spLocks noGrp="1"/>
          </p:cNvSpPr>
          <p:nvPr>
            <p:ph type="body" sz="quarter" idx="19" hasCustomPrompt="1"/>
          </p:nvPr>
        </p:nvSpPr>
        <p:spPr>
          <a:xfrm>
            <a:off x="4423998" y="310326"/>
            <a:ext cx="3111539"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1" name="Text Placeholder 17">
            <a:extLst>
              <a:ext uri="{FF2B5EF4-FFF2-40B4-BE49-F238E27FC236}">
                <a16:creationId xmlns:a16="http://schemas.microsoft.com/office/drawing/2014/main" id="{830B9519-277F-4E54-8FC0-8193A0D06895}"/>
              </a:ext>
            </a:extLst>
          </p:cNvPr>
          <p:cNvSpPr>
            <a:spLocks noGrp="1"/>
          </p:cNvSpPr>
          <p:nvPr>
            <p:ph type="body" sz="quarter" idx="20" hasCustomPrompt="1"/>
          </p:nvPr>
        </p:nvSpPr>
        <p:spPr>
          <a:xfrm>
            <a:off x="4423998" y="531101"/>
            <a:ext cx="3111539"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Freeform 5">
            <a:extLst>
              <a:ext uri="{FF2B5EF4-FFF2-40B4-BE49-F238E27FC236}">
                <a16:creationId xmlns:a16="http://schemas.microsoft.com/office/drawing/2014/main" id="{B0F9BB00-3F45-4846-ADFA-64E77FFC9713}"/>
              </a:ext>
            </a:extLst>
          </p:cNvPr>
          <p:cNvSpPr>
            <a:spLocks noChangeAspect="1" noEditPoints="1"/>
          </p:cNvSpPr>
          <p:nvPr userDrawn="1"/>
        </p:nvSpPr>
        <p:spPr bwMode="auto">
          <a:xfrm>
            <a:off x="6508735" y="5068798"/>
            <a:ext cx="1027807" cy="1069200"/>
          </a:xfrm>
          <a:custGeom>
            <a:avLst/>
            <a:gdLst>
              <a:gd name="T0" fmla="*/ 629 w 1308"/>
              <a:gd name="T1" fmla="*/ 309 h 1360"/>
              <a:gd name="T2" fmla="*/ 799 w 1308"/>
              <a:gd name="T3" fmla="*/ 354 h 1360"/>
              <a:gd name="T4" fmla="*/ 789 w 1308"/>
              <a:gd name="T5" fmla="*/ 317 h 1360"/>
              <a:gd name="T6" fmla="*/ 678 w 1308"/>
              <a:gd name="T7" fmla="*/ 475 h 1360"/>
              <a:gd name="T8" fmla="*/ 577 w 1308"/>
              <a:gd name="T9" fmla="*/ 453 h 1360"/>
              <a:gd name="T10" fmla="*/ 454 w 1308"/>
              <a:gd name="T11" fmla="*/ 521 h 1360"/>
              <a:gd name="T12" fmla="*/ 719 w 1308"/>
              <a:gd name="T13" fmla="*/ 577 h 1360"/>
              <a:gd name="T14" fmla="*/ 602 w 1308"/>
              <a:gd name="T15" fmla="*/ 749 h 1360"/>
              <a:gd name="T16" fmla="*/ 719 w 1308"/>
              <a:gd name="T17" fmla="*/ 604 h 1360"/>
              <a:gd name="T18" fmla="*/ 651 w 1308"/>
              <a:gd name="T19" fmla="*/ 274 h 1360"/>
              <a:gd name="T20" fmla="*/ 449 w 1308"/>
              <a:gd name="T21" fmla="*/ 579 h 1360"/>
              <a:gd name="T22" fmla="*/ 422 w 1308"/>
              <a:gd name="T23" fmla="*/ 539 h 1360"/>
              <a:gd name="T24" fmla="*/ 356 w 1308"/>
              <a:gd name="T25" fmla="*/ 539 h 1360"/>
              <a:gd name="T26" fmla="*/ 358 w 1308"/>
              <a:gd name="T27" fmla="*/ 626 h 1360"/>
              <a:gd name="T28" fmla="*/ 891 w 1308"/>
              <a:gd name="T29" fmla="*/ 521 h 1360"/>
              <a:gd name="T30" fmla="*/ 890 w 1308"/>
              <a:gd name="T31" fmla="*/ 626 h 1360"/>
              <a:gd name="T32" fmla="*/ 900 w 1308"/>
              <a:gd name="T33" fmla="*/ 568 h 1360"/>
              <a:gd name="T34" fmla="*/ 848 w 1308"/>
              <a:gd name="T35" fmla="*/ 539 h 1360"/>
              <a:gd name="T36" fmla="*/ 796 w 1308"/>
              <a:gd name="T37" fmla="*/ 568 h 1360"/>
              <a:gd name="T38" fmla="*/ 805 w 1308"/>
              <a:gd name="T39" fmla="*/ 626 h 1360"/>
              <a:gd name="T40" fmla="*/ 423 w 1308"/>
              <a:gd name="T41" fmla="*/ 334 h 1360"/>
              <a:gd name="T42" fmla="*/ 512 w 1308"/>
              <a:gd name="T43" fmla="*/ 385 h 1360"/>
              <a:gd name="T44" fmla="*/ 929 w 1308"/>
              <a:gd name="T45" fmla="*/ 843 h 1360"/>
              <a:gd name="T46" fmla="*/ 480 w 1308"/>
              <a:gd name="T47" fmla="*/ 890 h 1360"/>
              <a:gd name="T48" fmla="*/ 397 w 1308"/>
              <a:gd name="T49" fmla="*/ 908 h 1360"/>
              <a:gd name="T50" fmla="*/ 862 w 1308"/>
              <a:gd name="T51" fmla="*/ 908 h 1360"/>
              <a:gd name="T52" fmla="*/ 777 w 1308"/>
              <a:gd name="T53" fmla="*/ 978 h 1360"/>
              <a:gd name="T54" fmla="*/ 328 w 1308"/>
              <a:gd name="T55" fmla="*/ 939 h 1360"/>
              <a:gd name="T56" fmla="*/ 931 w 1308"/>
              <a:gd name="T57" fmla="*/ 939 h 1360"/>
              <a:gd name="T58" fmla="*/ 629 w 1308"/>
              <a:gd name="T59" fmla="*/ 1029 h 1360"/>
              <a:gd name="T60" fmla="*/ 238 w 1308"/>
              <a:gd name="T61" fmla="*/ 1117 h 1360"/>
              <a:gd name="T62" fmla="*/ 200 w 1308"/>
              <a:gd name="T63" fmla="*/ 1203 h 1360"/>
              <a:gd name="T64" fmla="*/ 367 w 1308"/>
              <a:gd name="T65" fmla="*/ 1228 h 1360"/>
              <a:gd name="T66" fmla="*/ 345 w 1308"/>
              <a:gd name="T67" fmla="*/ 1243 h 1360"/>
              <a:gd name="T68" fmla="*/ 841 w 1308"/>
              <a:gd name="T69" fmla="*/ 1251 h 1360"/>
              <a:gd name="T70" fmla="*/ 1167 w 1308"/>
              <a:gd name="T71" fmla="*/ 856 h 1360"/>
              <a:gd name="T72" fmla="*/ 1276 w 1308"/>
              <a:gd name="T73" fmla="*/ 883 h 1360"/>
              <a:gd name="T74" fmla="*/ 1233 w 1308"/>
              <a:gd name="T75" fmla="*/ 826 h 1360"/>
              <a:gd name="T76" fmla="*/ 782 w 1308"/>
              <a:gd name="T77" fmla="*/ 114 h 1360"/>
              <a:gd name="T78" fmla="*/ 786 w 1308"/>
              <a:gd name="T79" fmla="*/ 86 h 1360"/>
              <a:gd name="T80" fmla="*/ 852 w 1308"/>
              <a:gd name="T81" fmla="*/ 89 h 1360"/>
              <a:gd name="T82" fmla="*/ 1116 w 1308"/>
              <a:gd name="T83" fmla="*/ 312 h 1360"/>
              <a:gd name="T84" fmla="*/ 1101 w 1308"/>
              <a:gd name="T85" fmla="*/ 258 h 1360"/>
              <a:gd name="T86" fmla="*/ 629 w 1308"/>
              <a:gd name="T87" fmla="*/ 1360 h 1360"/>
              <a:gd name="T88" fmla="*/ 1177 w 1308"/>
              <a:gd name="T89" fmla="*/ 531 h 1360"/>
              <a:gd name="T90" fmla="*/ 1254 w 1308"/>
              <a:gd name="T91" fmla="*/ 414 h 1360"/>
              <a:gd name="T92" fmla="*/ 1177 w 1308"/>
              <a:gd name="T93" fmla="*/ 531 h 1360"/>
              <a:gd name="T94" fmla="*/ 1236 w 1308"/>
              <a:gd name="T95" fmla="*/ 615 h 1360"/>
              <a:gd name="T96" fmla="*/ 1308 w 1308"/>
              <a:gd name="T97" fmla="*/ 687 h 1360"/>
              <a:gd name="T98" fmla="*/ 1049 w 1308"/>
              <a:gd name="T99" fmla="*/ 144 h 1360"/>
              <a:gd name="T100" fmla="*/ 948 w 1308"/>
              <a:gd name="T101" fmla="*/ 180 h 1360"/>
              <a:gd name="T102" fmla="*/ 1126 w 1308"/>
              <a:gd name="T103" fmla="*/ 1056 h 1360"/>
              <a:gd name="T104" fmla="*/ 1140 w 1308"/>
              <a:gd name="T105" fmla="*/ 1033 h 1360"/>
              <a:gd name="T106" fmla="*/ 1051 w 1308"/>
              <a:gd name="T107" fmla="*/ 1085 h 1360"/>
              <a:gd name="T108" fmla="*/ 61 w 1308"/>
              <a:gd name="T109" fmla="*/ 983 h 1360"/>
              <a:gd name="T110" fmla="*/ 125 w 1308"/>
              <a:gd name="T111" fmla="*/ 922 h 1360"/>
              <a:gd name="T112" fmla="*/ 459 w 1308"/>
              <a:gd name="T113" fmla="*/ 139 h 1360"/>
              <a:gd name="T114" fmla="*/ 365 w 1308"/>
              <a:gd name="T115" fmla="*/ 57 h 1360"/>
              <a:gd name="T116" fmla="*/ 642 w 1308"/>
              <a:gd name="T117" fmla="*/ 112 h 1360"/>
              <a:gd name="T118" fmla="*/ 564 w 1308"/>
              <a:gd name="T119" fmla="*/ 49 h 1360"/>
              <a:gd name="T120" fmla="*/ 642 w 1308"/>
              <a:gd name="T121" fmla="*/ 112 h 1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8" h="1360">
                <a:moveTo>
                  <a:pt x="695" y="425"/>
                </a:moveTo>
                <a:cubicBezTo>
                  <a:pt x="695" y="432"/>
                  <a:pt x="695" y="432"/>
                  <a:pt x="695" y="432"/>
                </a:cubicBezTo>
                <a:cubicBezTo>
                  <a:pt x="563" y="432"/>
                  <a:pt x="563" y="432"/>
                  <a:pt x="563" y="432"/>
                </a:cubicBezTo>
                <a:cubicBezTo>
                  <a:pt x="563" y="425"/>
                  <a:pt x="563" y="425"/>
                  <a:pt x="563" y="425"/>
                </a:cubicBezTo>
                <a:cubicBezTo>
                  <a:pt x="563" y="425"/>
                  <a:pt x="563" y="425"/>
                  <a:pt x="563" y="425"/>
                </a:cubicBezTo>
                <a:cubicBezTo>
                  <a:pt x="563" y="410"/>
                  <a:pt x="629" y="309"/>
                  <a:pt x="629" y="309"/>
                </a:cubicBezTo>
                <a:cubicBezTo>
                  <a:pt x="629" y="309"/>
                  <a:pt x="695" y="410"/>
                  <a:pt x="695" y="425"/>
                </a:cubicBezTo>
                <a:close/>
                <a:moveTo>
                  <a:pt x="789" y="317"/>
                </a:moveTo>
                <a:cubicBezTo>
                  <a:pt x="777" y="316"/>
                  <a:pt x="766" y="320"/>
                  <a:pt x="758" y="328"/>
                </a:cubicBezTo>
                <a:cubicBezTo>
                  <a:pt x="757" y="328"/>
                  <a:pt x="758" y="329"/>
                  <a:pt x="758" y="329"/>
                </a:cubicBezTo>
                <a:cubicBezTo>
                  <a:pt x="763" y="327"/>
                  <a:pt x="769" y="327"/>
                  <a:pt x="775" y="329"/>
                </a:cubicBezTo>
                <a:cubicBezTo>
                  <a:pt x="787" y="332"/>
                  <a:pt x="797" y="342"/>
                  <a:pt x="799" y="354"/>
                </a:cubicBezTo>
                <a:cubicBezTo>
                  <a:pt x="802" y="375"/>
                  <a:pt x="787" y="392"/>
                  <a:pt x="767" y="392"/>
                </a:cubicBezTo>
                <a:cubicBezTo>
                  <a:pt x="764" y="392"/>
                  <a:pt x="761" y="391"/>
                  <a:pt x="758" y="391"/>
                </a:cubicBezTo>
                <a:cubicBezTo>
                  <a:pt x="758" y="390"/>
                  <a:pt x="757" y="391"/>
                  <a:pt x="758" y="392"/>
                </a:cubicBezTo>
                <a:cubicBezTo>
                  <a:pt x="765" y="399"/>
                  <a:pt x="775" y="403"/>
                  <a:pt x="786" y="403"/>
                </a:cubicBezTo>
                <a:cubicBezTo>
                  <a:pt x="811" y="403"/>
                  <a:pt x="830" y="382"/>
                  <a:pt x="829" y="358"/>
                </a:cubicBezTo>
                <a:cubicBezTo>
                  <a:pt x="828" y="336"/>
                  <a:pt x="810" y="318"/>
                  <a:pt x="789" y="317"/>
                </a:cubicBezTo>
                <a:moveTo>
                  <a:pt x="698" y="556"/>
                </a:moveTo>
                <a:cubicBezTo>
                  <a:pt x="698" y="556"/>
                  <a:pt x="693" y="522"/>
                  <a:pt x="693" y="511"/>
                </a:cubicBezTo>
                <a:cubicBezTo>
                  <a:pt x="693" y="495"/>
                  <a:pt x="709" y="489"/>
                  <a:pt x="709" y="489"/>
                </a:cubicBezTo>
                <a:cubicBezTo>
                  <a:pt x="711" y="453"/>
                  <a:pt x="711" y="453"/>
                  <a:pt x="711" y="453"/>
                </a:cubicBezTo>
                <a:cubicBezTo>
                  <a:pt x="681" y="453"/>
                  <a:pt x="681" y="453"/>
                  <a:pt x="681" y="453"/>
                </a:cubicBezTo>
                <a:cubicBezTo>
                  <a:pt x="678" y="475"/>
                  <a:pt x="678" y="475"/>
                  <a:pt x="678" y="475"/>
                </a:cubicBezTo>
                <a:cubicBezTo>
                  <a:pt x="652" y="475"/>
                  <a:pt x="652" y="475"/>
                  <a:pt x="652" y="475"/>
                </a:cubicBezTo>
                <a:cubicBezTo>
                  <a:pt x="649" y="453"/>
                  <a:pt x="649" y="453"/>
                  <a:pt x="649" y="453"/>
                </a:cubicBezTo>
                <a:cubicBezTo>
                  <a:pt x="609" y="453"/>
                  <a:pt x="609" y="453"/>
                  <a:pt x="609" y="453"/>
                </a:cubicBezTo>
                <a:cubicBezTo>
                  <a:pt x="606" y="475"/>
                  <a:pt x="606" y="475"/>
                  <a:pt x="606" y="475"/>
                </a:cubicBezTo>
                <a:cubicBezTo>
                  <a:pt x="580" y="475"/>
                  <a:pt x="580" y="475"/>
                  <a:pt x="580" y="475"/>
                </a:cubicBezTo>
                <a:cubicBezTo>
                  <a:pt x="577" y="453"/>
                  <a:pt x="577" y="453"/>
                  <a:pt x="577" y="453"/>
                </a:cubicBezTo>
                <a:cubicBezTo>
                  <a:pt x="548" y="453"/>
                  <a:pt x="548" y="453"/>
                  <a:pt x="548" y="453"/>
                </a:cubicBezTo>
                <a:cubicBezTo>
                  <a:pt x="550" y="489"/>
                  <a:pt x="550" y="489"/>
                  <a:pt x="550" y="489"/>
                </a:cubicBezTo>
                <a:cubicBezTo>
                  <a:pt x="550" y="489"/>
                  <a:pt x="565" y="495"/>
                  <a:pt x="565" y="511"/>
                </a:cubicBezTo>
                <a:cubicBezTo>
                  <a:pt x="565" y="522"/>
                  <a:pt x="561" y="556"/>
                  <a:pt x="561" y="556"/>
                </a:cubicBezTo>
                <a:lnTo>
                  <a:pt x="698" y="556"/>
                </a:lnTo>
                <a:close/>
                <a:moveTo>
                  <a:pt x="454" y="521"/>
                </a:moveTo>
                <a:cubicBezTo>
                  <a:pt x="454" y="511"/>
                  <a:pt x="454" y="511"/>
                  <a:pt x="454" y="511"/>
                </a:cubicBezTo>
                <a:cubicBezTo>
                  <a:pt x="454" y="484"/>
                  <a:pt x="435" y="468"/>
                  <a:pt x="411" y="468"/>
                </a:cubicBezTo>
                <a:cubicBezTo>
                  <a:pt x="387" y="468"/>
                  <a:pt x="367" y="484"/>
                  <a:pt x="367" y="511"/>
                </a:cubicBezTo>
                <a:cubicBezTo>
                  <a:pt x="367" y="521"/>
                  <a:pt x="367" y="521"/>
                  <a:pt x="367" y="521"/>
                </a:cubicBezTo>
                <a:lnTo>
                  <a:pt x="454" y="521"/>
                </a:lnTo>
                <a:close/>
                <a:moveTo>
                  <a:pt x="719" y="577"/>
                </a:moveTo>
                <a:cubicBezTo>
                  <a:pt x="540" y="577"/>
                  <a:pt x="540" y="577"/>
                  <a:pt x="540" y="577"/>
                </a:cubicBezTo>
                <a:cubicBezTo>
                  <a:pt x="540" y="604"/>
                  <a:pt x="540" y="604"/>
                  <a:pt x="540" y="604"/>
                </a:cubicBezTo>
                <a:cubicBezTo>
                  <a:pt x="540" y="604"/>
                  <a:pt x="551" y="609"/>
                  <a:pt x="551" y="622"/>
                </a:cubicBezTo>
                <a:cubicBezTo>
                  <a:pt x="551" y="647"/>
                  <a:pt x="531" y="745"/>
                  <a:pt x="535" y="816"/>
                </a:cubicBezTo>
                <a:cubicBezTo>
                  <a:pt x="598" y="816"/>
                  <a:pt x="598" y="816"/>
                  <a:pt x="598" y="816"/>
                </a:cubicBezTo>
                <a:cubicBezTo>
                  <a:pt x="602" y="749"/>
                  <a:pt x="602" y="749"/>
                  <a:pt x="602" y="749"/>
                </a:cubicBezTo>
                <a:cubicBezTo>
                  <a:pt x="604" y="732"/>
                  <a:pt x="615" y="722"/>
                  <a:pt x="629" y="722"/>
                </a:cubicBezTo>
                <a:cubicBezTo>
                  <a:pt x="643" y="722"/>
                  <a:pt x="654" y="732"/>
                  <a:pt x="656" y="749"/>
                </a:cubicBezTo>
                <a:cubicBezTo>
                  <a:pt x="661" y="816"/>
                  <a:pt x="661" y="816"/>
                  <a:pt x="661" y="816"/>
                </a:cubicBezTo>
                <a:cubicBezTo>
                  <a:pt x="724" y="816"/>
                  <a:pt x="724" y="816"/>
                  <a:pt x="724" y="816"/>
                </a:cubicBezTo>
                <a:cubicBezTo>
                  <a:pt x="727" y="745"/>
                  <a:pt x="708" y="647"/>
                  <a:pt x="708" y="622"/>
                </a:cubicBezTo>
                <a:cubicBezTo>
                  <a:pt x="708" y="609"/>
                  <a:pt x="719" y="604"/>
                  <a:pt x="719" y="604"/>
                </a:cubicBezTo>
                <a:cubicBezTo>
                  <a:pt x="719" y="577"/>
                  <a:pt x="719" y="577"/>
                  <a:pt x="719" y="577"/>
                </a:cubicBezTo>
                <a:moveTo>
                  <a:pt x="651" y="274"/>
                </a:moveTo>
                <a:cubicBezTo>
                  <a:pt x="651" y="262"/>
                  <a:pt x="641" y="252"/>
                  <a:pt x="629" y="252"/>
                </a:cubicBezTo>
                <a:cubicBezTo>
                  <a:pt x="617" y="252"/>
                  <a:pt x="607" y="262"/>
                  <a:pt x="607" y="274"/>
                </a:cubicBezTo>
                <a:cubicBezTo>
                  <a:pt x="607" y="286"/>
                  <a:pt x="617" y="296"/>
                  <a:pt x="629" y="296"/>
                </a:cubicBezTo>
                <a:cubicBezTo>
                  <a:pt x="641" y="296"/>
                  <a:pt x="651" y="286"/>
                  <a:pt x="651" y="274"/>
                </a:cubicBezTo>
                <a:moveTo>
                  <a:pt x="453" y="626"/>
                </a:moveTo>
                <a:cubicBezTo>
                  <a:pt x="464" y="626"/>
                  <a:pt x="464" y="626"/>
                  <a:pt x="464" y="626"/>
                </a:cubicBezTo>
                <a:cubicBezTo>
                  <a:pt x="464" y="610"/>
                  <a:pt x="464" y="610"/>
                  <a:pt x="464" y="610"/>
                </a:cubicBezTo>
                <a:cubicBezTo>
                  <a:pt x="464" y="610"/>
                  <a:pt x="450" y="607"/>
                  <a:pt x="450" y="593"/>
                </a:cubicBezTo>
                <a:cubicBezTo>
                  <a:pt x="450" y="593"/>
                  <a:pt x="450" y="593"/>
                  <a:pt x="450" y="593"/>
                </a:cubicBezTo>
                <a:cubicBezTo>
                  <a:pt x="449" y="579"/>
                  <a:pt x="449" y="579"/>
                  <a:pt x="449" y="579"/>
                </a:cubicBezTo>
                <a:cubicBezTo>
                  <a:pt x="463" y="568"/>
                  <a:pt x="463" y="568"/>
                  <a:pt x="463" y="568"/>
                </a:cubicBezTo>
                <a:cubicBezTo>
                  <a:pt x="465" y="539"/>
                  <a:pt x="465" y="539"/>
                  <a:pt x="465" y="539"/>
                </a:cubicBezTo>
                <a:cubicBezTo>
                  <a:pt x="446" y="539"/>
                  <a:pt x="446" y="539"/>
                  <a:pt x="446" y="539"/>
                </a:cubicBezTo>
                <a:cubicBezTo>
                  <a:pt x="443" y="560"/>
                  <a:pt x="443" y="560"/>
                  <a:pt x="443" y="560"/>
                </a:cubicBezTo>
                <a:cubicBezTo>
                  <a:pt x="424" y="560"/>
                  <a:pt x="424" y="560"/>
                  <a:pt x="424" y="560"/>
                </a:cubicBezTo>
                <a:cubicBezTo>
                  <a:pt x="422" y="539"/>
                  <a:pt x="422" y="539"/>
                  <a:pt x="422" y="539"/>
                </a:cubicBezTo>
                <a:cubicBezTo>
                  <a:pt x="411" y="539"/>
                  <a:pt x="411" y="539"/>
                  <a:pt x="411" y="539"/>
                </a:cubicBezTo>
                <a:cubicBezTo>
                  <a:pt x="400" y="539"/>
                  <a:pt x="400" y="539"/>
                  <a:pt x="400" y="539"/>
                </a:cubicBezTo>
                <a:cubicBezTo>
                  <a:pt x="397" y="560"/>
                  <a:pt x="397" y="560"/>
                  <a:pt x="397" y="560"/>
                </a:cubicBezTo>
                <a:cubicBezTo>
                  <a:pt x="378" y="560"/>
                  <a:pt x="378" y="560"/>
                  <a:pt x="378" y="560"/>
                </a:cubicBezTo>
                <a:cubicBezTo>
                  <a:pt x="376" y="539"/>
                  <a:pt x="376" y="539"/>
                  <a:pt x="376" y="539"/>
                </a:cubicBezTo>
                <a:cubicBezTo>
                  <a:pt x="356" y="539"/>
                  <a:pt x="356" y="539"/>
                  <a:pt x="356" y="539"/>
                </a:cubicBezTo>
                <a:cubicBezTo>
                  <a:pt x="359" y="568"/>
                  <a:pt x="359" y="568"/>
                  <a:pt x="359" y="568"/>
                </a:cubicBezTo>
                <a:cubicBezTo>
                  <a:pt x="372" y="579"/>
                  <a:pt x="372" y="579"/>
                  <a:pt x="372" y="579"/>
                </a:cubicBezTo>
                <a:cubicBezTo>
                  <a:pt x="371" y="593"/>
                  <a:pt x="371" y="593"/>
                  <a:pt x="371" y="593"/>
                </a:cubicBezTo>
                <a:cubicBezTo>
                  <a:pt x="371" y="593"/>
                  <a:pt x="371" y="593"/>
                  <a:pt x="371" y="593"/>
                </a:cubicBezTo>
                <a:cubicBezTo>
                  <a:pt x="371" y="607"/>
                  <a:pt x="358" y="610"/>
                  <a:pt x="358" y="610"/>
                </a:cubicBezTo>
                <a:cubicBezTo>
                  <a:pt x="358" y="626"/>
                  <a:pt x="358" y="626"/>
                  <a:pt x="358" y="626"/>
                </a:cubicBezTo>
                <a:cubicBezTo>
                  <a:pt x="368" y="626"/>
                  <a:pt x="368" y="626"/>
                  <a:pt x="368" y="626"/>
                </a:cubicBezTo>
                <a:cubicBezTo>
                  <a:pt x="368" y="680"/>
                  <a:pt x="341" y="758"/>
                  <a:pt x="341" y="816"/>
                </a:cubicBezTo>
                <a:cubicBezTo>
                  <a:pt x="411" y="816"/>
                  <a:pt x="411" y="816"/>
                  <a:pt x="411" y="816"/>
                </a:cubicBezTo>
                <a:cubicBezTo>
                  <a:pt x="481" y="816"/>
                  <a:pt x="481" y="816"/>
                  <a:pt x="481" y="816"/>
                </a:cubicBezTo>
                <a:cubicBezTo>
                  <a:pt x="481" y="758"/>
                  <a:pt x="454" y="680"/>
                  <a:pt x="453" y="626"/>
                </a:cubicBezTo>
                <a:close/>
                <a:moveTo>
                  <a:pt x="891" y="521"/>
                </a:moveTo>
                <a:cubicBezTo>
                  <a:pt x="891" y="511"/>
                  <a:pt x="891" y="511"/>
                  <a:pt x="891" y="511"/>
                </a:cubicBezTo>
                <a:cubicBezTo>
                  <a:pt x="891" y="484"/>
                  <a:pt x="872" y="468"/>
                  <a:pt x="848" y="468"/>
                </a:cubicBezTo>
                <a:cubicBezTo>
                  <a:pt x="824" y="468"/>
                  <a:pt x="804" y="484"/>
                  <a:pt x="804" y="511"/>
                </a:cubicBezTo>
                <a:cubicBezTo>
                  <a:pt x="804" y="521"/>
                  <a:pt x="804" y="521"/>
                  <a:pt x="804" y="521"/>
                </a:cubicBezTo>
                <a:lnTo>
                  <a:pt x="891" y="521"/>
                </a:lnTo>
                <a:close/>
                <a:moveTo>
                  <a:pt x="890" y="626"/>
                </a:moveTo>
                <a:cubicBezTo>
                  <a:pt x="901" y="626"/>
                  <a:pt x="901" y="626"/>
                  <a:pt x="901" y="626"/>
                </a:cubicBezTo>
                <a:cubicBezTo>
                  <a:pt x="901" y="610"/>
                  <a:pt x="901" y="610"/>
                  <a:pt x="901" y="610"/>
                </a:cubicBezTo>
                <a:cubicBezTo>
                  <a:pt x="901" y="610"/>
                  <a:pt x="887" y="607"/>
                  <a:pt x="887" y="593"/>
                </a:cubicBezTo>
                <a:cubicBezTo>
                  <a:pt x="887" y="593"/>
                  <a:pt x="887" y="593"/>
                  <a:pt x="887" y="593"/>
                </a:cubicBezTo>
                <a:cubicBezTo>
                  <a:pt x="886" y="579"/>
                  <a:pt x="886" y="579"/>
                  <a:pt x="886" y="579"/>
                </a:cubicBezTo>
                <a:cubicBezTo>
                  <a:pt x="900" y="568"/>
                  <a:pt x="900" y="568"/>
                  <a:pt x="900" y="568"/>
                </a:cubicBezTo>
                <a:cubicBezTo>
                  <a:pt x="902" y="539"/>
                  <a:pt x="902" y="539"/>
                  <a:pt x="902" y="539"/>
                </a:cubicBezTo>
                <a:cubicBezTo>
                  <a:pt x="883" y="539"/>
                  <a:pt x="883" y="539"/>
                  <a:pt x="883" y="539"/>
                </a:cubicBezTo>
                <a:cubicBezTo>
                  <a:pt x="880" y="560"/>
                  <a:pt x="880" y="560"/>
                  <a:pt x="880" y="560"/>
                </a:cubicBezTo>
                <a:cubicBezTo>
                  <a:pt x="861" y="560"/>
                  <a:pt x="861" y="560"/>
                  <a:pt x="861" y="560"/>
                </a:cubicBezTo>
                <a:cubicBezTo>
                  <a:pt x="859" y="539"/>
                  <a:pt x="859" y="539"/>
                  <a:pt x="859" y="539"/>
                </a:cubicBezTo>
                <a:cubicBezTo>
                  <a:pt x="848" y="539"/>
                  <a:pt x="848" y="539"/>
                  <a:pt x="848" y="539"/>
                </a:cubicBezTo>
                <a:cubicBezTo>
                  <a:pt x="837" y="539"/>
                  <a:pt x="837" y="539"/>
                  <a:pt x="837" y="539"/>
                </a:cubicBezTo>
                <a:cubicBezTo>
                  <a:pt x="834" y="560"/>
                  <a:pt x="834" y="560"/>
                  <a:pt x="834" y="560"/>
                </a:cubicBezTo>
                <a:cubicBezTo>
                  <a:pt x="815" y="560"/>
                  <a:pt x="815" y="560"/>
                  <a:pt x="815" y="560"/>
                </a:cubicBezTo>
                <a:cubicBezTo>
                  <a:pt x="813" y="539"/>
                  <a:pt x="813" y="539"/>
                  <a:pt x="813" y="539"/>
                </a:cubicBezTo>
                <a:cubicBezTo>
                  <a:pt x="793" y="539"/>
                  <a:pt x="793" y="539"/>
                  <a:pt x="793" y="539"/>
                </a:cubicBezTo>
                <a:cubicBezTo>
                  <a:pt x="796" y="568"/>
                  <a:pt x="796" y="568"/>
                  <a:pt x="796" y="568"/>
                </a:cubicBezTo>
                <a:cubicBezTo>
                  <a:pt x="809" y="579"/>
                  <a:pt x="809" y="579"/>
                  <a:pt x="809" y="579"/>
                </a:cubicBezTo>
                <a:cubicBezTo>
                  <a:pt x="808" y="593"/>
                  <a:pt x="808" y="593"/>
                  <a:pt x="808" y="593"/>
                </a:cubicBezTo>
                <a:cubicBezTo>
                  <a:pt x="808" y="593"/>
                  <a:pt x="808" y="593"/>
                  <a:pt x="808" y="593"/>
                </a:cubicBezTo>
                <a:cubicBezTo>
                  <a:pt x="808" y="607"/>
                  <a:pt x="794" y="610"/>
                  <a:pt x="794" y="610"/>
                </a:cubicBezTo>
                <a:cubicBezTo>
                  <a:pt x="794" y="626"/>
                  <a:pt x="794" y="626"/>
                  <a:pt x="794" y="626"/>
                </a:cubicBezTo>
                <a:cubicBezTo>
                  <a:pt x="805" y="626"/>
                  <a:pt x="805" y="626"/>
                  <a:pt x="805" y="626"/>
                </a:cubicBezTo>
                <a:cubicBezTo>
                  <a:pt x="805" y="680"/>
                  <a:pt x="778" y="758"/>
                  <a:pt x="778" y="816"/>
                </a:cubicBezTo>
                <a:cubicBezTo>
                  <a:pt x="848" y="816"/>
                  <a:pt x="848" y="816"/>
                  <a:pt x="848" y="816"/>
                </a:cubicBezTo>
                <a:cubicBezTo>
                  <a:pt x="918" y="816"/>
                  <a:pt x="918" y="816"/>
                  <a:pt x="918" y="816"/>
                </a:cubicBezTo>
                <a:cubicBezTo>
                  <a:pt x="918" y="758"/>
                  <a:pt x="891" y="680"/>
                  <a:pt x="890" y="626"/>
                </a:cubicBezTo>
                <a:close/>
                <a:moveTo>
                  <a:pt x="457" y="342"/>
                </a:moveTo>
                <a:cubicBezTo>
                  <a:pt x="423" y="334"/>
                  <a:pt x="423" y="334"/>
                  <a:pt x="423" y="334"/>
                </a:cubicBezTo>
                <a:cubicBezTo>
                  <a:pt x="446" y="360"/>
                  <a:pt x="446" y="360"/>
                  <a:pt x="446" y="360"/>
                </a:cubicBezTo>
                <a:cubicBezTo>
                  <a:pt x="423" y="385"/>
                  <a:pt x="423" y="385"/>
                  <a:pt x="423" y="385"/>
                </a:cubicBezTo>
                <a:cubicBezTo>
                  <a:pt x="457" y="378"/>
                  <a:pt x="457" y="378"/>
                  <a:pt x="457" y="378"/>
                </a:cubicBezTo>
                <a:cubicBezTo>
                  <a:pt x="467" y="411"/>
                  <a:pt x="467" y="411"/>
                  <a:pt x="467" y="411"/>
                </a:cubicBezTo>
                <a:cubicBezTo>
                  <a:pt x="478" y="378"/>
                  <a:pt x="478" y="378"/>
                  <a:pt x="478" y="378"/>
                </a:cubicBezTo>
                <a:cubicBezTo>
                  <a:pt x="512" y="385"/>
                  <a:pt x="512" y="385"/>
                  <a:pt x="512" y="385"/>
                </a:cubicBezTo>
                <a:cubicBezTo>
                  <a:pt x="488" y="360"/>
                  <a:pt x="488" y="360"/>
                  <a:pt x="488" y="360"/>
                </a:cubicBezTo>
                <a:cubicBezTo>
                  <a:pt x="512" y="334"/>
                  <a:pt x="512" y="334"/>
                  <a:pt x="512" y="334"/>
                </a:cubicBezTo>
                <a:cubicBezTo>
                  <a:pt x="478" y="342"/>
                  <a:pt x="478" y="342"/>
                  <a:pt x="478" y="342"/>
                </a:cubicBezTo>
                <a:cubicBezTo>
                  <a:pt x="467" y="308"/>
                  <a:pt x="467" y="308"/>
                  <a:pt x="467" y="308"/>
                </a:cubicBezTo>
                <a:lnTo>
                  <a:pt x="457" y="342"/>
                </a:lnTo>
                <a:close/>
                <a:moveTo>
                  <a:pt x="929" y="843"/>
                </a:moveTo>
                <a:cubicBezTo>
                  <a:pt x="886" y="843"/>
                  <a:pt x="863" y="860"/>
                  <a:pt x="843" y="871"/>
                </a:cubicBezTo>
                <a:cubicBezTo>
                  <a:pt x="826" y="880"/>
                  <a:pt x="811" y="890"/>
                  <a:pt x="779" y="890"/>
                </a:cubicBezTo>
                <a:cubicBezTo>
                  <a:pt x="747" y="890"/>
                  <a:pt x="731" y="880"/>
                  <a:pt x="714" y="871"/>
                </a:cubicBezTo>
                <a:cubicBezTo>
                  <a:pt x="694" y="860"/>
                  <a:pt x="672" y="847"/>
                  <a:pt x="629" y="847"/>
                </a:cubicBezTo>
                <a:cubicBezTo>
                  <a:pt x="587" y="847"/>
                  <a:pt x="564" y="860"/>
                  <a:pt x="545" y="871"/>
                </a:cubicBezTo>
                <a:cubicBezTo>
                  <a:pt x="527" y="880"/>
                  <a:pt x="512" y="890"/>
                  <a:pt x="480" y="890"/>
                </a:cubicBezTo>
                <a:cubicBezTo>
                  <a:pt x="448" y="890"/>
                  <a:pt x="433" y="880"/>
                  <a:pt x="415" y="871"/>
                </a:cubicBezTo>
                <a:cubicBezTo>
                  <a:pt x="395" y="860"/>
                  <a:pt x="373" y="843"/>
                  <a:pt x="330" y="843"/>
                </a:cubicBezTo>
                <a:cubicBezTo>
                  <a:pt x="303" y="843"/>
                  <a:pt x="271" y="852"/>
                  <a:pt x="271" y="852"/>
                </a:cubicBezTo>
                <a:cubicBezTo>
                  <a:pt x="294" y="892"/>
                  <a:pt x="294" y="892"/>
                  <a:pt x="294" y="892"/>
                </a:cubicBezTo>
                <a:cubicBezTo>
                  <a:pt x="294" y="892"/>
                  <a:pt x="313" y="889"/>
                  <a:pt x="330" y="889"/>
                </a:cubicBezTo>
                <a:cubicBezTo>
                  <a:pt x="362" y="889"/>
                  <a:pt x="379" y="898"/>
                  <a:pt x="397" y="908"/>
                </a:cubicBezTo>
                <a:cubicBezTo>
                  <a:pt x="417" y="919"/>
                  <a:pt x="433" y="934"/>
                  <a:pt x="476" y="934"/>
                </a:cubicBezTo>
                <a:cubicBezTo>
                  <a:pt x="519" y="934"/>
                  <a:pt x="542" y="920"/>
                  <a:pt x="562" y="909"/>
                </a:cubicBezTo>
                <a:cubicBezTo>
                  <a:pt x="580" y="899"/>
                  <a:pt x="598" y="891"/>
                  <a:pt x="629" y="891"/>
                </a:cubicBezTo>
                <a:cubicBezTo>
                  <a:pt x="661" y="891"/>
                  <a:pt x="679" y="899"/>
                  <a:pt x="696" y="909"/>
                </a:cubicBezTo>
                <a:cubicBezTo>
                  <a:pt x="716" y="920"/>
                  <a:pt x="740" y="934"/>
                  <a:pt x="782" y="934"/>
                </a:cubicBezTo>
                <a:cubicBezTo>
                  <a:pt x="825" y="934"/>
                  <a:pt x="842" y="919"/>
                  <a:pt x="862" y="908"/>
                </a:cubicBezTo>
                <a:cubicBezTo>
                  <a:pt x="879" y="898"/>
                  <a:pt x="897" y="889"/>
                  <a:pt x="929" y="889"/>
                </a:cubicBezTo>
                <a:cubicBezTo>
                  <a:pt x="945" y="889"/>
                  <a:pt x="965" y="892"/>
                  <a:pt x="965" y="892"/>
                </a:cubicBezTo>
                <a:cubicBezTo>
                  <a:pt x="988" y="852"/>
                  <a:pt x="988" y="852"/>
                  <a:pt x="988" y="852"/>
                </a:cubicBezTo>
                <a:cubicBezTo>
                  <a:pt x="988" y="852"/>
                  <a:pt x="956" y="843"/>
                  <a:pt x="929" y="843"/>
                </a:cubicBezTo>
                <a:close/>
                <a:moveTo>
                  <a:pt x="842" y="962"/>
                </a:moveTo>
                <a:cubicBezTo>
                  <a:pt x="825" y="972"/>
                  <a:pt x="808" y="978"/>
                  <a:pt x="777" y="978"/>
                </a:cubicBezTo>
                <a:cubicBezTo>
                  <a:pt x="745" y="978"/>
                  <a:pt x="728" y="971"/>
                  <a:pt x="711" y="961"/>
                </a:cubicBezTo>
                <a:cubicBezTo>
                  <a:pt x="692" y="951"/>
                  <a:pt x="670" y="937"/>
                  <a:pt x="629" y="937"/>
                </a:cubicBezTo>
                <a:cubicBezTo>
                  <a:pt x="588" y="937"/>
                  <a:pt x="566" y="951"/>
                  <a:pt x="547" y="961"/>
                </a:cubicBezTo>
                <a:cubicBezTo>
                  <a:pt x="530" y="971"/>
                  <a:pt x="513" y="978"/>
                  <a:pt x="482" y="978"/>
                </a:cubicBezTo>
                <a:cubicBezTo>
                  <a:pt x="451" y="978"/>
                  <a:pt x="433" y="972"/>
                  <a:pt x="416" y="962"/>
                </a:cubicBezTo>
                <a:cubicBezTo>
                  <a:pt x="397" y="952"/>
                  <a:pt x="371" y="934"/>
                  <a:pt x="328" y="939"/>
                </a:cubicBezTo>
                <a:cubicBezTo>
                  <a:pt x="393" y="1023"/>
                  <a:pt x="483" y="1022"/>
                  <a:pt x="483" y="1022"/>
                </a:cubicBezTo>
                <a:cubicBezTo>
                  <a:pt x="523" y="1022"/>
                  <a:pt x="545" y="1013"/>
                  <a:pt x="564" y="1003"/>
                </a:cubicBezTo>
                <a:cubicBezTo>
                  <a:pt x="581" y="993"/>
                  <a:pt x="599" y="982"/>
                  <a:pt x="629" y="982"/>
                </a:cubicBezTo>
                <a:cubicBezTo>
                  <a:pt x="660" y="982"/>
                  <a:pt x="677" y="993"/>
                  <a:pt x="694" y="1003"/>
                </a:cubicBezTo>
                <a:cubicBezTo>
                  <a:pt x="714" y="1013"/>
                  <a:pt x="736" y="1022"/>
                  <a:pt x="776" y="1022"/>
                </a:cubicBezTo>
                <a:cubicBezTo>
                  <a:pt x="776" y="1022"/>
                  <a:pt x="865" y="1023"/>
                  <a:pt x="931" y="939"/>
                </a:cubicBezTo>
                <a:cubicBezTo>
                  <a:pt x="887" y="934"/>
                  <a:pt x="862" y="952"/>
                  <a:pt x="842" y="962"/>
                </a:cubicBezTo>
                <a:close/>
                <a:moveTo>
                  <a:pt x="629" y="1029"/>
                </a:moveTo>
                <a:cubicBezTo>
                  <a:pt x="588" y="1029"/>
                  <a:pt x="570" y="1060"/>
                  <a:pt x="516" y="1060"/>
                </a:cubicBezTo>
                <a:cubicBezTo>
                  <a:pt x="537" y="1067"/>
                  <a:pt x="582" y="1077"/>
                  <a:pt x="629" y="1077"/>
                </a:cubicBezTo>
                <a:cubicBezTo>
                  <a:pt x="676" y="1077"/>
                  <a:pt x="722" y="1067"/>
                  <a:pt x="743" y="1060"/>
                </a:cubicBezTo>
                <a:cubicBezTo>
                  <a:pt x="688" y="1060"/>
                  <a:pt x="671" y="1029"/>
                  <a:pt x="629" y="1029"/>
                </a:cubicBezTo>
                <a:close/>
                <a:moveTo>
                  <a:pt x="172" y="1012"/>
                </a:moveTo>
                <a:cubicBezTo>
                  <a:pt x="189" y="1033"/>
                  <a:pt x="189" y="1033"/>
                  <a:pt x="189" y="1033"/>
                </a:cubicBezTo>
                <a:cubicBezTo>
                  <a:pt x="100" y="1101"/>
                  <a:pt x="100" y="1101"/>
                  <a:pt x="100" y="1101"/>
                </a:cubicBezTo>
                <a:cubicBezTo>
                  <a:pt x="83" y="1080"/>
                  <a:pt x="83" y="1080"/>
                  <a:pt x="83" y="1080"/>
                </a:cubicBezTo>
                <a:lnTo>
                  <a:pt x="172" y="1012"/>
                </a:lnTo>
                <a:close/>
                <a:moveTo>
                  <a:pt x="238" y="1117"/>
                </a:moveTo>
                <a:cubicBezTo>
                  <a:pt x="212" y="1095"/>
                  <a:pt x="212" y="1095"/>
                  <a:pt x="212" y="1095"/>
                </a:cubicBezTo>
                <a:cubicBezTo>
                  <a:pt x="227" y="1078"/>
                  <a:pt x="227" y="1078"/>
                  <a:pt x="227" y="1078"/>
                </a:cubicBezTo>
                <a:cubicBezTo>
                  <a:pt x="298" y="1139"/>
                  <a:pt x="298" y="1139"/>
                  <a:pt x="298" y="1139"/>
                </a:cubicBezTo>
                <a:cubicBezTo>
                  <a:pt x="283" y="1156"/>
                  <a:pt x="283" y="1156"/>
                  <a:pt x="283" y="1156"/>
                </a:cubicBezTo>
                <a:cubicBezTo>
                  <a:pt x="258" y="1134"/>
                  <a:pt x="258" y="1134"/>
                  <a:pt x="258" y="1134"/>
                </a:cubicBezTo>
                <a:cubicBezTo>
                  <a:pt x="200" y="1203"/>
                  <a:pt x="200" y="1203"/>
                  <a:pt x="200" y="1203"/>
                </a:cubicBezTo>
                <a:cubicBezTo>
                  <a:pt x="179" y="1185"/>
                  <a:pt x="179" y="1185"/>
                  <a:pt x="179" y="1185"/>
                </a:cubicBezTo>
                <a:lnTo>
                  <a:pt x="238" y="1117"/>
                </a:lnTo>
                <a:close/>
                <a:moveTo>
                  <a:pt x="345" y="1243"/>
                </a:moveTo>
                <a:cubicBezTo>
                  <a:pt x="332" y="1162"/>
                  <a:pt x="332" y="1162"/>
                  <a:pt x="332" y="1162"/>
                </a:cubicBezTo>
                <a:cubicBezTo>
                  <a:pt x="360" y="1178"/>
                  <a:pt x="360" y="1178"/>
                  <a:pt x="360" y="1178"/>
                </a:cubicBezTo>
                <a:cubicBezTo>
                  <a:pt x="367" y="1228"/>
                  <a:pt x="367" y="1228"/>
                  <a:pt x="367" y="1228"/>
                </a:cubicBezTo>
                <a:cubicBezTo>
                  <a:pt x="411" y="1202"/>
                  <a:pt x="411" y="1202"/>
                  <a:pt x="411" y="1202"/>
                </a:cubicBezTo>
                <a:cubicBezTo>
                  <a:pt x="441" y="1213"/>
                  <a:pt x="441" y="1213"/>
                  <a:pt x="441" y="1213"/>
                </a:cubicBezTo>
                <a:cubicBezTo>
                  <a:pt x="370" y="1254"/>
                  <a:pt x="370" y="1254"/>
                  <a:pt x="370" y="1254"/>
                </a:cubicBezTo>
                <a:cubicBezTo>
                  <a:pt x="350" y="1296"/>
                  <a:pt x="350" y="1296"/>
                  <a:pt x="350" y="1296"/>
                </a:cubicBezTo>
                <a:cubicBezTo>
                  <a:pt x="326" y="1285"/>
                  <a:pt x="326" y="1285"/>
                  <a:pt x="326" y="1285"/>
                </a:cubicBezTo>
                <a:lnTo>
                  <a:pt x="345" y="1243"/>
                </a:lnTo>
                <a:close/>
                <a:moveTo>
                  <a:pt x="756" y="1230"/>
                </a:moveTo>
                <a:cubicBezTo>
                  <a:pt x="838" y="1206"/>
                  <a:pt x="838" y="1206"/>
                  <a:pt x="838" y="1206"/>
                </a:cubicBezTo>
                <a:cubicBezTo>
                  <a:pt x="844" y="1227"/>
                  <a:pt x="844" y="1227"/>
                  <a:pt x="844" y="1227"/>
                </a:cubicBezTo>
                <a:cubicBezTo>
                  <a:pt x="788" y="1244"/>
                  <a:pt x="788" y="1244"/>
                  <a:pt x="788" y="1244"/>
                </a:cubicBezTo>
                <a:cubicBezTo>
                  <a:pt x="795" y="1265"/>
                  <a:pt x="795" y="1265"/>
                  <a:pt x="795" y="1265"/>
                </a:cubicBezTo>
                <a:cubicBezTo>
                  <a:pt x="841" y="1251"/>
                  <a:pt x="841" y="1251"/>
                  <a:pt x="841" y="1251"/>
                </a:cubicBezTo>
                <a:cubicBezTo>
                  <a:pt x="847" y="1273"/>
                  <a:pt x="847" y="1273"/>
                  <a:pt x="847" y="1273"/>
                </a:cubicBezTo>
                <a:cubicBezTo>
                  <a:pt x="801" y="1286"/>
                  <a:pt x="801" y="1286"/>
                  <a:pt x="801" y="1286"/>
                </a:cubicBezTo>
                <a:cubicBezTo>
                  <a:pt x="814" y="1330"/>
                  <a:pt x="814" y="1330"/>
                  <a:pt x="814" y="1330"/>
                </a:cubicBezTo>
                <a:cubicBezTo>
                  <a:pt x="788" y="1338"/>
                  <a:pt x="788" y="1338"/>
                  <a:pt x="788" y="1338"/>
                </a:cubicBezTo>
                <a:lnTo>
                  <a:pt x="756" y="1230"/>
                </a:lnTo>
                <a:close/>
                <a:moveTo>
                  <a:pt x="1167" y="856"/>
                </a:moveTo>
                <a:cubicBezTo>
                  <a:pt x="1179" y="807"/>
                  <a:pt x="1179" y="807"/>
                  <a:pt x="1179" y="807"/>
                </a:cubicBezTo>
                <a:cubicBezTo>
                  <a:pt x="1187" y="778"/>
                  <a:pt x="1205" y="768"/>
                  <a:pt x="1226" y="773"/>
                </a:cubicBezTo>
                <a:cubicBezTo>
                  <a:pt x="1250" y="779"/>
                  <a:pt x="1262" y="799"/>
                  <a:pt x="1255" y="830"/>
                </a:cubicBezTo>
                <a:cubicBezTo>
                  <a:pt x="1253" y="836"/>
                  <a:pt x="1250" y="843"/>
                  <a:pt x="1247" y="848"/>
                </a:cubicBezTo>
                <a:cubicBezTo>
                  <a:pt x="1283" y="857"/>
                  <a:pt x="1283" y="857"/>
                  <a:pt x="1283" y="857"/>
                </a:cubicBezTo>
                <a:cubicBezTo>
                  <a:pt x="1276" y="883"/>
                  <a:pt x="1276" y="883"/>
                  <a:pt x="1276" y="883"/>
                </a:cubicBezTo>
                <a:lnTo>
                  <a:pt x="1167" y="856"/>
                </a:lnTo>
                <a:close/>
                <a:moveTo>
                  <a:pt x="1221" y="800"/>
                </a:moveTo>
                <a:cubicBezTo>
                  <a:pt x="1212" y="798"/>
                  <a:pt x="1204" y="802"/>
                  <a:pt x="1201" y="814"/>
                </a:cubicBezTo>
                <a:cubicBezTo>
                  <a:pt x="1196" y="835"/>
                  <a:pt x="1196" y="835"/>
                  <a:pt x="1196" y="835"/>
                </a:cubicBezTo>
                <a:cubicBezTo>
                  <a:pt x="1226" y="843"/>
                  <a:pt x="1226" y="843"/>
                  <a:pt x="1226" y="843"/>
                </a:cubicBezTo>
                <a:cubicBezTo>
                  <a:pt x="1229" y="838"/>
                  <a:pt x="1232" y="831"/>
                  <a:pt x="1233" y="826"/>
                </a:cubicBezTo>
                <a:cubicBezTo>
                  <a:pt x="1237" y="812"/>
                  <a:pt x="1232" y="803"/>
                  <a:pt x="1221" y="800"/>
                </a:cubicBezTo>
                <a:close/>
                <a:moveTo>
                  <a:pt x="852" y="89"/>
                </a:moveTo>
                <a:cubicBezTo>
                  <a:pt x="845" y="124"/>
                  <a:pt x="813" y="144"/>
                  <a:pt x="778" y="137"/>
                </a:cubicBezTo>
                <a:cubicBezTo>
                  <a:pt x="759" y="134"/>
                  <a:pt x="743" y="124"/>
                  <a:pt x="735" y="108"/>
                </a:cubicBezTo>
                <a:cubicBezTo>
                  <a:pt x="757" y="96"/>
                  <a:pt x="757" y="96"/>
                  <a:pt x="757" y="96"/>
                </a:cubicBezTo>
                <a:cubicBezTo>
                  <a:pt x="761" y="104"/>
                  <a:pt x="771" y="112"/>
                  <a:pt x="782" y="114"/>
                </a:cubicBezTo>
                <a:cubicBezTo>
                  <a:pt x="804" y="119"/>
                  <a:pt x="822" y="106"/>
                  <a:pt x="826" y="85"/>
                </a:cubicBezTo>
                <a:cubicBezTo>
                  <a:pt x="830" y="61"/>
                  <a:pt x="818" y="44"/>
                  <a:pt x="797" y="40"/>
                </a:cubicBezTo>
                <a:cubicBezTo>
                  <a:pt x="785" y="38"/>
                  <a:pt x="773" y="42"/>
                  <a:pt x="766" y="46"/>
                </a:cubicBezTo>
                <a:cubicBezTo>
                  <a:pt x="763" y="60"/>
                  <a:pt x="763" y="60"/>
                  <a:pt x="763" y="60"/>
                </a:cubicBezTo>
                <a:cubicBezTo>
                  <a:pt x="790" y="65"/>
                  <a:pt x="790" y="65"/>
                  <a:pt x="790" y="65"/>
                </a:cubicBezTo>
                <a:cubicBezTo>
                  <a:pt x="786" y="86"/>
                  <a:pt x="786" y="86"/>
                  <a:pt x="786" y="86"/>
                </a:cubicBezTo>
                <a:cubicBezTo>
                  <a:pt x="734" y="76"/>
                  <a:pt x="734" y="76"/>
                  <a:pt x="734" y="76"/>
                </a:cubicBezTo>
                <a:cubicBezTo>
                  <a:pt x="747" y="9"/>
                  <a:pt x="747" y="9"/>
                  <a:pt x="747" y="9"/>
                </a:cubicBezTo>
                <a:cubicBezTo>
                  <a:pt x="769" y="13"/>
                  <a:pt x="769" y="13"/>
                  <a:pt x="769" y="13"/>
                </a:cubicBezTo>
                <a:cubicBezTo>
                  <a:pt x="767" y="24"/>
                  <a:pt x="767" y="24"/>
                  <a:pt x="767" y="24"/>
                </a:cubicBezTo>
                <a:cubicBezTo>
                  <a:pt x="777" y="18"/>
                  <a:pt x="792" y="16"/>
                  <a:pt x="805" y="19"/>
                </a:cubicBezTo>
                <a:cubicBezTo>
                  <a:pt x="837" y="25"/>
                  <a:pt x="858" y="55"/>
                  <a:pt x="852" y="89"/>
                </a:cubicBezTo>
                <a:close/>
                <a:moveTo>
                  <a:pt x="1137" y="228"/>
                </a:moveTo>
                <a:cubicBezTo>
                  <a:pt x="1119" y="207"/>
                  <a:pt x="1119" y="207"/>
                  <a:pt x="1119" y="207"/>
                </a:cubicBezTo>
                <a:cubicBezTo>
                  <a:pt x="1034" y="280"/>
                  <a:pt x="1034" y="280"/>
                  <a:pt x="1034" y="280"/>
                </a:cubicBezTo>
                <a:cubicBezTo>
                  <a:pt x="1050" y="301"/>
                  <a:pt x="1050" y="301"/>
                  <a:pt x="1050" y="301"/>
                </a:cubicBezTo>
                <a:cubicBezTo>
                  <a:pt x="1084" y="273"/>
                  <a:pt x="1084" y="273"/>
                  <a:pt x="1084" y="273"/>
                </a:cubicBezTo>
                <a:cubicBezTo>
                  <a:pt x="1116" y="312"/>
                  <a:pt x="1116" y="312"/>
                  <a:pt x="1116" y="312"/>
                </a:cubicBezTo>
                <a:cubicBezTo>
                  <a:pt x="1082" y="339"/>
                  <a:pt x="1082" y="339"/>
                  <a:pt x="1082" y="339"/>
                </a:cubicBezTo>
                <a:cubicBezTo>
                  <a:pt x="1099" y="360"/>
                  <a:pt x="1099" y="360"/>
                  <a:pt x="1099" y="360"/>
                </a:cubicBezTo>
                <a:cubicBezTo>
                  <a:pt x="1187" y="290"/>
                  <a:pt x="1187" y="290"/>
                  <a:pt x="1187" y="290"/>
                </a:cubicBezTo>
                <a:cubicBezTo>
                  <a:pt x="1170" y="269"/>
                  <a:pt x="1170" y="269"/>
                  <a:pt x="1170" y="269"/>
                </a:cubicBezTo>
                <a:cubicBezTo>
                  <a:pt x="1133" y="298"/>
                  <a:pt x="1133" y="298"/>
                  <a:pt x="1133" y="298"/>
                </a:cubicBezTo>
                <a:cubicBezTo>
                  <a:pt x="1101" y="258"/>
                  <a:pt x="1101" y="258"/>
                  <a:pt x="1101" y="258"/>
                </a:cubicBezTo>
                <a:lnTo>
                  <a:pt x="1137" y="228"/>
                </a:lnTo>
                <a:close/>
                <a:moveTo>
                  <a:pt x="629" y="1360"/>
                </a:moveTo>
                <a:cubicBezTo>
                  <a:pt x="663" y="1360"/>
                  <a:pt x="692" y="1335"/>
                  <a:pt x="692" y="1299"/>
                </a:cubicBezTo>
                <a:cubicBezTo>
                  <a:pt x="692" y="1264"/>
                  <a:pt x="663" y="1239"/>
                  <a:pt x="629" y="1239"/>
                </a:cubicBezTo>
                <a:cubicBezTo>
                  <a:pt x="595" y="1239"/>
                  <a:pt x="567" y="1264"/>
                  <a:pt x="567" y="1299"/>
                </a:cubicBezTo>
                <a:cubicBezTo>
                  <a:pt x="567" y="1335"/>
                  <a:pt x="595" y="1360"/>
                  <a:pt x="629" y="1360"/>
                </a:cubicBezTo>
                <a:close/>
                <a:moveTo>
                  <a:pt x="593" y="1299"/>
                </a:moveTo>
                <a:cubicBezTo>
                  <a:pt x="593" y="1279"/>
                  <a:pt x="610" y="1263"/>
                  <a:pt x="629" y="1263"/>
                </a:cubicBezTo>
                <a:cubicBezTo>
                  <a:pt x="649" y="1263"/>
                  <a:pt x="665" y="1279"/>
                  <a:pt x="665" y="1299"/>
                </a:cubicBezTo>
                <a:cubicBezTo>
                  <a:pt x="665" y="1320"/>
                  <a:pt x="649" y="1336"/>
                  <a:pt x="629" y="1336"/>
                </a:cubicBezTo>
                <a:cubicBezTo>
                  <a:pt x="610" y="1336"/>
                  <a:pt x="593" y="1320"/>
                  <a:pt x="593" y="1299"/>
                </a:cubicBezTo>
                <a:close/>
                <a:moveTo>
                  <a:pt x="1177" y="531"/>
                </a:moveTo>
                <a:cubicBezTo>
                  <a:pt x="1169" y="508"/>
                  <a:pt x="1169" y="508"/>
                  <a:pt x="1169" y="508"/>
                </a:cubicBezTo>
                <a:cubicBezTo>
                  <a:pt x="1213" y="430"/>
                  <a:pt x="1213" y="430"/>
                  <a:pt x="1213" y="430"/>
                </a:cubicBezTo>
                <a:cubicBezTo>
                  <a:pt x="1149" y="455"/>
                  <a:pt x="1149" y="455"/>
                  <a:pt x="1149" y="455"/>
                </a:cubicBezTo>
                <a:cubicBezTo>
                  <a:pt x="1140" y="431"/>
                  <a:pt x="1140" y="431"/>
                  <a:pt x="1140" y="431"/>
                </a:cubicBezTo>
                <a:cubicBezTo>
                  <a:pt x="1245" y="390"/>
                  <a:pt x="1245" y="390"/>
                  <a:pt x="1245" y="390"/>
                </a:cubicBezTo>
                <a:cubicBezTo>
                  <a:pt x="1254" y="414"/>
                  <a:pt x="1254" y="414"/>
                  <a:pt x="1254" y="414"/>
                </a:cubicBezTo>
                <a:cubicBezTo>
                  <a:pt x="1251" y="415"/>
                  <a:pt x="1251" y="415"/>
                  <a:pt x="1251" y="415"/>
                </a:cubicBezTo>
                <a:cubicBezTo>
                  <a:pt x="1248" y="417"/>
                  <a:pt x="1243" y="421"/>
                  <a:pt x="1241" y="426"/>
                </a:cubicBezTo>
                <a:cubicBezTo>
                  <a:pt x="1202" y="495"/>
                  <a:pt x="1202" y="495"/>
                  <a:pt x="1202" y="495"/>
                </a:cubicBezTo>
                <a:cubicBezTo>
                  <a:pt x="1274" y="469"/>
                  <a:pt x="1274" y="469"/>
                  <a:pt x="1274" y="469"/>
                </a:cubicBezTo>
                <a:cubicBezTo>
                  <a:pt x="1283" y="493"/>
                  <a:pt x="1283" y="493"/>
                  <a:pt x="1283" y="493"/>
                </a:cubicBezTo>
                <a:lnTo>
                  <a:pt x="1177" y="531"/>
                </a:lnTo>
                <a:close/>
                <a:moveTo>
                  <a:pt x="1195" y="692"/>
                </a:moveTo>
                <a:cubicBezTo>
                  <a:pt x="1191" y="607"/>
                  <a:pt x="1191" y="607"/>
                  <a:pt x="1191" y="607"/>
                </a:cubicBezTo>
                <a:cubicBezTo>
                  <a:pt x="1214" y="606"/>
                  <a:pt x="1214" y="606"/>
                  <a:pt x="1214" y="606"/>
                </a:cubicBezTo>
                <a:cubicBezTo>
                  <a:pt x="1216" y="664"/>
                  <a:pt x="1216" y="664"/>
                  <a:pt x="1216" y="664"/>
                </a:cubicBezTo>
                <a:cubicBezTo>
                  <a:pt x="1238" y="663"/>
                  <a:pt x="1238" y="663"/>
                  <a:pt x="1238" y="663"/>
                </a:cubicBezTo>
                <a:cubicBezTo>
                  <a:pt x="1236" y="615"/>
                  <a:pt x="1236" y="615"/>
                  <a:pt x="1236" y="615"/>
                </a:cubicBezTo>
                <a:cubicBezTo>
                  <a:pt x="1258" y="614"/>
                  <a:pt x="1258" y="614"/>
                  <a:pt x="1258" y="614"/>
                </a:cubicBezTo>
                <a:cubicBezTo>
                  <a:pt x="1261" y="662"/>
                  <a:pt x="1261" y="662"/>
                  <a:pt x="1261" y="662"/>
                </a:cubicBezTo>
                <a:cubicBezTo>
                  <a:pt x="1284" y="661"/>
                  <a:pt x="1284" y="661"/>
                  <a:pt x="1284" y="661"/>
                </a:cubicBezTo>
                <a:cubicBezTo>
                  <a:pt x="1281" y="603"/>
                  <a:pt x="1281" y="603"/>
                  <a:pt x="1281" y="603"/>
                </a:cubicBezTo>
                <a:cubicBezTo>
                  <a:pt x="1304" y="602"/>
                  <a:pt x="1304" y="602"/>
                  <a:pt x="1304" y="602"/>
                </a:cubicBezTo>
                <a:cubicBezTo>
                  <a:pt x="1308" y="687"/>
                  <a:pt x="1308" y="687"/>
                  <a:pt x="1308" y="687"/>
                </a:cubicBezTo>
                <a:lnTo>
                  <a:pt x="1195" y="692"/>
                </a:lnTo>
                <a:close/>
                <a:moveTo>
                  <a:pt x="963" y="86"/>
                </a:moveTo>
                <a:cubicBezTo>
                  <a:pt x="938" y="73"/>
                  <a:pt x="938" y="73"/>
                  <a:pt x="938" y="73"/>
                </a:cubicBezTo>
                <a:cubicBezTo>
                  <a:pt x="922" y="194"/>
                  <a:pt x="922" y="194"/>
                  <a:pt x="922" y="194"/>
                </a:cubicBezTo>
                <a:cubicBezTo>
                  <a:pt x="946" y="209"/>
                  <a:pt x="946" y="209"/>
                  <a:pt x="946" y="209"/>
                </a:cubicBezTo>
                <a:cubicBezTo>
                  <a:pt x="1049" y="144"/>
                  <a:pt x="1049" y="144"/>
                  <a:pt x="1049" y="144"/>
                </a:cubicBezTo>
                <a:cubicBezTo>
                  <a:pt x="1027" y="127"/>
                  <a:pt x="1027" y="127"/>
                  <a:pt x="1027" y="127"/>
                </a:cubicBezTo>
                <a:cubicBezTo>
                  <a:pt x="1006" y="141"/>
                  <a:pt x="1006" y="141"/>
                  <a:pt x="1006" y="141"/>
                </a:cubicBezTo>
                <a:cubicBezTo>
                  <a:pt x="959" y="111"/>
                  <a:pt x="959" y="111"/>
                  <a:pt x="959" y="111"/>
                </a:cubicBezTo>
                <a:lnTo>
                  <a:pt x="963" y="86"/>
                </a:lnTo>
                <a:close/>
                <a:moveTo>
                  <a:pt x="986" y="155"/>
                </a:moveTo>
                <a:cubicBezTo>
                  <a:pt x="948" y="180"/>
                  <a:pt x="948" y="180"/>
                  <a:pt x="948" y="180"/>
                </a:cubicBezTo>
                <a:cubicBezTo>
                  <a:pt x="955" y="135"/>
                  <a:pt x="955" y="135"/>
                  <a:pt x="955" y="135"/>
                </a:cubicBezTo>
                <a:lnTo>
                  <a:pt x="986" y="155"/>
                </a:lnTo>
                <a:close/>
                <a:moveTo>
                  <a:pt x="1211" y="1035"/>
                </a:moveTo>
                <a:cubicBezTo>
                  <a:pt x="1229" y="1005"/>
                  <a:pt x="1222" y="968"/>
                  <a:pt x="1192" y="950"/>
                </a:cubicBezTo>
                <a:cubicBezTo>
                  <a:pt x="1161" y="931"/>
                  <a:pt x="1125" y="942"/>
                  <a:pt x="1107" y="971"/>
                </a:cubicBezTo>
                <a:cubicBezTo>
                  <a:pt x="1089" y="1000"/>
                  <a:pt x="1096" y="1037"/>
                  <a:pt x="1126" y="1056"/>
                </a:cubicBezTo>
                <a:cubicBezTo>
                  <a:pt x="1157" y="1074"/>
                  <a:pt x="1193" y="1064"/>
                  <a:pt x="1211" y="1035"/>
                </a:cubicBezTo>
                <a:close/>
                <a:moveTo>
                  <a:pt x="1140" y="1033"/>
                </a:moveTo>
                <a:cubicBezTo>
                  <a:pt x="1123" y="1023"/>
                  <a:pt x="1118" y="1001"/>
                  <a:pt x="1128" y="984"/>
                </a:cubicBezTo>
                <a:cubicBezTo>
                  <a:pt x="1138" y="967"/>
                  <a:pt x="1160" y="961"/>
                  <a:pt x="1178" y="972"/>
                </a:cubicBezTo>
                <a:cubicBezTo>
                  <a:pt x="1195" y="983"/>
                  <a:pt x="1200" y="1005"/>
                  <a:pt x="1190" y="1022"/>
                </a:cubicBezTo>
                <a:cubicBezTo>
                  <a:pt x="1180" y="1038"/>
                  <a:pt x="1158" y="1044"/>
                  <a:pt x="1140" y="1033"/>
                </a:cubicBezTo>
                <a:close/>
                <a:moveTo>
                  <a:pt x="1074" y="1144"/>
                </a:moveTo>
                <a:cubicBezTo>
                  <a:pt x="1075" y="1155"/>
                  <a:pt x="1070" y="1166"/>
                  <a:pt x="1062" y="1174"/>
                </a:cubicBezTo>
                <a:cubicBezTo>
                  <a:pt x="1047" y="1186"/>
                  <a:pt x="1024" y="1185"/>
                  <a:pt x="1011" y="1169"/>
                </a:cubicBezTo>
                <a:cubicBezTo>
                  <a:pt x="997" y="1153"/>
                  <a:pt x="1000" y="1131"/>
                  <a:pt x="1015" y="1118"/>
                </a:cubicBezTo>
                <a:cubicBezTo>
                  <a:pt x="1024" y="1111"/>
                  <a:pt x="1035" y="1108"/>
                  <a:pt x="1046" y="1110"/>
                </a:cubicBezTo>
                <a:cubicBezTo>
                  <a:pt x="1051" y="1085"/>
                  <a:pt x="1051" y="1085"/>
                  <a:pt x="1051" y="1085"/>
                </a:cubicBezTo>
                <a:cubicBezTo>
                  <a:pt x="1033" y="1082"/>
                  <a:pt x="1014" y="1087"/>
                  <a:pt x="999" y="1099"/>
                </a:cubicBezTo>
                <a:cubicBezTo>
                  <a:pt x="973" y="1121"/>
                  <a:pt x="968" y="1159"/>
                  <a:pt x="990" y="1186"/>
                </a:cubicBezTo>
                <a:cubicBezTo>
                  <a:pt x="1013" y="1213"/>
                  <a:pt x="1051" y="1214"/>
                  <a:pt x="1077" y="1192"/>
                </a:cubicBezTo>
                <a:cubicBezTo>
                  <a:pt x="1093" y="1179"/>
                  <a:pt x="1101" y="1160"/>
                  <a:pt x="1100" y="1141"/>
                </a:cubicBezTo>
                <a:lnTo>
                  <a:pt x="1074" y="1144"/>
                </a:lnTo>
                <a:close/>
                <a:moveTo>
                  <a:pt x="61" y="983"/>
                </a:moveTo>
                <a:cubicBezTo>
                  <a:pt x="50" y="980"/>
                  <a:pt x="41" y="973"/>
                  <a:pt x="36" y="962"/>
                </a:cubicBezTo>
                <a:cubicBezTo>
                  <a:pt x="28" y="945"/>
                  <a:pt x="36" y="923"/>
                  <a:pt x="54" y="915"/>
                </a:cubicBezTo>
                <a:cubicBezTo>
                  <a:pt x="73" y="906"/>
                  <a:pt x="94" y="914"/>
                  <a:pt x="102" y="932"/>
                </a:cubicBezTo>
                <a:cubicBezTo>
                  <a:pt x="107" y="943"/>
                  <a:pt x="107" y="954"/>
                  <a:pt x="101" y="964"/>
                </a:cubicBezTo>
                <a:cubicBezTo>
                  <a:pt x="125" y="976"/>
                  <a:pt x="125" y="976"/>
                  <a:pt x="125" y="976"/>
                </a:cubicBezTo>
                <a:cubicBezTo>
                  <a:pt x="133" y="959"/>
                  <a:pt x="133" y="940"/>
                  <a:pt x="125" y="922"/>
                </a:cubicBezTo>
                <a:cubicBezTo>
                  <a:pt x="110" y="891"/>
                  <a:pt x="76" y="876"/>
                  <a:pt x="43" y="891"/>
                </a:cubicBezTo>
                <a:cubicBezTo>
                  <a:pt x="11" y="906"/>
                  <a:pt x="0" y="942"/>
                  <a:pt x="14" y="973"/>
                </a:cubicBezTo>
                <a:cubicBezTo>
                  <a:pt x="23" y="992"/>
                  <a:pt x="39" y="1004"/>
                  <a:pt x="58" y="1008"/>
                </a:cubicBezTo>
                <a:lnTo>
                  <a:pt x="61" y="983"/>
                </a:lnTo>
                <a:close/>
                <a:moveTo>
                  <a:pt x="481" y="130"/>
                </a:moveTo>
                <a:cubicBezTo>
                  <a:pt x="459" y="139"/>
                  <a:pt x="459" y="139"/>
                  <a:pt x="459" y="139"/>
                </a:cubicBezTo>
                <a:cubicBezTo>
                  <a:pt x="380" y="95"/>
                  <a:pt x="380" y="95"/>
                  <a:pt x="380" y="95"/>
                </a:cubicBezTo>
                <a:cubicBezTo>
                  <a:pt x="406" y="159"/>
                  <a:pt x="406" y="159"/>
                  <a:pt x="406" y="159"/>
                </a:cubicBezTo>
                <a:cubicBezTo>
                  <a:pt x="381" y="168"/>
                  <a:pt x="381" y="168"/>
                  <a:pt x="381" y="168"/>
                </a:cubicBezTo>
                <a:cubicBezTo>
                  <a:pt x="340" y="63"/>
                  <a:pt x="340" y="63"/>
                  <a:pt x="340" y="63"/>
                </a:cubicBezTo>
                <a:cubicBezTo>
                  <a:pt x="364" y="54"/>
                  <a:pt x="364" y="54"/>
                  <a:pt x="364" y="54"/>
                </a:cubicBezTo>
                <a:cubicBezTo>
                  <a:pt x="365" y="57"/>
                  <a:pt x="365" y="57"/>
                  <a:pt x="365" y="57"/>
                </a:cubicBezTo>
                <a:cubicBezTo>
                  <a:pt x="367" y="60"/>
                  <a:pt x="371" y="64"/>
                  <a:pt x="376" y="67"/>
                </a:cubicBezTo>
                <a:cubicBezTo>
                  <a:pt x="445" y="106"/>
                  <a:pt x="445" y="106"/>
                  <a:pt x="445" y="106"/>
                </a:cubicBezTo>
                <a:cubicBezTo>
                  <a:pt x="419" y="34"/>
                  <a:pt x="419" y="34"/>
                  <a:pt x="419" y="34"/>
                </a:cubicBezTo>
                <a:cubicBezTo>
                  <a:pt x="444" y="24"/>
                  <a:pt x="444" y="24"/>
                  <a:pt x="444" y="24"/>
                </a:cubicBezTo>
                <a:lnTo>
                  <a:pt x="481" y="130"/>
                </a:lnTo>
                <a:close/>
                <a:moveTo>
                  <a:pt x="642" y="112"/>
                </a:moveTo>
                <a:cubicBezTo>
                  <a:pt x="557" y="116"/>
                  <a:pt x="557" y="116"/>
                  <a:pt x="557" y="116"/>
                </a:cubicBezTo>
                <a:cubicBezTo>
                  <a:pt x="556" y="94"/>
                  <a:pt x="556" y="94"/>
                  <a:pt x="556" y="94"/>
                </a:cubicBezTo>
                <a:cubicBezTo>
                  <a:pt x="614" y="91"/>
                  <a:pt x="614" y="91"/>
                  <a:pt x="614" y="91"/>
                </a:cubicBezTo>
                <a:cubicBezTo>
                  <a:pt x="613" y="69"/>
                  <a:pt x="613" y="69"/>
                  <a:pt x="613" y="69"/>
                </a:cubicBezTo>
                <a:cubicBezTo>
                  <a:pt x="565" y="71"/>
                  <a:pt x="565" y="71"/>
                  <a:pt x="565" y="71"/>
                </a:cubicBezTo>
                <a:cubicBezTo>
                  <a:pt x="564" y="49"/>
                  <a:pt x="564" y="49"/>
                  <a:pt x="564" y="49"/>
                </a:cubicBezTo>
                <a:cubicBezTo>
                  <a:pt x="612" y="47"/>
                  <a:pt x="612" y="47"/>
                  <a:pt x="612" y="47"/>
                </a:cubicBezTo>
                <a:cubicBezTo>
                  <a:pt x="611" y="23"/>
                  <a:pt x="611" y="23"/>
                  <a:pt x="611" y="23"/>
                </a:cubicBezTo>
                <a:cubicBezTo>
                  <a:pt x="553" y="26"/>
                  <a:pt x="553" y="26"/>
                  <a:pt x="553" y="26"/>
                </a:cubicBezTo>
                <a:cubicBezTo>
                  <a:pt x="552" y="4"/>
                  <a:pt x="552" y="4"/>
                  <a:pt x="552" y="4"/>
                </a:cubicBezTo>
                <a:cubicBezTo>
                  <a:pt x="637" y="0"/>
                  <a:pt x="637" y="0"/>
                  <a:pt x="637" y="0"/>
                </a:cubicBezTo>
                <a:lnTo>
                  <a:pt x="642" y="112"/>
                </a:lnTo>
                <a:close/>
              </a:path>
            </a:pathLst>
          </a:custGeom>
          <a:solidFill>
            <a:srgbClr val="0D1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7872378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UK_Agenda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lvl1pPr>
          </a:lstStyle>
          <a:p>
            <a:r>
              <a:rPr lang="da-DK"/>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defRPr sz="2400"/>
            </a:lvl1pPr>
            <a:lvl2pPr marL="620713" indent="-230188">
              <a:defRPr/>
            </a:lvl2pPr>
          </a:lstStyle>
          <a:p>
            <a:pPr lvl="0"/>
            <a:r>
              <a:rPr lang="da-DK"/>
              <a:t>Klik for at tilføje agenda punkter</a:t>
            </a:r>
          </a:p>
          <a:p>
            <a:pPr lvl="1"/>
            <a:r>
              <a:rPr lang="da-DK"/>
              <a:t>Second </a:t>
            </a:r>
            <a:r>
              <a:rPr lang="da-DK" err="1"/>
              <a:t>level</a:t>
            </a:r>
            <a:endParaRPr lang="da-DK"/>
          </a:p>
        </p:txBody>
      </p:sp>
    </p:spTree>
    <p:extLst>
      <p:ext uri="{BB962C8B-B14F-4D97-AF65-F5344CB8AC3E}">
        <p14:creationId xmlns:p14="http://schemas.microsoft.com/office/powerpoint/2010/main" val="1243852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UK_Agenda mørk">
    <p:spTree>
      <p:nvGrpSpPr>
        <p:cNvPr id="1" name=""/>
        <p:cNvGrpSpPr/>
        <p:nvPr/>
      </p:nvGrpSpPr>
      <p:grpSpPr>
        <a:xfrm>
          <a:off x="0" y="0"/>
          <a:ext cx="0" cy="0"/>
          <a:chOff x="0" y="0"/>
          <a:chExt cx="0" cy="0"/>
        </a:xfrm>
      </p:grpSpPr>
      <p:sp>
        <p:nvSpPr>
          <p:cNvPr id="7" name="Mørk baggrund">
            <a:extLst>
              <a:ext uri="{FF2B5EF4-FFF2-40B4-BE49-F238E27FC236}">
                <a16:creationId xmlns:a16="http://schemas.microsoft.com/office/drawing/2014/main" id="{5AD5CF03-2716-4BA5-9C0A-662F67148B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buFont typeface="+mj-lt"/>
              <a:buAutoNum type="arabicPeriod"/>
              <a:defRPr sz="2400">
                <a:solidFill>
                  <a:schemeClr val="bg1"/>
                </a:solidFill>
              </a:defRPr>
            </a:lvl1pPr>
            <a:lvl2pPr marL="619200" indent="-230400">
              <a:defRPr>
                <a:solidFill>
                  <a:schemeClr val="bg1"/>
                </a:solidFill>
              </a:defRPr>
            </a:lvl2pPr>
          </a:lstStyle>
          <a:p>
            <a:pPr lvl="0"/>
            <a:r>
              <a:rPr lang="da-DK"/>
              <a:t>Klik for at tilføje agenda punkter</a:t>
            </a:r>
          </a:p>
          <a:p>
            <a:pPr lvl="1"/>
            <a:r>
              <a:rPr lang="da-DK"/>
              <a:t>Second </a:t>
            </a:r>
            <a:r>
              <a:rPr lang="da-DK" err="1"/>
              <a:t>level</a:t>
            </a:r>
            <a:endParaRPr lang="da-DK"/>
          </a:p>
        </p:txBody>
      </p:sp>
      <p:sp>
        <p:nvSpPr>
          <p:cNvPr id="9" name="TextBox 8">
            <a:extLst>
              <a:ext uri="{FF2B5EF4-FFF2-40B4-BE49-F238E27FC236}">
                <a16:creationId xmlns:a16="http://schemas.microsoft.com/office/drawing/2014/main" id="{9B34E782-FCE1-4223-B963-3FB009D942A3}"/>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City of Copenhagen</a:t>
            </a:r>
          </a:p>
        </p:txBody>
      </p:sp>
    </p:spTree>
    <p:extLst>
      <p:ext uri="{BB962C8B-B14F-4D97-AF65-F5344CB8AC3E}">
        <p14:creationId xmlns:p14="http://schemas.microsoft.com/office/powerpoint/2010/main" val="2701605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UK_Citat/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rgbClr val="000C2E"/>
                </a:solidFill>
              </a:defRPr>
            </a:lvl1pPr>
          </a:lstStyle>
          <a:p>
            <a:r>
              <a:rPr lang="da-DK" noProof="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City of Copenhagen</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9133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UK_Citat/skilleside blå">
    <p:spTree>
      <p:nvGrpSpPr>
        <p:cNvPr id="1" name=""/>
        <p:cNvGrpSpPr/>
        <p:nvPr/>
      </p:nvGrpSpPr>
      <p:grpSpPr>
        <a:xfrm>
          <a:off x="0" y="0"/>
          <a:ext cx="0" cy="0"/>
          <a:chOff x="0" y="0"/>
          <a:chExt cx="0" cy="0"/>
        </a:xfrm>
      </p:grpSpPr>
      <p:sp>
        <p:nvSpPr>
          <p:cNvPr id="8" name="Baggrund mørk">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1"/>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a:p>
        </p:txBody>
      </p:sp>
      <p:sp>
        <p:nvSpPr>
          <p:cNvPr id="7" name="TextBox 6">
            <a:extLst>
              <a:ext uri="{FF2B5EF4-FFF2-40B4-BE49-F238E27FC236}">
                <a16:creationId xmlns:a16="http://schemas.microsoft.com/office/drawing/2014/main" id="{33CBB6A6-23EA-4F4B-B9FD-8994EF63F7D5}"/>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City of Copenhagen</a:t>
            </a:r>
          </a:p>
        </p:txBody>
      </p:sp>
    </p:spTree>
    <p:extLst>
      <p:ext uri="{BB962C8B-B14F-4D97-AF65-F5344CB8AC3E}">
        <p14:creationId xmlns:p14="http://schemas.microsoft.com/office/powerpoint/2010/main" val="146577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mørk/hv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7" name="Subtitle 2">
            <a:extLst>
              <a:ext uri="{FF2B5EF4-FFF2-40B4-BE49-F238E27FC236}">
                <a16:creationId xmlns:a16="http://schemas.microsoft.com/office/drawing/2014/main" id="{E36C0DBC-4EC9-4A4E-8DE4-952D9F7BE20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7EDA8D41-2335-493A-8246-8171A76F0F8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D4E101DD-89B2-4D7B-8F47-835181F42AA3}"/>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BB051B12-C82D-41E9-8581-101213AFDC33}"/>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5296548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UK_Citat/skilleside hvid/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City of Copenhagen</a:t>
            </a:r>
          </a:p>
        </p:txBody>
      </p:sp>
    </p:spTree>
    <p:extLst>
      <p:ext uri="{BB962C8B-B14F-4D97-AF65-F5344CB8AC3E}">
        <p14:creationId xmlns:p14="http://schemas.microsoft.com/office/powerpoint/2010/main" val="25716226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UK_Citat/skilleside mørk/ly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City of Copenhagen</a:t>
            </a:r>
          </a:p>
        </p:txBody>
      </p:sp>
    </p:spTree>
    <p:extLst>
      <p:ext uri="{BB962C8B-B14F-4D97-AF65-F5344CB8AC3E}">
        <p14:creationId xmlns:p14="http://schemas.microsoft.com/office/powerpoint/2010/main" val="18179549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UK_Citat/skilleside lys/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a:p>
        </p:txBody>
      </p:sp>
      <p:sp>
        <p:nvSpPr>
          <p:cNvPr id="7" name="TextBox 6">
            <a:extLst>
              <a:ext uri="{FF2B5EF4-FFF2-40B4-BE49-F238E27FC236}">
                <a16:creationId xmlns:a16="http://schemas.microsoft.com/office/drawing/2014/main" id="{FD61A9E3-0AAD-4CBD-B3C1-4C6ACE3B9B21}"/>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City of Copenhagen</a:t>
            </a:r>
          </a:p>
        </p:txBody>
      </p:sp>
    </p:spTree>
    <p:extLst>
      <p:ext uri="{BB962C8B-B14F-4D97-AF65-F5344CB8AC3E}">
        <p14:creationId xmlns:p14="http://schemas.microsoft.com/office/powerpoint/2010/main" val="2586668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UK_Titel og indhold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10752002"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4" name="Date_GeneralDate"/>
          <p:cNvSpPr>
            <a:spLocks noGrp="1"/>
          </p:cNvSpPr>
          <p:nvPr>
            <p:ph type="dt" sz="half" idx="10"/>
          </p:nvPr>
        </p:nvSpPr>
        <p:spPr/>
        <p:txBody>
          <a:bodyPr/>
          <a:lstStyle/>
          <a:p>
            <a:endParaRPr lang="da-DK" noProof="0"/>
          </a:p>
        </p:txBody>
      </p:sp>
      <p:sp>
        <p:nvSpPr>
          <p:cNvPr id="5" name="SD_FLD_PresentationTitle"/>
          <p:cNvSpPr>
            <a:spLocks noGrp="1"/>
          </p:cNvSpPr>
          <p:nvPr>
            <p:ph type="ftr" sz="quarter" idx="11"/>
          </p:nvPr>
        </p:nvSpPr>
        <p:spPr/>
        <p:txBody>
          <a:bodyPr/>
          <a:lstStyle/>
          <a:p>
            <a:r>
              <a:rPr lang="da-DK" noProof="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a:p>
        </p:txBody>
      </p:sp>
    </p:spTree>
    <p:extLst>
      <p:ext uri="{BB962C8B-B14F-4D97-AF65-F5344CB8AC3E}">
        <p14:creationId xmlns:p14="http://schemas.microsoft.com/office/powerpoint/2010/main" val="21426026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UK_Tre indhold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10752002" cy="893928"/>
          </a:xfrm>
        </p:spPr>
        <p:txBody>
          <a:bodyPr/>
          <a:lstStyle>
            <a:lvl1pPr>
              <a:defRPr/>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a:lvl1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890312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UK_Indhold og 2/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3344400"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4424400" y="0"/>
            <a:ext cx="7767600" cy="6858000"/>
          </a:xfrm>
        </p:spPr>
        <p:txBody>
          <a:bodyPr tIns="36000"/>
          <a:lstStyle>
            <a:lvl1pPr marL="0" indent="0" algn="ctr">
              <a:buNone/>
              <a:defRPr/>
            </a:lvl1pPr>
          </a:lstStyle>
          <a:p>
            <a:endParaRPr lang="da-DK"/>
          </a:p>
        </p:txBody>
      </p:sp>
      <p:sp>
        <p:nvSpPr>
          <p:cNvPr id="9" name="Date_GeneralDate">
            <a:extLst>
              <a:ext uri="{FF2B5EF4-FFF2-40B4-BE49-F238E27FC236}">
                <a16:creationId xmlns:a16="http://schemas.microsoft.com/office/drawing/2014/main" id="{7A3DA441-2DEB-4514-AAC8-CF11F3E1E8B9}"/>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0" name="FLD_PresentationTitle">
            <a:extLst>
              <a:ext uri="{FF2B5EF4-FFF2-40B4-BE49-F238E27FC236}">
                <a16:creationId xmlns:a16="http://schemas.microsoft.com/office/drawing/2014/main" id="{45313C7E-88CA-4F1A-B38E-6BE726A7542D}"/>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1" name="Slide Number Placeholder 5">
            <a:extLst>
              <a:ext uri="{FF2B5EF4-FFF2-40B4-BE49-F238E27FC236}">
                <a16:creationId xmlns:a16="http://schemas.microsoft.com/office/drawing/2014/main" id="{375DF70B-4895-4E76-B8EF-32B6EE62971C}"/>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3938536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UK_To 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endParaRPr lang="da-DK"/>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4424162"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372696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UK_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7048402"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endParaRPr lang="da-DK"/>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3959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UK_Stort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36000" anchor="t" anchorCtr="0"/>
          <a:lstStyle>
            <a:lvl1pPr marL="0" indent="0" algn="ctr">
              <a:buNone/>
              <a:defRPr sz="1600"/>
            </a:lvl1pPr>
          </a:lstStyle>
          <a:p>
            <a:r>
              <a:rPr lang="da-DK" noProof="0"/>
              <a:t>Klik på denne pladsholder og indsæt baggrundsbillede</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546894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UK_Titel og baggrund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1">
              <a:lumMod val="95000"/>
            </a:schemeClr>
          </a:solidFill>
        </p:spPr>
        <p:txBody>
          <a:bodyPr tIns="36000" anchor="t" anchorCtr="0"/>
          <a:lstStyle>
            <a:lvl1pPr marL="0" indent="0" algn="ctr">
              <a:buNone/>
              <a:defRPr sz="1600"/>
            </a:lvl1pPr>
          </a:lstStyle>
          <a:p>
            <a:r>
              <a:rPr lang="da-DK" noProof="0"/>
              <a:t>Klik på denne pladsholder og indsæt baggrundsbillede</a:t>
            </a:r>
          </a:p>
        </p:txBody>
      </p:sp>
      <p:sp>
        <p:nvSpPr>
          <p:cNvPr id="2" name="Title 1"/>
          <p:cNvSpPr>
            <a:spLocks noGrp="1"/>
          </p:cNvSpPr>
          <p:nvPr>
            <p:ph type="title" hasCustomPrompt="1"/>
          </p:nvPr>
        </p:nvSpPr>
        <p:spPr>
          <a:xfrm>
            <a:off x="719998" y="949689"/>
            <a:ext cx="10752002" cy="4328894"/>
          </a:xfrm>
        </p:spPr>
        <p:txBody>
          <a:bodyPr>
            <a:normAutofit/>
          </a:bodyPr>
          <a:lstStyle>
            <a:lvl1pPr>
              <a:defRPr sz="13000">
                <a:solidFill>
                  <a:schemeClr val="bg1"/>
                </a:solidFill>
              </a:defRPr>
            </a:lvl1pPr>
          </a:lstStyle>
          <a:p>
            <a:r>
              <a:rPr lang="da-DK" noProof="0"/>
              <a:t>Indsæt titel</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60307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rside mørk/ly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2"/>
              </a:solidFill>
            </a:endParaRPr>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2"/>
                </a:solidFill>
              </a:defRPr>
            </a:lvl1pPr>
          </a:lstStyle>
          <a:p>
            <a:r>
              <a:rPr lang="da-DK"/>
              <a:t>Indsæt titel</a:t>
            </a:r>
          </a:p>
        </p:txBody>
      </p:sp>
      <p:sp>
        <p:nvSpPr>
          <p:cNvPr id="17" name="Subtitle 2">
            <a:extLst>
              <a:ext uri="{FF2B5EF4-FFF2-40B4-BE49-F238E27FC236}">
                <a16:creationId xmlns:a16="http://schemas.microsoft.com/office/drawing/2014/main" id="{920A2E9F-A570-4C30-B6F7-A8E2727CF6E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484A3C88-2876-4F34-98F7-299B17A8C2D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2667C43F-58F4-43CC-86BE-580C713B8815}"/>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0F5851E0-A91D-4F64-8680-E5A25AAD33BA}"/>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8776792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UK_To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3346444" cy="5418000"/>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8125558" y="720000"/>
            <a:ext cx="3346444" cy="5418000"/>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172413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UK_T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720000" y="2192138"/>
            <a:ext cx="3346444" cy="2534374"/>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2192138"/>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2192138"/>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7067040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UK_Fi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20000"/>
            <a:ext cx="3346444" cy="2534374"/>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3603626"/>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720000"/>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4" name="Text Placeholder 13">
            <a:extLst>
              <a:ext uri="{FF2B5EF4-FFF2-40B4-BE49-F238E27FC236}">
                <a16:creationId xmlns:a16="http://schemas.microsoft.com/office/drawing/2014/main" id="{35BA7BD3-EF06-4551-A428-51A46E5A897E}"/>
              </a:ext>
            </a:extLst>
          </p:cNvPr>
          <p:cNvSpPr>
            <a:spLocks noGrp="1"/>
          </p:cNvSpPr>
          <p:nvPr>
            <p:ph type="body" sz="quarter" idx="17" hasCustomPrompt="1"/>
          </p:nvPr>
        </p:nvSpPr>
        <p:spPr>
          <a:xfrm>
            <a:off x="8125559" y="3603626"/>
            <a:ext cx="3346442"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881014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UK_Tekstboks mørk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7052888" cy="5418000"/>
          </a:xfrm>
          <a:solidFill>
            <a:schemeClr val="tx2"/>
          </a:solidFill>
        </p:spPr>
        <p:txBody>
          <a:bodyPr lIns="360000" tIns="342000" rIns="360000" bIns="34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6666</a:t>
            </a:r>
          </a:p>
          <a:p>
            <a:pPr lvl="6"/>
            <a:r>
              <a:rPr lang="da-DK"/>
              <a:t>777</a:t>
            </a:r>
          </a:p>
          <a:p>
            <a:pPr lvl="7"/>
            <a:r>
              <a:rPr lang="da-DK"/>
              <a:t>8888</a:t>
            </a:r>
          </a:p>
          <a:p>
            <a:pPr lvl="8"/>
            <a:r>
              <a:rPr lang="da-DK"/>
              <a:t>9999</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3640947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UK_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endParaRPr lang="da-DK"/>
          </a:p>
        </p:txBody>
      </p:sp>
      <p:sp>
        <p:nvSpPr>
          <p:cNvPr id="4" name="SD_FLD_PresentationTitle"/>
          <p:cNvSpPr>
            <a:spLocks noGrp="1"/>
          </p:cNvSpPr>
          <p:nvPr>
            <p:ph type="ftr" sz="quarter" idx="11"/>
          </p:nvPr>
        </p:nvSpPr>
        <p:spPr/>
        <p:txBody>
          <a:bodyPr/>
          <a:lstStyle/>
          <a:p>
            <a:r>
              <a:rPr lang="da-DK"/>
              <a:t>Sidehoved</a:t>
            </a:r>
          </a:p>
        </p:txBody>
      </p:sp>
      <p:sp>
        <p:nvSpPr>
          <p:cNvPr id="5" name="Slide Number Placeholder 4"/>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771791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UK_Tom">
    <p:spTree>
      <p:nvGrpSpPr>
        <p:cNvPr id="1" name=""/>
        <p:cNvGrpSpPr/>
        <p:nvPr/>
      </p:nvGrpSpPr>
      <p:grpSpPr>
        <a:xfrm>
          <a:off x="0" y="0"/>
          <a:ext cx="0" cy="0"/>
          <a:chOff x="0" y="0"/>
          <a:chExt cx="0" cy="0"/>
        </a:xfrm>
      </p:grpSpPr>
      <p:sp>
        <p:nvSpPr>
          <p:cNvPr id="2" name="Date_GeneralDate"/>
          <p:cNvSpPr>
            <a:spLocks noGrp="1"/>
          </p:cNvSpPr>
          <p:nvPr>
            <p:ph type="dt" sz="half" idx="10"/>
          </p:nvPr>
        </p:nvSpPr>
        <p:spPr/>
        <p:txBody>
          <a:bodyPr/>
          <a:lstStyle/>
          <a:p>
            <a:endParaRPr lang="da-DK"/>
          </a:p>
        </p:txBody>
      </p:sp>
      <p:sp>
        <p:nvSpPr>
          <p:cNvPr id="3" name="SD_FLD_PresentationTitle"/>
          <p:cNvSpPr>
            <a:spLocks noGrp="1"/>
          </p:cNvSpPr>
          <p:nvPr>
            <p:ph type="ftr" sz="quarter" idx="11"/>
          </p:nvPr>
        </p:nvSpPr>
        <p:spPr/>
        <p:txBody>
          <a:bodyPr/>
          <a:lstStyle/>
          <a:p>
            <a:r>
              <a:rPr lang="da-DK"/>
              <a:t>Sidehoved</a:t>
            </a:r>
          </a:p>
        </p:txBody>
      </p:sp>
      <p:sp>
        <p:nvSpPr>
          <p:cNvPr id="4" name="Slide Number Placeholder 3"/>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29516626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UK_Rapport: 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0675-C315-4700-B9B7-A5AB773CA2BB}"/>
              </a:ext>
            </a:extLst>
          </p:cNvPr>
          <p:cNvSpPr>
            <a:spLocks noGrp="1"/>
          </p:cNvSpPr>
          <p:nvPr>
            <p:ph type="title" hasCustomPrompt="1"/>
          </p:nvPr>
        </p:nvSpPr>
        <p:spPr>
          <a:xfrm>
            <a:off x="719998" y="894268"/>
            <a:ext cx="5194800" cy="850742"/>
          </a:xfrm>
        </p:spPr>
        <p:txBody>
          <a:bodyPr/>
          <a:lstStyle>
            <a:lvl1pPr>
              <a:defRPr sz="2000"/>
            </a:lvl1pPr>
          </a:lstStyle>
          <a:p>
            <a:r>
              <a:rPr lang="da-DK"/>
              <a:t>Klik for at tilføje titel</a:t>
            </a:r>
          </a:p>
        </p:txBody>
      </p:sp>
      <p:sp>
        <p:nvSpPr>
          <p:cNvPr id="3" name="Content Placeholder 2"/>
          <p:cNvSpPr>
            <a:spLocks noGrp="1"/>
          </p:cNvSpPr>
          <p:nvPr>
            <p:ph idx="1" hasCustomPrompt="1"/>
          </p:nvPr>
        </p:nvSpPr>
        <p:spPr>
          <a:xfrm>
            <a:off x="719997" y="2192138"/>
            <a:ext cx="5196199" cy="3945862"/>
          </a:xfrm>
        </p:spPr>
        <p:txBody>
          <a:bodyPr/>
          <a:lstStyle>
            <a:lvl1pPr>
              <a:defRPr sz="1200">
                <a:latin typeface="KBH Tekst" panose="00000500000000000000" pitchFamily="2" charset="0"/>
              </a:defRPr>
            </a:lvl1pPr>
            <a:lvl2pPr marL="371475" indent="-179388">
              <a:defRPr sz="1200">
                <a:latin typeface="KBH Tekst" panose="00000500000000000000" pitchFamily="2" charset="0"/>
              </a:defRPr>
            </a:lvl2pPr>
            <a:lvl3pPr marL="544513" indent="-163513">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err="1"/>
              <a:t>Sixth</a:t>
            </a:r>
            <a:r>
              <a:rPr lang="da-DK" noProof="0"/>
              <a:t> </a:t>
            </a:r>
            <a:r>
              <a:rPr lang="da-DK" noProof="0" err="1"/>
              <a:t>level</a:t>
            </a:r>
            <a:endParaRPr lang="da-DK" noProof="0"/>
          </a:p>
          <a:p>
            <a:pPr lvl="6"/>
            <a:r>
              <a:rPr lang="da-DK" noProof="0" err="1"/>
              <a:t>Seventh</a:t>
            </a:r>
            <a:r>
              <a:rPr lang="da-DK" noProof="0"/>
              <a:t> </a:t>
            </a:r>
            <a:r>
              <a:rPr lang="da-DK" noProof="0" err="1"/>
              <a:t>level</a:t>
            </a:r>
            <a:endParaRPr lang="da-DK" noProof="0"/>
          </a:p>
          <a:p>
            <a:pPr lvl="7"/>
            <a:r>
              <a:rPr lang="da-DK" noProof="0" err="1"/>
              <a:t>Eight</a:t>
            </a:r>
            <a:r>
              <a:rPr lang="da-DK" noProof="0"/>
              <a:t> </a:t>
            </a:r>
            <a:r>
              <a:rPr lang="da-DK" noProof="0" err="1"/>
              <a:t>level</a:t>
            </a:r>
            <a:endParaRPr lang="da-DK" noProof="0"/>
          </a:p>
          <a:p>
            <a:pPr lvl="8"/>
            <a:r>
              <a:rPr lang="da-DK" noProof="0"/>
              <a:t>Ninth</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6275800" y="2192400"/>
            <a:ext cx="51962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Date_GeneralDate">
            <a:extLst>
              <a:ext uri="{FF2B5EF4-FFF2-40B4-BE49-F238E27FC236}">
                <a16:creationId xmlns:a16="http://schemas.microsoft.com/office/drawing/2014/main" id="{1E57683A-B89A-4C49-94F5-D6FE2971887C}"/>
              </a:ext>
            </a:extLst>
          </p:cNvPr>
          <p:cNvSpPr>
            <a:spLocks noGrp="1"/>
          </p:cNvSpPr>
          <p:nvPr>
            <p:ph type="dt" sz="half" idx="10"/>
          </p:nvPr>
        </p:nvSpPr>
        <p:spPr>
          <a:xfrm>
            <a:off x="8659422" y="310327"/>
            <a:ext cx="2401755" cy="180000"/>
          </a:xfrm>
        </p:spPr>
        <p:txBody>
          <a:bodyPr/>
          <a:lstStyle/>
          <a:p>
            <a:endParaRPr lang="da-DK" noProof="0"/>
          </a:p>
        </p:txBody>
      </p:sp>
      <p:sp>
        <p:nvSpPr>
          <p:cNvPr id="10" name="Slide Number Placeholder 5">
            <a:extLst>
              <a:ext uri="{FF2B5EF4-FFF2-40B4-BE49-F238E27FC236}">
                <a16:creationId xmlns:a16="http://schemas.microsoft.com/office/drawing/2014/main" id="{B0C0F55C-0196-46B3-A323-46BEB6056D64}"/>
              </a:ext>
            </a:extLst>
          </p:cNvPr>
          <p:cNvSpPr>
            <a:spLocks noGrp="1"/>
          </p:cNvSpPr>
          <p:nvPr>
            <p:ph type="sldNum" sz="quarter" idx="12"/>
          </p:nvPr>
        </p:nvSpPr>
        <p:spPr>
          <a:xfrm>
            <a:off x="11077081" y="310327"/>
            <a:ext cx="394920" cy="180000"/>
          </a:xfrm>
        </p:spPr>
        <p:txBody>
          <a:bodyPr/>
          <a:lstStyle/>
          <a:p>
            <a:fld id="{859873C9-BF5D-4A9A-BB31-45BBB7BABAF7}" type="slidenum">
              <a:rPr lang="da-DK" noProof="0" smtClean="0"/>
              <a:t>‹nr.›</a:t>
            </a:fld>
            <a:endParaRPr lang="da-DK" noProof="0"/>
          </a:p>
        </p:txBody>
      </p:sp>
      <p:sp>
        <p:nvSpPr>
          <p:cNvPr id="12" name="SD_FLD_PresentationTitle">
            <a:extLst>
              <a:ext uri="{FF2B5EF4-FFF2-40B4-BE49-F238E27FC236}">
                <a16:creationId xmlns:a16="http://schemas.microsoft.com/office/drawing/2014/main" id="{0E1D2869-881F-4A30-85CD-63C245E1C06D}"/>
              </a:ext>
            </a:extLst>
          </p:cNvPr>
          <p:cNvSpPr>
            <a:spLocks noGrp="1"/>
          </p:cNvSpPr>
          <p:nvPr>
            <p:ph type="ftr" sz="quarter" idx="11"/>
          </p:nvPr>
        </p:nvSpPr>
        <p:spPr>
          <a:xfrm>
            <a:off x="4424000" y="310327"/>
            <a:ext cx="4097593" cy="180000"/>
          </a:xfrm>
        </p:spPr>
        <p:txBody>
          <a:bodyPr/>
          <a:lstStyle/>
          <a:p>
            <a:r>
              <a:rPr lang="da-DK" noProof="0"/>
              <a:t>Sidehoved</a:t>
            </a:r>
          </a:p>
        </p:txBody>
      </p:sp>
    </p:spTree>
    <p:extLst>
      <p:ext uri="{BB962C8B-B14F-4D97-AF65-F5344CB8AC3E}">
        <p14:creationId xmlns:p14="http://schemas.microsoft.com/office/powerpoint/2010/main" val="133521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UK_Rapport: T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4213691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UK_Rapport: Fire indhold vertik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3498382"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2418300" cy="39492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9053700" y="2192399"/>
            <a:ext cx="2418300" cy="39491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a:t>
            </a:r>
          </a:p>
          <a:p>
            <a:pPr lvl="6"/>
            <a:r>
              <a:rPr lang="da-DK"/>
              <a:t>7</a:t>
            </a:r>
          </a:p>
          <a:p>
            <a:pPr lvl="7"/>
            <a:r>
              <a:rPr lang="da-DK"/>
              <a:t>8</a:t>
            </a:r>
          </a:p>
          <a:p>
            <a:pPr lvl="8"/>
            <a:r>
              <a:rPr lang="da-DK"/>
              <a:t>9</a:t>
            </a:r>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39042368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UK_Rapport: Fire indhold horis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6276041" y="21923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6276041" y="4346999"/>
            <a:ext cx="51948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730599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lys/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rgbClr val="000C2E"/>
                </a:solidFill>
              </a:defRPr>
            </a:lvl1pPr>
          </a:lstStyle>
          <a:p>
            <a:r>
              <a:rPr lang="da-DK"/>
              <a:t>Indsæt titel</a:t>
            </a:r>
          </a:p>
        </p:txBody>
      </p:sp>
      <p:sp>
        <p:nvSpPr>
          <p:cNvPr id="17" name="Subtitle 2">
            <a:extLst>
              <a:ext uri="{FF2B5EF4-FFF2-40B4-BE49-F238E27FC236}">
                <a16:creationId xmlns:a16="http://schemas.microsoft.com/office/drawing/2014/main" id="{90F374D4-48CD-43E3-AA3B-8D32C614D9D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accent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9E3E11BE-989A-4C63-8421-725A43313A4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C5DC236B-2E87-4C2A-AAE6-A79FFE84271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7D9E04BB-4195-42F1-BBEA-46C84B7F6FE4}"/>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3826413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UK_Rapport: Seks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4424400" y="2192400"/>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0" name="Content Placeholder 15">
            <a:extLst>
              <a:ext uri="{FF2B5EF4-FFF2-40B4-BE49-F238E27FC236}">
                <a16:creationId xmlns:a16="http://schemas.microsoft.com/office/drawing/2014/main" id="{8A779418-EA1C-402E-8FE9-04BF21BF1288}"/>
              </a:ext>
            </a:extLst>
          </p:cNvPr>
          <p:cNvSpPr>
            <a:spLocks noGrp="1"/>
          </p:cNvSpPr>
          <p:nvPr>
            <p:ph sz="quarter" idx="19" hasCustomPrompt="1"/>
          </p:nvPr>
        </p:nvSpPr>
        <p:spPr>
          <a:xfrm>
            <a:off x="4424400" y="4346999"/>
            <a:ext cx="33444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7" name="Content Placeholder 16">
            <a:extLst>
              <a:ext uri="{FF2B5EF4-FFF2-40B4-BE49-F238E27FC236}">
                <a16:creationId xmlns:a16="http://schemas.microsoft.com/office/drawing/2014/main" id="{ACB9BD8A-549C-46D6-8DF3-8D5B50A83395}"/>
              </a:ext>
            </a:extLst>
          </p:cNvPr>
          <p:cNvSpPr>
            <a:spLocks noGrp="1"/>
          </p:cNvSpPr>
          <p:nvPr>
            <p:ph sz="quarter" idx="23" hasCustomPrompt="1"/>
          </p:nvPr>
        </p:nvSpPr>
        <p:spPr>
          <a:xfrm>
            <a:off x="8127602" y="2192400"/>
            <a:ext cx="3344398"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9" name="Content Placeholder 18">
            <a:extLst>
              <a:ext uri="{FF2B5EF4-FFF2-40B4-BE49-F238E27FC236}">
                <a16:creationId xmlns:a16="http://schemas.microsoft.com/office/drawing/2014/main" id="{48639A0C-5FD1-4E6D-AC45-D97BFF484704}"/>
              </a:ext>
            </a:extLst>
          </p:cNvPr>
          <p:cNvSpPr>
            <a:spLocks noGrp="1"/>
          </p:cNvSpPr>
          <p:nvPr>
            <p:ph sz="quarter" idx="24" hasCustomPrompt="1"/>
          </p:nvPr>
        </p:nvSpPr>
        <p:spPr>
          <a:xfrm>
            <a:off x="8127602" y="4346999"/>
            <a:ext cx="3344398"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39089197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K_Rapport: Ott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5194800" cy="849600"/>
          </a:xfrm>
        </p:spPr>
        <p:txBody>
          <a:bodyPr/>
          <a:lstStyle>
            <a:lvl1pPr>
              <a:defRPr sz="2000"/>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720723"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3499200" y="2192399"/>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2" name="Content Placeholder 15">
            <a:extLst>
              <a:ext uri="{FF2B5EF4-FFF2-40B4-BE49-F238E27FC236}">
                <a16:creationId xmlns:a16="http://schemas.microsoft.com/office/drawing/2014/main" id="{C28262A3-2655-4D67-8500-DD40B48725D0}"/>
              </a:ext>
            </a:extLst>
          </p:cNvPr>
          <p:cNvSpPr>
            <a:spLocks noGrp="1"/>
          </p:cNvSpPr>
          <p:nvPr>
            <p:ph sz="quarter" idx="19" hasCustomPrompt="1"/>
          </p:nvPr>
        </p:nvSpPr>
        <p:spPr>
          <a:xfrm>
            <a:off x="34992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6">
            <a:extLst>
              <a:ext uri="{FF2B5EF4-FFF2-40B4-BE49-F238E27FC236}">
                <a16:creationId xmlns:a16="http://schemas.microsoft.com/office/drawing/2014/main" id="{B2917A20-9A14-4A88-B799-05327B9EBDEE}"/>
              </a:ext>
            </a:extLst>
          </p:cNvPr>
          <p:cNvSpPr>
            <a:spLocks noGrp="1"/>
          </p:cNvSpPr>
          <p:nvPr>
            <p:ph sz="quarter" idx="23" hasCustomPrompt="1"/>
          </p:nvPr>
        </p:nvSpPr>
        <p:spPr>
          <a:xfrm>
            <a:off x="6274800" y="2192400"/>
            <a:ext cx="241848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14" name="Content Placeholder 18">
            <a:extLst>
              <a:ext uri="{FF2B5EF4-FFF2-40B4-BE49-F238E27FC236}">
                <a16:creationId xmlns:a16="http://schemas.microsoft.com/office/drawing/2014/main" id="{B3711F40-BEA7-48C1-AEBB-C27EBAB6E411}"/>
              </a:ext>
            </a:extLst>
          </p:cNvPr>
          <p:cNvSpPr>
            <a:spLocks noGrp="1"/>
          </p:cNvSpPr>
          <p:nvPr>
            <p:ph sz="quarter" idx="24" hasCustomPrompt="1"/>
          </p:nvPr>
        </p:nvSpPr>
        <p:spPr>
          <a:xfrm>
            <a:off x="6274800" y="4346999"/>
            <a:ext cx="2418480" cy="1794598"/>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endParaRPr lang="da-DK"/>
          </a:p>
        </p:txBody>
      </p:sp>
      <p:sp>
        <p:nvSpPr>
          <p:cNvPr id="21" name="Content Placeholder 20">
            <a:extLst>
              <a:ext uri="{FF2B5EF4-FFF2-40B4-BE49-F238E27FC236}">
                <a16:creationId xmlns:a16="http://schemas.microsoft.com/office/drawing/2014/main" id="{7ACBB5A9-99A6-4806-8AFF-8B50DD841B99}"/>
              </a:ext>
            </a:extLst>
          </p:cNvPr>
          <p:cNvSpPr>
            <a:spLocks noGrp="1"/>
          </p:cNvSpPr>
          <p:nvPr>
            <p:ph sz="quarter" idx="29" hasCustomPrompt="1"/>
          </p:nvPr>
        </p:nvSpPr>
        <p:spPr>
          <a:xfrm>
            <a:off x="9054000" y="2192400"/>
            <a:ext cx="2418300" cy="1794599"/>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23" name="Content Placeholder 22">
            <a:extLst>
              <a:ext uri="{FF2B5EF4-FFF2-40B4-BE49-F238E27FC236}">
                <a16:creationId xmlns:a16="http://schemas.microsoft.com/office/drawing/2014/main" id="{E2F627CA-639B-47B1-A5E4-A4CDD045B183}"/>
              </a:ext>
            </a:extLst>
          </p:cNvPr>
          <p:cNvSpPr>
            <a:spLocks noGrp="1"/>
          </p:cNvSpPr>
          <p:nvPr>
            <p:ph sz="quarter" idx="30" hasCustomPrompt="1"/>
          </p:nvPr>
        </p:nvSpPr>
        <p:spPr>
          <a:xfrm>
            <a:off x="9054000" y="4348800"/>
            <a:ext cx="2418300" cy="1794600"/>
          </a:xfrm>
        </p:spPr>
        <p:txBody>
          <a:bodyPr/>
          <a:lstStyle>
            <a:lvl1pPr>
              <a:defRPr sz="1200">
                <a:latin typeface="KBH Tekst" panose="00000500000000000000" pitchFamily="2" charset="0"/>
              </a:defRPr>
            </a:lvl1pPr>
            <a:lvl2pPr marL="370800" indent="-180000">
              <a:defRPr sz="1200">
                <a:latin typeface="KBH Tekst" panose="00000500000000000000" pitchFamily="2" charset="0"/>
              </a:defRPr>
            </a:lvl2pPr>
            <a:lvl3pPr marL="543600">
              <a:defRPr sz="1200">
                <a:latin typeface="KBH Tekst" panose="00000500000000000000" pitchFamily="2" charset="0"/>
              </a:defRPr>
            </a:lvl3pPr>
            <a:lvl4pPr>
              <a:defRPr sz="1200"/>
            </a:lvl4pPr>
            <a:lvl5pPr>
              <a:defRPr sz="1200">
                <a:latin typeface="KBH Tekst" panose="00000500000000000000" pitchFamily="2" charset="0"/>
              </a:defRPr>
            </a:lvl5pPr>
            <a:lvl6pPr>
              <a:defRPr sz="2000"/>
            </a:lvl6pPr>
            <a:lvl7pPr>
              <a:defRPr sz="2000"/>
            </a:lvl7pPr>
            <a:lvl8pPr>
              <a:defRPr sz="2000"/>
            </a:lvl8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3441672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rside hv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a:t>Indsæt titel</a:t>
            </a:r>
          </a:p>
        </p:txBody>
      </p:sp>
      <p:sp>
        <p:nvSpPr>
          <p:cNvPr id="11" name="Subtitle 2">
            <a:extLst>
              <a:ext uri="{FF2B5EF4-FFF2-40B4-BE49-F238E27FC236}">
                <a16:creationId xmlns:a16="http://schemas.microsoft.com/office/drawing/2014/main" id="{4684F4FD-71A2-45CC-8A6E-49D5A00D180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8" name="Text Placeholder 7">
            <a:extLst>
              <a:ext uri="{FF2B5EF4-FFF2-40B4-BE49-F238E27FC236}">
                <a16:creationId xmlns:a16="http://schemas.microsoft.com/office/drawing/2014/main" id="{9E27A3F2-4381-4C6B-970B-F774BAF5193D}"/>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0" name="Text Placeholder 9">
            <a:extLst>
              <a:ext uri="{FF2B5EF4-FFF2-40B4-BE49-F238E27FC236}">
                <a16:creationId xmlns:a16="http://schemas.microsoft.com/office/drawing/2014/main" id="{24E1B11E-3EFA-4F7B-9B51-515324396448}"/>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18" name="Text Placeholder 17">
            <a:extLst>
              <a:ext uri="{FF2B5EF4-FFF2-40B4-BE49-F238E27FC236}">
                <a16:creationId xmlns:a16="http://schemas.microsoft.com/office/drawing/2014/main" id="{A1B6ED97-6CA2-43D5-84C1-C8E191DA5855}"/>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5" name="Graphic 7">
            <a:extLst>
              <a:ext uri="{FF2B5EF4-FFF2-40B4-BE49-F238E27FC236}">
                <a16:creationId xmlns:a16="http://schemas.microsoft.com/office/drawing/2014/main" id="{010810A8-8A1E-4E68-A968-35AAC01A228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Tree>
    <p:extLst>
      <p:ext uri="{BB962C8B-B14F-4D97-AF65-F5344CB8AC3E}">
        <p14:creationId xmlns:p14="http://schemas.microsoft.com/office/powerpoint/2010/main" val="2269907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rside 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7" name="Subtitle 2">
            <a:extLst>
              <a:ext uri="{FF2B5EF4-FFF2-40B4-BE49-F238E27FC236}">
                <a16:creationId xmlns:a16="http://schemas.microsoft.com/office/drawing/2014/main" id="{A8F5DFB3-8199-4CB6-9066-2BB37E46567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5" name="Graphic 7">
            <a:extLst>
              <a:ext uri="{FF2B5EF4-FFF2-40B4-BE49-F238E27FC236}">
                <a16:creationId xmlns:a16="http://schemas.microsoft.com/office/drawing/2014/main" id="{A2506A83-7F56-4B42-B699-2119B672DFA1}"/>
              </a:ext>
            </a:extLst>
          </p:cNvPr>
          <p:cNvSpPr/>
          <p:nvPr userDrawn="1"/>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a:p>
        </p:txBody>
      </p:sp>
      <p:sp>
        <p:nvSpPr>
          <p:cNvPr id="12" name="Date_GeneralDate">
            <a:extLst>
              <a:ext uri="{FF2B5EF4-FFF2-40B4-BE49-F238E27FC236}">
                <a16:creationId xmlns:a16="http://schemas.microsoft.com/office/drawing/2014/main" id="{B98C9C42-90FD-450B-BFF8-46B74DF1894A}"/>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96082EB3-5080-42D3-A152-5B8B1FC97786}"/>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FD5A722A-DCEE-49E6-BB44-6F3079BE66FB}"/>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22" name="Text Placeholder 7">
            <a:extLst>
              <a:ext uri="{FF2B5EF4-FFF2-40B4-BE49-F238E27FC236}">
                <a16:creationId xmlns:a16="http://schemas.microsoft.com/office/drawing/2014/main" id="{DCE89EFC-8997-4F51-A888-D563A6C36C4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C08E5ED6-3D56-4788-93B6-332204188DC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77657689-90E8-4FD6-8984-F6AB4680D26D}"/>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Tree>
    <p:extLst>
      <p:ext uri="{BB962C8B-B14F-4D97-AF65-F5344CB8AC3E}">
        <p14:creationId xmlns:p14="http://schemas.microsoft.com/office/powerpoint/2010/main" val="1808403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rside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a:t>Klik her og indsæt lyst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lvl1pPr>
          </a:lstStyle>
          <a:p>
            <a:r>
              <a:rPr lang="da-DK"/>
              <a:t>Indsæt titel</a:t>
            </a:r>
          </a:p>
        </p:txBody>
      </p:sp>
      <p:sp>
        <p:nvSpPr>
          <p:cNvPr id="14" name="Subtitle 2">
            <a:extLst>
              <a:ext uri="{FF2B5EF4-FFF2-40B4-BE49-F238E27FC236}">
                <a16:creationId xmlns:a16="http://schemas.microsoft.com/office/drawing/2014/main" id="{12CF0303-FAD9-4C99-AED3-D04BAD578B3B}"/>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7" name="Text Placeholder 7">
            <a:extLst>
              <a:ext uri="{FF2B5EF4-FFF2-40B4-BE49-F238E27FC236}">
                <a16:creationId xmlns:a16="http://schemas.microsoft.com/office/drawing/2014/main" id="{BFFBCE6F-028A-4617-B072-71A0FA0A4748}"/>
              </a:ext>
            </a:extLst>
          </p:cNvPr>
          <p:cNvSpPr>
            <a:spLocks noGrp="1"/>
          </p:cNvSpPr>
          <p:nvPr>
            <p:ph type="body" sz="quarter" idx="19"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9" name="Text Placeholder 9">
            <a:extLst>
              <a:ext uri="{FF2B5EF4-FFF2-40B4-BE49-F238E27FC236}">
                <a16:creationId xmlns:a16="http://schemas.microsoft.com/office/drawing/2014/main" id="{9075BC39-D207-4CA1-857E-6EA19E26C9FB}"/>
              </a:ext>
            </a:extLst>
          </p:cNvPr>
          <p:cNvSpPr>
            <a:spLocks noGrp="1"/>
          </p:cNvSpPr>
          <p:nvPr>
            <p:ph type="body" sz="quarter" idx="20"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0" name="Text Placeholder 17">
            <a:extLst>
              <a:ext uri="{FF2B5EF4-FFF2-40B4-BE49-F238E27FC236}">
                <a16:creationId xmlns:a16="http://schemas.microsoft.com/office/drawing/2014/main" id="{DAD6F774-1095-47B8-92F2-C3F93E18A6AD}"/>
              </a:ext>
            </a:extLst>
          </p:cNvPr>
          <p:cNvSpPr>
            <a:spLocks noGrp="1"/>
          </p:cNvSpPr>
          <p:nvPr>
            <p:ph type="body" sz="quarter" idx="21"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23" name="Text Placeholder 22">
            <a:extLst>
              <a:ext uri="{FF2B5EF4-FFF2-40B4-BE49-F238E27FC236}">
                <a16:creationId xmlns:a16="http://schemas.microsoft.com/office/drawing/2014/main" id="{114CE8CE-0AFB-48E8-822A-C0D496286A8F}"/>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accent2"/>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a:t>.</a:t>
            </a:r>
          </a:p>
        </p:txBody>
      </p:sp>
    </p:spTree>
    <p:extLst>
      <p:ext uri="{BB962C8B-B14F-4D97-AF65-F5344CB8AC3E}">
        <p14:creationId xmlns:p14="http://schemas.microsoft.com/office/powerpoint/2010/main" val="41221956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Forside hvid tekst baggrundsbille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1E5C199-BB2E-44F0-AD6D-7D9220B576B0}"/>
              </a:ext>
            </a:extLst>
          </p:cNvPr>
          <p:cNvSpPr>
            <a:spLocks noGrp="1"/>
          </p:cNvSpPr>
          <p:nvPr>
            <p:ph type="pic" sz="quarter" idx="17" hasCustomPrompt="1"/>
          </p:nvPr>
        </p:nvSpPr>
        <p:spPr>
          <a:xfrm>
            <a:off x="0" y="0"/>
            <a:ext cx="12192000" cy="6858000"/>
          </a:xfrm>
        </p:spPr>
        <p:txBody>
          <a:bodyPr tIns="36000"/>
          <a:lstStyle>
            <a:lvl1pPr marL="0" indent="0" algn="ctr">
              <a:buNone/>
              <a:defRPr sz="1600"/>
            </a:lvl1pPr>
          </a:lstStyle>
          <a:p>
            <a:r>
              <a:rPr lang="da-DK"/>
              <a:t>Klik her og indsæt mørkt billede, via fanen Indsæt, Billeder</a:t>
            </a:r>
          </a:p>
        </p:txBody>
      </p:sp>
      <p:sp>
        <p:nvSpPr>
          <p:cNvPr id="2" name="Title 1"/>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4" name="Subtitle 2">
            <a:extLst>
              <a:ext uri="{FF2B5EF4-FFF2-40B4-BE49-F238E27FC236}">
                <a16:creationId xmlns:a16="http://schemas.microsoft.com/office/drawing/2014/main" id="{98A3A365-2E66-4DD0-BBA9-7884F7C6FE1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7" name="Text Placeholder 7">
            <a:extLst>
              <a:ext uri="{FF2B5EF4-FFF2-40B4-BE49-F238E27FC236}">
                <a16:creationId xmlns:a16="http://schemas.microsoft.com/office/drawing/2014/main" id="{17210D45-E4CC-4EA8-88D2-ED969CF9E4A2}"/>
              </a:ext>
            </a:extLst>
          </p:cNvPr>
          <p:cNvSpPr>
            <a:spLocks noGrp="1"/>
          </p:cNvSpPr>
          <p:nvPr>
            <p:ph type="body" sz="quarter" idx="18"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19" name="Text Placeholder 9">
            <a:extLst>
              <a:ext uri="{FF2B5EF4-FFF2-40B4-BE49-F238E27FC236}">
                <a16:creationId xmlns:a16="http://schemas.microsoft.com/office/drawing/2014/main" id="{750877AE-C14F-454F-BCD1-42B3CE1CDE88}"/>
              </a:ext>
            </a:extLst>
          </p:cNvPr>
          <p:cNvSpPr>
            <a:spLocks noGrp="1"/>
          </p:cNvSpPr>
          <p:nvPr>
            <p:ph type="body" sz="quarter" idx="19"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0" name="Text Placeholder 17">
            <a:extLst>
              <a:ext uri="{FF2B5EF4-FFF2-40B4-BE49-F238E27FC236}">
                <a16:creationId xmlns:a16="http://schemas.microsoft.com/office/drawing/2014/main" id="{879B6635-A90F-4078-BB65-2CE867AF7B27}"/>
              </a:ext>
            </a:extLst>
          </p:cNvPr>
          <p:cNvSpPr>
            <a:spLocks noGrp="1"/>
          </p:cNvSpPr>
          <p:nvPr>
            <p:ph type="body" sz="quarter" idx="20"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21" name="Text Placeholder 20">
            <a:extLst>
              <a:ext uri="{FF2B5EF4-FFF2-40B4-BE49-F238E27FC236}">
                <a16:creationId xmlns:a16="http://schemas.microsoft.com/office/drawing/2014/main" id="{3A245F3C-0AA6-41EC-AEFA-026F6587B003}"/>
              </a:ext>
            </a:extLst>
          </p:cNvPr>
          <p:cNvSpPr>
            <a:spLocks noGrp="1"/>
          </p:cNvSpPr>
          <p:nvPr>
            <p:ph type="body" sz="quarter" idx="22" hasCustomPrompt="1"/>
          </p:nvPr>
        </p:nvSpPr>
        <p:spPr>
          <a:xfrm>
            <a:off x="10443600" y="5068884"/>
            <a:ext cx="1025918" cy="1069117"/>
          </a:xfrm>
          <a:custGeom>
            <a:avLst/>
            <a:gdLst>
              <a:gd name="connsiteX0" fmla="*/ 445718 w 1025918"/>
              <a:gd name="connsiteY0" fmla="*/ 980173 h 1069117"/>
              <a:gd name="connsiteX1" fmla="*/ 464702 w 1025918"/>
              <a:gd name="connsiteY1" fmla="*/ 980540 h 1069117"/>
              <a:gd name="connsiteX2" fmla="*/ 509639 w 1025918"/>
              <a:gd name="connsiteY2" fmla="*/ 1035095 h 1069117"/>
              <a:gd name="connsiteX3" fmla="*/ 509414 w 1025918"/>
              <a:gd name="connsiteY3" fmla="*/ 981188 h 1069117"/>
              <a:gd name="connsiteX4" fmla="*/ 530119 w 1025918"/>
              <a:gd name="connsiteY4" fmla="*/ 981527 h 1069117"/>
              <a:gd name="connsiteX5" fmla="*/ 530147 w 1025918"/>
              <a:gd name="connsiteY5" fmla="*/ 1069117 h 1069117"/>
              <a:gd name="connsiteX6" fmla="*/ 509544 w 1025918"/>
              <a:gd name="connsiteY6" fmla="*/ 1069117 h 1069117"/>
              <a:gd name="connsiteX7" fmla="*/ 509527 w 1025918"/>
              <a:gd name="connsiteY7" fmla="*/ 1067846 h 1069117"/>
              <a:gd name="connsiteX8" fmla="*/ 504449 w 1025918"/>
              <a:gd name="connsiteY8" fmla="*/ 1056901 h 1069117"/>
              <a:gd name="connsiteX9" fmla="*/ 465126 w 1025918"/>
              <a:gd name="connsiteY9" fmla="*/ 1008833 h 1069117"/>
              <a:gd name="connsiteX10" fmla="*/ 463748 w 1025918"/>
              <a:gd name="connsiteY10" fmla="*/ 1069117 h 1069117"/>
              <a:gd name="connsiteX11" fmla="*/ 451642 w 1025918"/>
              <a:gd name="connsiteY11" fmla="*/ 1069117 h 1069117"/>
              <a:gd name="connsiteX12" fmla="*/ 442812 w 1025918"/>
              <a:gd name="connsiteY12" fmla="*/ 1068974 h 1069117"/>
              <a:gd name="connsiteX13" fmla="*/ 660021 w 1025918"/>
              <a:gd name="connsiteY13" fmla="*/ 951513 h 1069117"/>
              <a:gd name="connsiteX14" fmla="*/ 686537 w 1025918"/>
              <a:gd name="connsiteY14" fmla="*/ 1036280 h 1069117"/>
              <a:gd name="connsiteX15" fmla="*/ 665973 w 1025918"/>
              <a:gd name="connsiteY15" fmla="*/ 1042345 h 1069117"/>
              <a:gd name="connsiteX16" fmla="*/ 655112 w 1025918"/>
              <a:gd name="connsiteY16" fmla="*/ 1007028 h 1069117"/>
              <a:gd name="connsiteX17" fmla="*/ 616043 w 1025918"/>
              <a:gd name="connsiteY17" fmla="*/ 1018509 h 1069117"/>
              <a:gd name="connsiteX18" fmla="*/ 626086 w 1025918"/>
              <a:gd name="connsiteY18" fmla="*/ 1054052 h 1069117"/>
              <a:gd name="connsiteX19" fmla="*/ 605408 w 1025918"/>
              <a:gd name="connsiteY19" fmla="*/ 1060145 h 1069117"/>
              <a:gd name="connsiteX20" fmla="*/ 581713 w 1025918"/>
              <a:gd name="connsiteY20" fmla="*/ 974559 h 1069117"/>
              <a:gd name="connsiteX21" fmla="*/ 601939 w 1025918"/>
              <a:gd name="connsiteY21" fmla="*/ 968607 h 1069117"/>
              <a:gd name="connsiteX22" fmla="*/ 611304 w 1025918"/>
              <a:gd name="connsiteY22" fmla="*/ 1001668 h 1069117"/>
              <a:gd name="connsiteX23" fmla="*/ 650006 w 1025918"/>
              <a:gd name="connsiteY23" fmla="*/ 990300 h 1069117"/>
              <a:gd name="connsiteX24" fmla="*/ 639908 w 1025918"/>
              <a:gd name="connsiteY24" fmla="*/ 957437 h 1069117"/>
              <a:gd name="connsiteX25" fmla="*/ 330880 w 1025918"/>
              <a:gd name="connsiteY25" fmla="*/ 950864 h 1069117"/>
              <a:gd name="connsiteX26" fmla="*/ 394886 w 1025918"/>
              <a:gd name="connsiteY26" fmla="*/ 971005 h 1069117"/>
              <a:gd name="connsiteX27" fmla="*/ 389610 w 1025918"/>
              <a:gd name="connsiteY27" fmla="*/ 987818 h 1069117"/>
              <a:gd name="connsiteX28" fmla="*/ 345802 w 1025918"/>
              <a:gd name="connsiteY28" fmla="*/ 974023 h 1069117"/>
              <a:gd name="connsiteX29" fmla="*/ 340640 w 1025918"/>
              <a:gd name="connsiteY29" fmla="*/ 990469 h 1069117"/>
              <a:gd name="connsiteX30" fmla="*/ 377171 w 1025918"/>
              <a:gd name="connsiteY30" fmla="*/ 1001978 h 1069117"/>
              <a:gd name="connsiteX31" fmla="*/ 371895 w 1025918"/>
              <a:gd name="connsiteY31" fmla="*/ 1018791 h 1069117"/>
              <a:gd name="connsiteX32" fmla="*/ 335337 w 1025918"/>
              <a:gd name="connsiteY32" fmla="*/ 1007310 h 1069117"/>
              <a:gd name="connsiteX33" fmla="*/ 329752 w 1025918"/>
              <a:gd name="connsiteY33" fmla="*/ 1025081 h 1069117"/>
              <a:gd name="connsiteX34" fmla="*/ 373560 w 1025918"/>
              <a:gd name="connsiteY34" fmla="*/ 1038875 h 1069117"/>
              <a:gd name="connsiteX35" fmla="*/ 368257 w 1025918"/>
              <a:gd name="connsiteY35" fmla="*/ 1055716 h 1069117"/>
              <a:gd name="connsiteX36" fmla="*/ 304251 w 1025918"/>
              <a:gd name="connsiteY36" fmla="*/ 1035575 h 1069117"/>
              <a:gd name="connsiteX37" fmla="*/ 215252 w 1025918"/>
              <a:gd name="connsiteY37" fmla="*/ 947959 h 1069117"/>
              <a:gd name="connsiteX38" fmla="*/ 203235 w 1025918"/>
              <a:gd name="connsiteY38" fmla="*/ 965561 h 1069117"/>
              <a:gd name="connsiteX39" fmla="*/ 219145 w 1025918"/>
              <a:gd name="connsiteY39" fmla="*/ 976421 h 1069117"/>
              <a:gd name="connsiteX40" fmla="*/ 236719 w 1025918"/>
              <a:gd name="connsiteY40" fmla="*/ 975208 h 1069117"/>
              <a:gd name="connsiteX41" fmla="*/ 231162 w 1025918"/>
              <a:gd name="connsiteY41" fmla="*/ 958819 h 1069117"/>
              <a:gd name="connsiteX42" fmla="*/ 743180 w 1025918"/>
              <a:gd name="connsiteY42" fmla="*/ 930779 h 1069117"/>
              <a:gd name="connsiteX43" fmla="*/ 748455 w 1025918"/>
              <a:gd name="connsiteY43" fmla="*/ 966125 h 1069117"/>
              <a:gd name="connsiteX44" fmla="*/ 772884 w 1025918"/>
              <a:gd name="connsiteY44" fmla="*/ 950892 h 1069117"/>
              <a:gd name="connsiteX45" fmla="*/ 235252 w 1025918"/>
              <a:gd name="connsiteY45" fmla="*/ 918593 h 1069117"/>
              <a:gd name="connsiteX46" fmla="*/ 224025 w 1025918"/>
              <a:gd name="connsiteY46" fmla="*/ 935067 h 1069117"/>
              <a:gd name="connsiteX47" fmla="*/ 235449 w 1025918"/>
              <a:gd name="connsiteY47" fmla="*/ 942853 h 1069117"/>
              <a:gd name="connsiteX48" fmla="*/ 252318 w 1025918"/>
              <a:gd name="connsiteY48" fmla="*/ 941753 h 1069117"/>
              <a:gd name="connsiteX49" fmla="*/ 246676 w 1025918"/>
              <a:gd name="connsiteY49" fmla="*/ 926379 h 1069117"/>
              <a:gd name="connsiteX50" fmla="*/ 741911 w 1025918"/>
              <a:gd name="connsiteY50" fmla="*/ 907225 h 1069117"/>
              <a:gd name="connsiteX51" fmla="*/ 823181 w 1025918"/>
              <a:gd name="connsiteY51" fmla="*/ 959467 h 1069117"/>
              <a:gd name="connsiteX52" fmla="*/ 805240 w 1025918"/>
              <a:gd name="connsiteY52" fmla="*/ 972782 h 1069117"/>
              <a:gd name="connsiteX53" fmla="*/ 788907 w 1025918"/>
              <a:gd name="connsiteY53" fmla="*/ 961725 h 1069117"/>
              <a:gd name="connsiteX54" fmla="*/ 751305 w 1025918"/>
              <a:gd name="connsiteY54" fmla="*/ 985166 h 1069117"/>
              <a:gd name="connsiteX55" fmla="*/ 754238 w 1025918"/>
              <a:gd name="connsiteY55" fmla="*/ 1004884 h 1069117"/>
              <a:gd name="connsiteX56" fmla="*/ 735113 w 1025918"/>
              <a:gd name="connsiteY56" fmla="*/ 1014898 h 1069117"/>
              <a:gd name="connsiteX57" fmla="*/ 723011 w 1025918"/>
              <a:gd name="connsiteY57" fmla="*/ 919129 h 1069117"/>
              <a:gd name="connsiteX58" fmla="*/ 226761 w 1025918"/>
              <a:gd name="connsiteY58" fmla="*/ 893459 h 1069117"/>
              <a:gd name="connsiteX59" fmla="*/ 255788 w 1025918"/>
              <a:gd name="connsiteY59" fmla="*/ 913261 h 1069117"/>
              <a:gd name="connsiteX60" fmla="*/ 271359 w 1025918"/>
              <a:gd name="connsiteY60" fmla="*/ 951202 h 1069117"/>
              <a:gd name="connsiteX61" fmla="*/ 250992 w 1025918"/>
              <a:gd name="connsiteY61" fmla="*/ 959891 h 1069117"/>
              <a:gd name="connsiteX62" fmla="*/ 253672 w 1025918"/>
              <a:gd name="connsiteY62" fmla="*/ 987676 h 1069117"/>
              <a:gd name="connsiteX63" fmla="*/ 210231 w 1025918"/>
              <a:gd name="connsiteY63" fmla="*/ 989679 h 1069117"/>
              <a:gd name="connsiteX64" fmla="*/ 176690 w 1025918"/>
              <a:gd name="connsiteY64" fmla="*/ 966802 h 1069117"/>
              <a:gd name="connsiteX65" fmla="*/ 154377 w 1025918"/>
              <a:gd name="connsiteY65" fmla="*/ 860426 h 1069117"/>
              <a:gd name="connsiteX66" fmla="*/ 98467 w 1025918"/>
              <a:gd name="connsiteY66" fmla="*/ 866181 h 1069117"/>
              <a:gd name="connsiteX67" fmla="*/ 100639 w 1025918"/>
              <a:gd name="connsiteY67" fmla="*/ 871343 h 1069117"/>
              <a:gd name="connsiteX68" fmla="*/ 139398 w 1025918"/>
              <a:gd name="connsiteY68" fmla="*/ 882627 h 1069117"/>
              <a:gd name="connsiteX69" fmla="*/ 154377 w 1025918"/>
              <a:gd name="connsiteY69" fmla="*/ 860426 h 1069117"/>
              <a:gd name="connsiteX70" fmla="*/ 134190 w 1025918"/>
              <a:gd name="connsiteY70" fmla="*/ 830197 h 1069117"/>
              <a:gd name="connsiteX71" fmla="*/ 112233 w 1025918"/>
              <a:gd name="connsiteY71" fmla="*/ 832556 h 1069117"/>
              <a:gd name="connsiteX72" fmla="*/ 97311 w 1025918"/>
              <a:gd name="connsiteY72" fmla="*/ 854390 h 1069117"/>
              <a:gd name="connsiteX73" fmla="*/ 153023 w 1025918"/>
              <a:gd name="connsiteY73" fmla="*/ 848607 h 1069117"/>
              <a:gd name="connsiteX74" fmla="*/ 151048 w 1025918"/>
              <a:gd name="connsiteY74" fmla="*/ 843980 h 1069117"/>
              <a:gd name="connsiteX75" fmla="*/ 134190 w 1025918"/>
              <a:gd name="connsiteY75" fmla="*/ 830197 h 1069117"/>
              <a:gd name="connsiteX76" fmla="*/ 495084 w 1025918"/>
              <a:gd name="connsiteY76" fmla="*/ 812076 h 1069117"/>
              <a:gd name="connsiteX77" fmla="*/ 584844 w 1025918"/>
              <a:gd name="connsiteY77" fmla="*/ 836562 h 1069117"/>
              <a:gd name="connsiteX78" fmla="*/ 495084 w 1025918"/>
              <a:gd name="connsiteY78" fmla="*/ 849425 h 1069117"/>
              <a:gd name="connsiteX79" fmla="*/ 405323 w 1025918"/>
              <a:gd name="connsiteY79" fmla="*/ 836562 h 1069117"/>
              <a:gd name="connsiteX80" fmla="*/ 495084 w 1025918"/>
              <a:gd name="connsiteY80" fmla="*/ 812076 h 1069117"/>
              <a:gd name="connsiteX81" fmla="*/ 121238 w 1025918"/>
              <a:gd name="connsiteY81" fmla="*/ 808619 h 1069117"/>
              <a:gd name="connsiteX82" fmla="*/ 168086 w 1025918"/>
              <a:gd name="connsiteY82" fmla="*/ 834756 h 1069117"/>
              <a:gd name="connsiteX83" fmla="*/ 172769 w 1025918"/>
              <a:gd name="connsiteY83" fmla="*/ 846576 h 1069117"/>
              <a:gd name="connsiteX84" fmla="*/ 185209 w 1025918"/>
              <a:gd name="connsiteY84" fmla="*/ 845278 h 1069117"/>
              <a:gd name="connsiteX85" fmla="*/ 186479 w 1025918"/>
              <a:gd name="connsiteY85" fmla="*/ 857126 h 1069117"/>
              <a:gd name="connsiteX86" fmla="*/ 174377 w 1025918"/>
              <a:gd name="connsiteY86" fmla="*/ 858395 h 1069117"/>
              <a:gd name="connsiteX87" fmla="*/ 149299 w 1025918"/>
              <a:gd name="connsiteY87" fmla="*/ 900962 h 1069117"/>
              <a:gd name="connsiteX88" fmla="*/ 83573 w 1025918"/>
              <a:gd name="connsiteY88" fmla="*/ 880596 h 1069117"/>
              <a:gd name="connsiteX89" fmla="*/ 78777 w 1025918"/>
              <a:gd name="connsiteY89" fmla="*/ 868240 h 1069117"/>
              <a:gd name="connsiteX90" fmla="*/ 66168 w 1025918"/>
              <a:gd name="connsiteY90" fmla="*/ 869538 h 1069117"/>
              <a:gd name="connsiteX91" fmla="*/ 64532 w 1025918"/>
              <a:gd name="connsiteY91" fmla="*/ 857831 h 1069117"/>
              <a:gd name="connsiteX92" fmla="*/ 77282 w 1025918"/>
              <a:gd name="connsiteY92" fmla="*/ 856505 h 1069117"/>
              <a:gd name="connsiteX93" fmla="*/ 102360 w 1025918"/>
              <a:gd name="connsiteY93" fmla="*/ 814418 h 1069117"/>
              <a:gd name="connsiteX94" fmla="*/ 121238 w 1025918"/>
              <a:gd name="connsiteY94" fmla="*/ 808619 h 1069117"/>
              <a:gd name="connsiteX95" fmla="*/ 852320 w 1025918"/>
              <a:gd name="connsiteY95" fmla="*/ 803360 h 1069117"/>
              <a:gd name="connsiteX96" fmla="*/ 893167 w 1025918"/>
              <a:gd name="connsiteY96" fmla="*/ 894615 h 1069117"/>
              <a:gd name="connsiteX97" fmla="*/ 877850 w 1025918"/>
              <a:gd name="connsiteY97" fmla="*/ 910864 h 1069117"/>
              <a:gd name="connsiteX98" fmla="*/ 784422 w 1025918"/>
              <a:gd name="connsiteY98" fmla="*/ 875405 h 1069117"/>
              <a:gd name="connsiteX99" fmla="*/ 801488 w 1025918"/>
              <a:gd name="connsiteY99" fmla="*/ 860116 h 1069117"/>
              <a:gd name="connsiteX100" fmla="*/ 867440 w 1025918"/>
              <a:gd name="connsiteY100" fmla="*/ 885702 h 1069117"/>
              <a:gd name="connsiteX101" fmla="*/ 838301 w 1025918"/>
              <a:gd name="connsiteY101" fmla="*/ 821075 h 1069117"/>
              <a:gd name="connsiteX102" fmla="*/ 495055 w 1025918"/>
              <a:gd name="connsiteY102" fmla="*/ 739185 h 1069117"/>
              <a:gd name="connsiteX103" fmla="*/ 559851 w 1025918"/>
              <a:gd name="connsiteY103" fmla="*/ 758395 h 1069117"/>
              <a:gd name="connsiteX104" fmla="*/ 611502 w 1025918"/>
              <a:gd name="connsiteY104" fmla="*/ 771597 h 1069117"/>
              <a:gd name="connsiteX105" fmla="*/ 663293 w 1025918"/>
              <a:gd name="connsiteY105" fmla="*/ 759128 h 1069117"/>
              <a:gd name="connsiteX106" fmla="*/ 733025 w 1025918"/>
              <a:gd name="connsiteY106" fmla="*/ 740624 h 1069117"/>
              <a:gd name="connsiteX107" fmla="*/ 610599 w 1025918"/>
              <a:gd name="connsiteY107" fmla="*/ 805955 h 1069117"/>
              <a:gd name="connsiteX108" fmla="*/ 546367 w 1025918"/>
              <a:gd name="connsiteY108" fmla="*/ 791117 h 1069117"/>
              <a:gd name="connsiteX109" fmla="*/ 495055 w 1025918"/>
              <a:gd name="connsiteY109" fmla="*/ 774530 h 1069117"/>
              <a:gd name="connsiteX110" fmla="*/ 443743 w 1025918"/>
              <a:gd name="connsiteY110" fmla="*/ 791117 h 1069117"/>
              <a:gd name="connsiteX111" fmla="*/ 379512 w 1025918"/>
              <a:gd name="connsiteY111" fmla="*/ 805955 h 1069117"/>
              <a:gd name="connsiteX112" fmla="*/ 257085 w 1025918"/>
              <a:gd name="connsiteY112" fmla="*/ 740624 h 1069117"/>
              <a:gd name="connsiteX113" fmla="*/ 326818 w 1025918"/>
              <a:gd name="connsiteY113" fmla="*/ 759128 h 1069117"/>
              <a:gd name="connsiteX114" fmla="*/ 378609 w 1025918"/>
              <a:gd name="connsiteY114" fmla="*/ 771597 h 1069117"/>
              <a:gd name="connsiteX115" fmla="*/ 430259 w 1025918"/>
              <a:gd name="connsiteY115" fmla="*/ 758395 h 1069117"/>
              <a:gd name="connsiteX116" fmla="*/ 495055 w 1025918"/>
              <a:gd name="connsiteY116" fmla="*/ 739185 h 1069117"/>
              <a:gd name="connsiteX117" fmla="*/ 911192 w 1025918"/>
              <a:gd name="connsiteY117" fmla="*/ 698028 h 1069117"/>
              <a:gd name="connsiteX118" fmla="*/ 991136 w 1025918"/>
              <a:gd name="connsiteY118" fmla="*/ 736674 h 1069117"/>
              <a:gd name="connsiteX119" fmla="*/ 981884 w 1025918"/>
              <a:gd name="connsiteY119" fmla="*/ 755066 h 1069117"/>
              <a:gd name="connsiteX120" fmla="*/ 979937 w 1025918"/>
              <a:gd name="connsiteY120" fmla="*/ 754136 h 1069117"/>
              <a:gd name="connsiteX121" fmla="*/ 967892 w 1025918"/>
              <a:gd name="connsiteY121" fmla="*/ 753938 h 1069117"/>
              <a:gd name="connsiteX122" fmla="*/ 907497 w 1025918"/>
              <a:gd name="connsiteY122" fmla="*/ 768381 h 1069117"/>
              <a:gd name="connsiteX123" fmla="*/ 961348 w 1025918"/>
              <a:gd name="connsiteY123" fmla="*/ 795969 h 1069117"/>
              <a:gd name="connsiteX124" fmla="*/ 951926 w 1025918"/>
              <a:gd name="connsiteY124" fmla="*/ 814672 h 1069117"/>
              <a:gd name="connsiteX125" fmla="*/ 873167 w 1025918"/>
              <a:gd name="connsiteY125" fmla="*/ 773402 h 1069117"/>
              <a:gd name="connsiteX126" fmla="*/ 881771 w 1025918"/>
              <a:gd name="connsiteY126" fmla="*/ 756449 h 1069117"/>
              <a:gd name="connsiteX127" fmla="*/ 950459 w 1025918"/>
              <a:gd name="connsiteY127" fmla="*/ 739777 h 1069117"/>
              <a:gd name="connsiteX128" fmla="*/ 901855 w 1025918"/>
              <a:gd name="connsiteY128" fmla="*/ 716505 h 1069117"/>
              <a:gd name="connsiteX129" fmla="*/ 79059 w 1025918"/>
              <a:gd name="connsiteY129" fmla="*/ 698028 h 1069117"/>
              <a:gd name="connsiteX130" fmla="*/ 88256 w 1025918"/>
              <a:gd name="connsiteY130" fmla="*/ 717097 h 1069117"/>
              <a:gd name="connsiteX131" fmla="*/ 57395 w 1025918"/>
              <a:gd name="connsiteY131" fmla="*/ 731963 h 1069117"/>
              <a:gd name="connsiteX132" fmla="*/ 102529 w 1025918"/>
              <a:gd name="connsiteY132" fmla="*/ 746688 h 1069117"/>
              <a:gd name="connsiteX133" fmla="*/ 112289 w 1025918"/>
              <a:gd name="connsiteY133" fmla="*/ 766914 h 1069117"/>
              <a:gd name="connsiteX134" fmla="*/ 59285 w 1025918"/>
              <a:gd name="connsiteY134" fmla="*/ 751907 h 1069117"/>
              <a:gd name="connsiteX135" fmla="*/ 34179 w 1025918"/>
              <a:gd name="connsiteY135" fmla="*/ 809368 h 1069117"/>
              <a:gd name="connsiteX136" fmla="*/ 22726 w 1025918"/>
              <a:gd name="connsiteY136" fmla="*/ 785617 h 1069117"/>
              <a:gd name="connsiteX137" fmla="*/ 43601 w 1025918"/>
              <a:gd name="connsiteY137" fmla="*/ 738649 h 1069117"/>
              <a:gd name="connsiteX138" fmla="*/ 8283 w 1025918"/>
              <a:gd name="connsiteY138" fmla="*/ 755687 h 1069117"/>
              <a:gd name="connsiteX139" fmla="*/ 0 w 1025918"/>
              <a:gd name="connsiteY139" fmla="*/ 738563 h 1069117"/>
              <a:gd name="connsiteX140" fmla="*/ 0 w 1025918"/>
              <a:gd name="connsiteY140" fmla="*/ 736164 h 1069117"/>
              <a:gd name="connsiteX141" fmla="*/ 258750 w 1025918"/>
              <a:gd name="connsiteY141" fmla="*/ 664995 h 1069117"/>
              <a:gd name="connsiteX142" fmla="*/ 326000 w 1025918"/>
              <a:gd name="connsiteY142" fmla="*/ 686801 h 1069117"/>
              <a:gd name="connsiteX143" fmla="*/ 377142 w 1025918"/>
              <a:gd name="connsiteY143" fmla="*/ 701977 h 1069117"/>
              <a:gd name="connsiteX144" fmla="*/ 428313 w 1025918"/>
              <a:gd name="connsiteY144" fmla="*/ 686801 h 1069117"/>
              <a:gd name="connsiteX145" fmla="*/ 495084 w 1025918"/>
              <a:gd name="connsiteY145" fmla="*/ 668268 h 1069117"/>
              <a:gd name="connsiteX146" fmla="*/ 561854 w 1025918"/>
              <a:gd name="connsiteY146" fmla="*/ 686801 h 1069117"/>
              <a:gd name="connsiteX147" fmla="*/ 613025 w 1025918"/>
              <a:gd name="connsiteY147" fmla="*/ 701977 h 1069117"/>
              <a:gd name="connsiteX148" fmla="*/ 664167 w 1025918"/>
              <a:gd name="connsiteY148" fmla="*/ 686801 h 1069117"/>
              <a:gd name="connsiteX149" fmla="*/ 731417 w 1025918"/>
              <a:gd name="connsiteY149" fmla="*/ 664995 h 1069117"/>
              <a:gd name="connsiteX150" fmla="*/ 778413 w 1025918"/>
              <a:gd name="connsiteY150" fmla="*/ 671737 h 1069117"/>
              <a:gd name="connsiteX151" fmla="*/ 760049 w 1025918"/>
              <a:gd name="connsiteY151" fmla="*/ 703698 h 1069117"/>
              <a:gd name="connsiteX152" fmla="*/ 731445 w 1025918"/>
              <a:gd name="connsiteY152" fmla="*/ 700934 h 1069117"/>
              <a:gd name="connsiteX153" fmla="*/ 678610 w 1025918"/>
              <a:gd name="connsiteY153" fmla="*/ 716082 h 1069117"/>
              <a:gd name="connsiteX154" fmla="*/ 616043 w 1025918"/>
              <a:gd name="connsiteY154" fmla="*/ 736759 h 1069117"/>
              <a:gd name="connsiteX155" fmla="*/ 548060 w 1025918"/>
              <a:gd name="connsiteY155" fmla="*/ 717097 h 1069117"/>
              <a:gd name="connsiteX156" fmla="*/ 495084 w 1025918"/>
              <a:gd name="connsiteY156" fmla="*/ 702739 h 1069117"/>
              <a:gd name="connsiteX157" fmla="*/ 442107 w 1025918"/>
              <a:gd name="connsiteY157" fmla="*/ 717097 h 1069117"/>
              <a:gd name="connsiteX158" fmla="*/ 374124 w 1025918"/>
              <a:gd name="connsiteY158" fmla="*/ 736759 h 1069117"/>
              <a:gd name="connsiteX159" fmla="*/ 311557 w 1025918"/>
              <a:gd name="connsiteY159" fmla="*/ 716082 h 1069117"/>
              <a:gd name="connsiteX160" fmla="*/ 258721 w 1025918"/>
              <a:gd name="connsiteY160" fmla="*/ 700934 h 1069117"/>
              <a:gd name="connsiteX161" fmla="*/ 230118 w 1025918"/>
              <a:gd name="connsiteY161" fmla="*/ 703698 h 1069117"/>
              <a:gd name="connsiteX162" fmla="*/ 211754 w 1025918"/>
              <a:gd name="connsiteY162" fmla="*/ 671737 h 1069117"/>
              <a:gd name="connsiteX163" fmla="*/ 258750 w 1025918"/>
              <a:gd name="connsiteY163" fmla="*/ 664995 h 1069117"/>
              <a:gd name="connsiteX164" fmla="*/ 949867 w 1025918"/>
              <a:gd name="connsiteY164" fmla="*/ 589283 h 1069117"/>
              <a:gd name="connsiteX165" fmla="*/ 959317 w 1025918"/>
              <a:gd name="connsiteY165" fmla="*/ 606265 h 1069117"/>
              <a:gd name="connsiteX166" fmla="*/ 946482 w 1025918"/>
              <a:gd name="connsiteY166" fmla="*/ 624685 h 1069117"/>
              <a:gd name="connsiteX167" fmla="*/ 951841 w 1025918"/>
              <a:gd name="connsiteY167" fmla="*/ 639467 h 1069117"/>
              <a:gd name="connsiteX168" fmla="*/ 966228 w 1025918"/>
              <a:gd name="connsiteY168" fmla="*/ 624826 h 1069117"/>
              <a:gd name="connsiteX169" fmla="*/ 1001404 w 1025918"/>
              <a:gd name="connsiteY169" fmla="*/ 597548 h 1069117"/>
              <a:gd name="connsiteX170" fmla="*/ 1023435 w 1025918"/>
              <a:gd name="connsiteY170" fmla="*/ 638508 h 1069117"/>
              <a:gd name="connsiteX171" fmla="*/ 998753 w 1025918"/>
              <a:gd name="connsiteY171" fmla="*/ 673317 h 1069117"/>
              <a:gd name="connsiteX172" fmla="*/ 988879 w 1025918"/>
              <a:gd name="connsiteY172" fmla="*/ 655856 h 1069117"/>
              <a:gd name="connsiteX173" fmla="*/ 1006059 w 1025918"/>
              <a:gd name="connsiteY173" fmla="*/ 634417 h 1069117"/>
              <a:gd name="connsiteX174" fmla="*/ 999091 w 1025918"/>
              <a:gd name="connsiteY174" fmla="*/ 618028 h 1069117"/>
              <a:gd name="connsiteX175" fmla="*/ 983548 w 1025918"/>
              <a:gd name="connsiteY175" fmla="*/ 633543 h 1069117"/>
              <a:gd name="connsiteX176" fmla="*/ 949387 w 1025918"/>
              <a:gd name="connsiteY176" fmla="*/ 659805 h 1069117"/>
              <a:gd name="connsiteX177" fmla="*/ 929302 w 1025918"/>
              <a:gd name="connsiteY177" fmla="*/ 620651 h 1069117"/>
              <a:gd name="connsiteX178" fmla="*/ 949867 w 1025918"/>
              <a:gd name="connsiteY178" fmla="*/ 589283 h 1069117"/>
              <a:gd name="connsiteX179" fmla="*/ 424195 w 1025918"/>
              <a:gd name="connsiteY179" fmla="*/ 455094 h 1069117"/>
              <a:gd name="connsiteX180" fmla="*/ 565972 w 1025918"/>
              <a:gd name="connsiteY180" fmla="*/ 455094 h 1069117"/>
              <a:gd name="connsiteX181" fmla="*/ 565916 w 1025918"/>
              <a:gd name="connsiteY181" fmla="*/ 476504 h 1069117"/>
              <a:gd name="connsiteX182" fmla="*/ 557087 w 1025918"/>
              <a:gd name="connsiteY182" fmla="*/ 490242 h 1069117"/>
              <a:gd name="connsiteX183" fmla="*/ 569442 w 1025918"/>
              <a:gd name="connsiteY183" fmla="*/ 643867 h 1069117"/>
              <a:gd name="connsiteX184" fmla="*/ 520077 w 1025918"/>
              <a:gd name="connsiteY184" fmla="*/ 643867 h 1069117"/>
              <a:gd name="connsiteX185" fmla="*/ 516353 w 1025918"/>
              <a:gd name="connsiteY185" fmla="*/ 590552 h 1069117"/>
              <a:gd name="connsiteX186" fmla="*/ 495055 w 1025918"/>
              <a:gd name="connsiteY186" fmla="*/ 569226 h 1069117"/>
              <a:gd name="connsiteX187" fmla="*/ 473758 w 1025918"/>
              <a:gd name="connsiteY187" fmla="*/ 590552 h 1069117"/>
              <a:gd name="connsiteX188" fmla="*/ 470034 w 1025918"/>
              <a:gd name="connsiteY188" fmla="*/ 643867 h 1069117"/>
              <a:gd name="connsiteX189" fmla="*/ 420669 w 1025918"/>
              <a:gd name="connsiteY189" fmla="*/ 643867 h 1069117"/>
              <a:gd name="connsiteX190" fmla="*/ 433024 w 1025918"/>
              <a:gd name="connsiteY190" fmla="*/ 490242 h 1069117"/>
              <a:gd name="connsiteX191" fmla="*/ 424195 w 1025918"/>
              <a:gd name="connsiteY191" fmla="*/ 476504 h 1069117"/>
              <a:gd name="connsiteX192" fmla="*/ 624534 w 1025918"/>
              <a:gd name="connsiteY192" fmla="*/ 425136 h 1069117"/>
              <a:gd name="connsiteX193" fmla="*/ 639992 w 1025918"/>
              <a:gd name="connsiteY193" fmla="*/ 425136 h 1069117"/>
              <a:gd name="connsiteX194" fmla="*/ 641995 w 1025918"/>
              <a:gd name="connsiteY194" fmla="*/ 441186 h 1069117"/>
              <a:gd name="connsiteX195" fmla="*/ 656946 w 1025918"/>
              <a:gd name="connsiteY195" fmla="*/ 441186 h 1069117"/>
              <a:gd name="connsiteX196" fmla="*/ 659146 w 1025918"/>
              <a:gd name="connsiteY196" fmla="*/ 425136 h 1069117"/>
              <a:gd name="connsiteX197" fmla="*/ 667694 w 1025918"/>
              <a:gd name="connsiteY197" fmla="*/ 425136 h 1069117"/>
              <a:gd name="connsiteX198" fmla="*/ 676213 w 1025918"/>
              <a:gd name="connsiteY198" fmla="*/ 425136 h 1069117"/>
              <a:gd name="connsiteX199" fmla="*/ 678413 w 1025918"/>
              <a:gd name="connsiteY199" fmla="*/ 441186 h 1069117"/>
              <a:gd name="connsiteX200" fmla="*/ 693363 w 1025918"/>
              <a:gd name="connsiteY200" fmla="*/ 441186 h 1069117"/>
              <a:gd name="connsiteX201" fmla="*/ 695366 w 1025918"/>
              <a:gd name="connsiteY201" fmla="*/ 425136 h 1069117"/>
              <a:gd name="connsiteX202" fmla="*/ 710825 w 1025918"/>
              <a:gd name="connsiteY202" fmla="*/ 425136 h 1069117"/>
              <a:gd name="connsiteX203" fmla="*/ 708709 w 1025918"/>
              <a:gd name="connsiteY203" fmla="*/ 447787 h 1069117"/>
              <a:gd name="connsiteX204" fmla="*/ 698131 w 1025918"/>
              <a:gd name="connsiteY204" fmla="*/ 456363 h 1069117"/>
              <a:gd name="connsiteX205" fmla="*/ 698723 w 1025918"/>
              <a:gd name="connsiteY205" fmla="*/ 467364 h 1069117"/>
              <a:gd name="connsiteX206" fmla="*/ 698808 w 1025918"/>
              <a:gd name="connsiteY206" fmla="*/ 467364 h 1069117"/>
              <a:gd name="connsiteX207" fmla="*/ 709781 w 1025918"/>
              <a:gd name="connsiteY207" fmla="*/ 481074 h 1069117"/>
              <a:gd name="connsiteX208" fmla="*/ 709781 w 1025918"/>
              <a:gd name="connsiteY208" fmla="*/ 493683 h 1069117"/>
              <a:gd name="connsiteX209" fmla="*/ 701234 w 1025918"/>
              <a:gd name="connsiteY209" fmla="*/ 493683 h 1069117"/>
              <a:gd name="connsiteX210" fmla="*/ 722786 w 1025918"/>
              <a:gd name="connsiteY210" fmla="*/ 643895 h 1069117"/>
              <a:gd name="connsiteX211" fmla="*/ 667694 w 1025918"/>
              <a:gd name="connsiteY211" fmla="*/ 643895 h 1069117"/>
              <a:gd name="connsiteX212" fmla="*/ 612602 w 1025918"/>
              <a:gd name="connsiteY212" fmla="*/ 643895 h 1069117"/>
              <a:gd name="connsiteX213" fmla="*/ 634097 w 1025918"/>
              <a:gd name="connsiteY213" fmla="*/ 493683 h 1069117"/>
              <a:gd name="connsiteX214" fmla="*/ 625549 w 1025918"/>
              <a:gd name="connsiteY214" fmla="*/ 493683 h 1069117"/>
              <a:gd name="connsiteX215" fmla="*/ 625549 w 1025918"/>
              <a:gd name="connsiteY215" fmla="*/ 481074 h 1069117"/>
              <a:gd name="connsiteX216" fmla="*/ 636551 w 1025918"/>
              <a:gd name="connsiteY216" fmla="*/ 467364 h 1069117"/>
              <a:gd name="connsiteX217" fmla="*/ 636607 w 1025918"/>
              <a:gd name="connsiteY217" fmla="*/ 467364 h 1069117"/>
              <a:gd name="connsiteX218" fmla="*/ 637228 w 1025918"/>
              <a:gd name="connsiteY218" fmla="*/ 456363 h 1069117"/>
              <a:gd name="connsiteX219" fmla="*/ 626650 w 1025918"/>
              <a:gd name="connsiteY219" fmla="*/ 447787 h 1069117"/>
              <a:gd name="connsiteX220" fmla="*/ 279370 w 1025918"/>
              <a:gd name="connsiteY220" fmla="*/ 425136 h 1069117"/>
              <a:gd name="connsiteX221" fmla="*/ 294829 w 1025918"/>
              <a:gd name="connsiteY221" fmla="*/ 425136 h 1069117"/>
              <a:gd name="connsiteX222" fmla="*/ 296832 w 1025918"/>
              <a:gd name="connsiteY222" fmla="*/ 441186 h 1069117"/>
              <a:gd name="connsiteX223" fmla="*/ 311782 w 1025918"/>
              <a:gd name="connsiteY223" fmla="*/ 441186 h 1069117"/>
              <a:gd name="connsiteX224" fmla="*/ 313983 w 1025918"/>
              <a:gd name="connsiteY224" fmla="*/ 425136 h 1069117"/>
              <a:gd name="connsiteX225" fmla="*/ 322502 w 1025918"/>
              <a:gd name="connsiteY225" fmla="*/ 425136 h 1069117"/>
              <a:gd name="connsiteX226" fmla="*/ 331049 w 1025918"/>
              <a:gd name="connsiteY226" fmla="*/ 425136 h 1069117"/>
              <a:gd name="connsiteX227" fmla="*/ 333249 w 1025918"/>
              <a:gd name="connsiteY227" fmla="*/ 441186 h 1069117"/>
              <a:gd name="connsiteX228" fmla="*/ 348200 w 1025918"/>
              <a:gd name="connsiteY228" fmla="*/ 441186 h 1069117"/>
              <a:gd name="connsiteX229" fmla="*/ 350203 w 1025918"/>
              <a:gd name="connsiteY229" fmla="*/ 425136 h 1069117"/>
              <a:gd name="connsiteX230" fmla="*/ 365661 w 1025918"/>
              <a:gd name="connsiteY230" fmla="*/ 425136 h 1069117"/>
              <a:gd name="connsiteX231" fmla="*/ 363546 w 1025918"/>
              <a:gd name="connsiteY231" fmla="*/ 447787 h 1069117"/>
              <a:gd name="connsiteX232" fmla="*/ 352967 w 1025918"/>
              <a:gd name="connsiteY232" fmla="*/ 456363 h 1069117"/>
              <a:gd name="connsiteX233" fmla="*/ 353588 w 1025918"/>
              <a:gd name="connsiteY233" fmla="*/ 467364 h 1069117"/>
              <a:gd name="connsiteX234" fmla="*/ 353644 w 1025918"/>
              <a:gd name="connsiteY234" fmla="*/ 467364 h 1069117"/>
              <a:gd name="connsiteX235" fmla="*/ 364646 w 1025918"/>
              <a:gd name="connsiteY235" fmla="*/ 481074 h 1069117"/>
              <a:gd name="connsiteX236" fmla="*/ 364646 w 1025918"/>
              <a:gd name="connsiteY236" fmla="*/ 493683 h 1069117"/>
              <a:gd name="connsiteX237" fmla="*/ 356098 w 1025918"/>
              <a:gd name="connsiteY237" fmla="*/ 493683 h 1069117"/>
              <a:gd name="connsiteX238" fmla="*/ 377566 w 1025918"/>
              <a:gd name="connsiteY238" fmla="*/ 643895 h 1069117"/>
              <a:gd name="connsiteX239" fmla="*/ 322474 w 1025918"/>
              <a:gd name="connsiteY239" fmla="*/ 643895 h 1069117"/>
              <a:gd name="connsiteX240" fmla="*/ 267410 w 1025918"/>
              <a:gd name="connsiteY240" fmla="*/ 643895 h 1069117"/>
              <a:gd name="connsiteX241" fmla="*/ 288905 w 1025918"/>
              <a:gd name="connsiteY241" fmla="*/ 493683 h 1069117"/>
              <a:gd name="connsiteX242" fmla="*/ 280358 w 1025918"/>
              <a:gd name="connsiteY242" fmla="*/ 493683 h 1069117"/>
              <a:gd name="connsiteX243" fmla="*/ 280358 w 1025918"/>
              <a:gd name="connsiteY243" fmla="*/ 481074 h 1069117"/>
              <a:gd name="connsiteX244" fmla="*/ 291359 w 1025918"/>
              <a:gd name="connsiteY244" fmla="*/ 467364 h 1069117"/>
              <a:gd name="connsiteX245" fmla="*/ 291416 w 1025918"/>
              <a:gd name="connsiteY245" fmla="*/ 467364 h 1069117"/>
              <a:gd name="connsiteX246" fmla="*/ 292036 w 1025918"/>
              <a:gd name="connsiteY246" fmla="*/ 456363 h 1069117"/>
              <a:gd name="connsiteX247" fmla="*/ 281458 w 1025918"/>
              <a:gd name="connsiteY247" fmla="*/ 447787 h 1069117"/>
              <a:gd name="connsiteX248" fmla="*/ 1008795 w 1025918"/>
              <a:gd name="connsiteY248" fmla="*/ 375686 h 1069117"/>
              <a:gd name="connsiteX249" fmla="*/ 1014380 w 1025918"/>
              <a:gd name="connsiteY249" fmla="*/ 401468 h 1069117"/>
              <a:gd name="connsiteX250" fmla="*/ 983125 w 1025918"/>
              <a:gd name="connsiteY250" fmla="*/ 442258 h 1069117"/>
              <a:gd name="connsiteX251" fmla="*/ 1021433 w 1025918"/>
              <a:gd name="connsiteY251" fmla="*/ 433937 h 1069117"/>
              <a:gd name="connsiteX252" fmla="*/ 1025918 w 1025918"/>
              <a:gd name="connsiteY252" fmla="*/ 454642 h 1069117"/>
              <a:gd name="connsiteX253" fmla="*/ 939147 w 1025918"/>
              <a:gd name="connsiteY253" fmla="*/ 473486 h 1069117"/>
              <a:gd name="connsiteX254" fmla="*/ 934662 w 1025918"/>
              <a:gd name="connsiteY254" fmla="*/ 452780 h 1069117"/>
              <a:gd name="connsiteX255" fmla="*/ 968146 w 1025918"/>
              <a:gd name="connsiteY255" fmla="*/ 445503 h 1069117"/>
              <a:gd name="connsiteX256" fmla="*/ 927695 w 1025918"/>
              <a:gd name="connsiteY256" fmla="*/ 420679 h 1069117"/>
              <a:gd name="connsiteX257" fmla="*/ 922927 w 1025918"/>
              <a:gd name="connsiteY257" fmla="*/ 398732 h 1069117"/>
              <a:gd name="connsiteX258" fmla="*/ 970967 w 1025918"/>
              <a:gd name="connsiteY258" fmla="*/ 425700 h 1069117"/>
              <a:gd name="connsiteX259" fmla="*/ 667637 w 1025918"/>
              <a:gd name="connsiteY259" fmla="*/ 368492 h 1069117"/>
              <a:gd name="connsiteX260" fmla="*/ 701996 w 1025918"/>
              <a:gd name="connsiteY260" fmla="*/ 402964 h 1069117"/>
              <a:gd name="connsiteX261" fmla="*/ 701996 w 1025918"/>
              <a:gd name="connsiteY261" fmla="*/ 410354 h 1069117"/>
              <a:gd name="connsiteX262" fmla="*/ 633279 w 1025918"/>
              <a:gd name="connsiteY262" fmla="*/ 410354 h 1069117"/>
              <a:gd name="connsiteX263" fmla="*/ 633279 w 1025918"/>
              <a:gd name="connsiteY263" fmla="*/ 402964 h 1069117"/>
              <a:gd name="connsiteX264" fmla="*/ 667637 w 1025918"/>
              <a:gd name="connsiteY264" fmla="*/ 368492 h 1069117"/>
              <a:gd name="connsiteX265" fmla="*/ 322530 w 1025918"/>
              <a:gd name="connsiteY265" fmla="*/ 368492 h 1069117"/>
              <a:gd name="connsiteX266" fmla="*/ 356888 w 1025918"/>
              <a:gd name="connsiteY266" fmla="*/ 402964 h 1069117"/>
              <a:gd name="connsiteX267" fmla="*/ 356888 w 1025918"/>
              <a:gd name="connsiteY267" fmla="*/ 410354 h 1069117"/>
              <a:gd name="connsiteX268" fmla="*/ 288172 w 1025918"/>
              <a:gd name="connsiteY268" fmla="*/ 410354 h 1069117"/>
              <a:gd name="connsiteX269" fmla="*/ 288172 w 1025918"/>
              <a:gd name="connsiteY269" fmla="*/ 402964 h 1069117"/>
              <a:gd name="connsiteX270" fmla="*/ 322530 w 1025918"/>
              <a:gd name="connsiteY270" fmla="*/ 368492 h 1069117"/>
              <a:gd name="connsiteX271" fmla="*/ 430767 w 1025918"/>
              <a:gd name="connsiteY271" fmla="*/ 356673 h 1069117"/>
              <a:gd name="connsiteX272" fmla="*/ 454011 w 1025918"/>
              <a:gd name="connsiteY272" fmla="*/ 356673 h 1069117"/>
              <a:gd name="connsiteX273" fmla="*/ 456381 w 1025918"/>
              <a:gd name="connsiteY273" fmla="*/ 374501 h 1069117"/>
              <a:gd name="connsiteX274" fmla="*/ 476889 w 1025918"/>
              <a:gd name="connsiteY274" fmla="*/ 374501 h 1069117"/>
              <a:gd name="connsiteX275" fmla="*/ 479258 w 1025918"/>
              <a:gd name="connsiteY275" fmla="*/ 356673 h 1069117"/>
              <a:gd name="connsiteX276" fmla="*/ 510937 w 1025918"/>
              <a:gd name="connsiteY276" fmla="*/ 356673 h 1069117"/>
              <a:gd name="connsiteX277" fmla="*/ 513306 w 1025918"/>
              <a:gd name="connsiteY277" fmla="*/ 374501 h 1069117"/>
              <a:gd name="connsiteX278" fmla="*/ 533814 w 1025918"/>
              <a:gd name="connsiteY278" fmla="*/ 374501 h 1069117"/>
              <a:gd name="connsiteX279" fmla="*/ 536212 w 1025918"/>
              <a:gd name="connsiteY279" fmla="*/ 356673 h 1069117"/>
              <a:gd name="connsiteX280" fmla="*/ 559428 w 1025918"/>
              <a:gd name="connsiteY280" fmla="*/ 356673 h 1069117"/>
              <a:gd name="connsiteX281" fmla="*/ 557905 w 1025918"/>
              <a:gd name="connsiteY281" fmla="*/ 385079 h 1069117"/>
              <a:gd name="connsiteX282" fmla="*/ 545662 w 1025918"/>
              <a:gd name="connsiteY282" fmla="*/ 402738 h 1069117"/>
              <a:gd name="connsiteX283" fmla="*/ 549132 w 1025918"/>
              <a:gd name="connsiteY283" fmla="*/ 438168 h 1069117"/>
              <a:gd name="connsiteX284" fmla="*/ 441063 w 1025918"/>
              <a:gd name="connsiteY284" fmla="*/ 438168 h 1069117"/>
              <a:gd name="connsiteX285" fmla="*/ 444533 w 1025918"/>
              <a:gd name="connsiteY285" fmla="*/ 402738 h 1069117"/>
              <a:gd name="connsiteX286" fmla="*/ 432291 w 1025918"/>
              <a:gd name="connsiteY286" fmla="*/ 385079 h 1069117"/>
              <a:gd name="connsiteX287" fmla="*/ 938664 w 1025918"/>
              <a:gd name="connsiteY287" fmla="*/ 280167 h 1069117"/>
              <a:gd name="connsiteX288" fmla="*/ 916665 w 1025918"/>
              <a:gd name="connsiteY288" fmla="*/ 282201 h 1069117"/>
              <a:gd name="connsiteX289" fmla="*/ 904479 w 1025918"/>
              <a:gd name="connsiteY289" fmla="*/ 320791 h 1069117"/>
              <a:gd name="connsiteX290" fmla="*/ 943068 w 1025918"/>
              <a:gd name="connsiteY290" fmla="*/ 332639 h 1069117"/>
              <a:gd name="connsiteX291" fmla="*/ 955311 w 1025918"/>
              <a:gd name="connsiteY291" fmla="*/ 294190 h 1069117"/>
              <a:gd name="connsiteX292" fmla="*/ 938664 w 1025918"/>
              <a:gd name="connsiteY292" fmla="*/ 280167 h 1069117"/>
              <a:gd name="connsiteX293" fmla="*/ 926006 w 1025918"/>
              <a:gd name="connsiteY293" fmla="*/ 258348 h 1069117"/>
              <a:gd name="connsiteX294" fmla="*/ 972462 w 1025918"/>
              <a:gd name="connsiteY294" fmla="*/ 285192 h 1069117"/>
              <a:gd name="connsiteX295" fmla="*/ 952716 w 1025918"/>
              <a:gd name="connsiteY295" fmla="*/ 351116 h 1069117"/>
              <a:gd name="connsiteX296" fmla="*/ 887300 w 1025918"/>
              <a:gd name="connsiteY296" fmla="*/ 329790 h 1069117"/>
              <a:gd name="connsiteX297" fmla="*/ 907046 w 1025918"/>
              <a:gd name="connsiteY297" fmla="*/ 263866 h 1069117"/>
              <a:gd name="connsiteX298" fmla="*/ 926006 w 1025918"/>
              <a:gd name="connsiteY298" fmla="*/ 258348 h 1069117"/>
              <a:gd name="connsiteX299" fmla="*/ 620980 w 1025918"/>
              <a:gd name="connsiteY299" fmla="*/ 249367 h 1069117"/>
              <a:gd name="connsiteX300" fmla="*/ 652940 w 1025918"/>
              <a:gd name="connsiteY300" fmla="*/ 281637 h 1069117"/>
              <a:gd name="connsiteX301" fmla="*/ 619033 w 1025918"/>
              <a:gd name="connsiteY301" fmla="*/ 317209 h 1069117"/>
              <a:gd name="connsiteX302" fmla="*/ 596466 w 1025918"/>
              <a:gd name="connsiteY302" fmla="*/ 308605 h 1069117"/>
              <a:gd name="connsiteX303" fmla="*/ 596974 w 1025918"/>
              <a:gd name="connsiteY303" fmla="*/ 307646 h 1069117"/>
              <a:gd name="connsiteX304" fmla="*/ 603970 w 1025918"/>
              <a:gd name="connsiteY304" fmla="*/ 308633 h 1069117"/>
              <a:gd name="connsiteX305" fmla="*/ 629019 w 1025918"/>
              <a:gd name="connsiteY305" fmla="*/ 278957 h 1069117"/>
              <a:gd name="connsiteX306" fmla="*/ 610063 w 1025918"/>
              <a:gd name="connsiteY306" fmla="*/ 258591 h 1069117"/>
              <a:gd name="connsiteX307" fmla="*/ 597002 w 1025918"/>
              <a:gd name="connsiteY307" fmla="*/ 258845 h 1069117"/>
              <a:gd name="connsiteX308" fmla="*/ 596466 w 1025918"/>
              <a:gd name="connsiteY308" fmla="*/ 257914 h 1069117"/>
              <a:gd name="connsiteX309" fmla="*/ 620980 w 1025918"/>
              <a:gd name="connsiteY309" fmla="*/ 249367 h 1069117"/>
              <a:gd name="connsiteX310" fmla="*/ 495084 w 1025918"/>
              <a:gd name="connsiteY310" fmla="*/ 243273 h 1069117"/>
              <a:gd name="connsiteX311" fmla="*/ 547326 w 1025918"/>
              <a:gd name="connsiteY311" fmla="*/ 335065 h 1069117"/>
              <a:gd name="connsiteX312" fmla="*/ 547326 w 1025918"/>
              <a:gd name="connsiteY312" fmla="*/ 340086 h 1069117"/>
              <a:gd name="connsiteX313" fmla="*/ 442812 w 1025918"/>
              <a:gd name="connsiteY313" fmla="*/ 340086 h 1069117"/>
              <a:gd name="connsiteX314" fmla="*/ 442812 w 1025918"/>
              <a:gd name="connsiteY314" fmla="*/ 335065 h 1069117"/>
              <a:gd name="connsiteX315" fmla="*/ 495084 w 1025918"/>
              <a:gd name="connsiteY315" fmla="*/ 243273 h 1069117"/>
              <a:gd name="connsiteX316" fmla="*/ 367015 w 1025918"/>
              <a:gd name="connsiteY316" fmla="*/ 242709 h 1069117"/>
              <a:gd name="connsiteX317" fmla="*/ 375196 w 1025918"/>
              <a:gd name="connsiteY317" fmla="*/ 269084 h 1069117"/>
              <a:gd name="connsiteX318" fmla="*/ 402135 w 1025918"/>
              <a:gd name="connsiteY318" fmla="*/ 262991 h 1069117"/>
              <a:gd name="connsiteX319" fmla="*/ 383376 w 1025918"/>
              <a:gd name="connsiteY319" fmla="*/ 283273 h 1069117"/>
              <a:gd name="connsiteX320" fmla="*/ 402135 w 1025918"/>
              <a:gd name="connsiteY320" fmla="*/ 303556 h 1069117"/>
              <a:gd name="connsiteX321" fmla="*/ 375196 w 1025918"/>
              <a:gd name="connsiteY321" fmla="*/ 297462 h 1069117"/>
              <a:gd name="connsiteX322" fmla="*/ 367015 w 1025918"/>
              <a:gd name="connsiteY322" fmla="*/ 323838 h 1069117"/>
              <a:gd name="connsiteX323" fmla="*/ 358835 w 1025918"/>
              <a:gd name="connsiteY323" fmla="*/ 297462 h 1069117"/>
              <a:gd name="connsiteX324" fmla="*/ 331895 w 1025918"/>
              <a:gd name="connsiteY324" fmla="*/ 303556 h 1069117"/>
              <a:gd name="connsiteX325" fmla="*/ 350654 w 1025918"/>
              <a:gd name="connsiteY325" fmla="*/ 283273 h 1069117"/>
              <a:gd name="connsiteX326" fmla="*/ 331895 w 1025918"/>
              <a:gd name="connsiteY326" fmla="*/ 262991 h 1069117"/>
              <a:gd name="connsiteX327" fmla="*/ 358835 w 1025918"/>
              <a:gd name="connsiteY327" fmla="*/ 269084 h 1069117"/>
              <a:gd name="connsiteX328" fmla="*/ 495084 w 1025918"/>
              <a:gd name="connsiteY328" fmla="*/ 198111 h 1069117"/>
              <a:gd name="connsiteX329" fmla="*/ 512432 w 1025918"/>
              <a:gd name="connsiteY329" fmla="*/ 215459 h 1069117"/>
              <a:gd name="connsiteX330" fmla="*/ 495084 w 1025918"/>
              <a:gd name="connsiteY330" fmla="*/ 232808 h 1069117"/>
              <a:gd name="connsiteX331" fmla="*/ 477735 w 1025918"/>
              <a:gd name="connsiteY331" fmla="*/ 215459 h 1069117"/>
              <a:gd name="connsiteX332" fmla="*/ 495084 w 1025918"/>
              <a:gd name="connsiteY332" fmla="*/ 198111 h 1069117"/>
              <a:gd name="connsiteX333" fmla="*/ 825973 w 1025918"/>
              <a:gd name="connsiteY333" fmla="*/ 112243 h 1069117"/>
              <a:gd name="connsiteX334" fmla="*/ 842109 w 1025918"/>
              <a:gd name="connsiteY334" fmla="*/ 125417 h 1069117"/>
              <a:gd name="connsiteX335" fmla="*/ 808202 w 1025918"/>
              <a:gd name="connsiteY335" fmla="*/ 172780 h 1069117"/>
              <a:gd name="connsiteX336" fmla="*/ 864253 w 1025918"/>
              <a:gd name="connsiteY336" fmla="*/ 148548 h 1069117"/>
              <a:gd name="connsiteX337" fmla="*/ 873590 w 1025918"/>
              <a:gd name="connsiteY337" fmla="*/ 157687 h 1069117"/>
              <a:gd name="connsiteX338" fmla="*/ 850430 w 1025918"/>
              <a:gd name="connsiteY338" fmla="*/ 214162 h 1069117"/>
              <a:gd name="connsiteX339" fmla="*/ 897088 w 1025918"/>
              <a:gd name="connsiteY339" fmla="*/ 179239 h 1069117"/>
              <a:gd name="connsiteX340" fmla="*/ 910741 w 1025918"/>
              <a:gd name="connsiteY340" fmla="*/ 195290 h 1069117"/>
              <a:gd name="connsiteX341" fmla="*/ 838329 w 1025918"/>
              <a:gd name="connsiteY341" fmla="*/ 246207 h 1069117"/>
              <a:gd name="connsiteX342" fmla="*/ 823576 w 1025918"/>
              <a:gd name="connsiteY342" fmla="*/ 231708 h 1069117"/>
              <a:gd name="connsiteX343" fmla="*/ 845832 w 1025918"/>
              <a:gd name="connsiteY343" fmla="*/ 176757 h 1069117"/>
              <a:gd name="connsiteX344" fmla="*/ 790881 w 1025918"/>
              <a:gd name="connsiteY344" fmla="*/ 199634 h 1069117"/>
              <a:gd name="connsiteX345" fmla="*/ 775846 w 1025918"/>
              <a:gd name="connsiteY345" fmla="*/ 184881 h 1069117"/>
              <a:gd name="connsiteX346" fmla="*/ 295985 w 1025918"/>
              <a:gd name="connsiteY346" fmla="*/ 37095 h 1069117"/>
              <a:gd name="connsiteX347" fmla="*/ 333870 w 1025918"/>
              <a:gd name="connsiteY347" fmla="*/ 117405 h 1069117"/>
              <a:gd name="connsiteX348" fmla="*/ 273193 w 1025918"/>
              <a:gd name="connsiteY348" fmla="*/ 146037 h 1069117"/>
              <a:gd name="connsiteX349" fmla="*/ 265661 w 1025918"/>
              <a:gd name="connsiteY349" fmla="*/ 130099 h 1069117"/>
              <a:gd name="connsiteX350" fmla="*/ 307184 w 1025918"/>
              <a:gd name="connsiteY350" fmla="*/ 110494 h 1069117"/>
              <a:gd name="connsiteX351" fmla="*/ 299822 w 1025918"/>
              <a:gd name="connsiteY351" fmla="*/ 94895 h 1069117"/>
              <a:gd name="connsiteX352" fmla="*/ 265153 w 1025918"/>
              <a:gd name="connsiteY352" fmla="*/ 111256 h 1069117"/>
              <a:gd name="connsiteX353" fmla="*/ 257649 w 1025918"/>
              <a:gd name="connsiteY353" fmla="*/ 95318 h 1069117"/>
              <a:gd name="connsiteX354" fmla="*/ 292290 w 1025918"/>
              <a:gd name="connsiteY354" fmla="*/ 78957 h 1069117"/>
              <a:gd name="connsiteX355" fmla="*/ 284335 w 1025918"/>
              <a:gd name="connsiteY355" fmla="*/ 62088 h 1069117"/>
              <a:gd name="connsiteX356" fmla="*/ 242812 w 1025918"/>
              <a:gd name="connsiteY356" fmla="*/ 81693 h 1069117"/>
              <a:gd name="connsiteX357" fmla="*/ 235280 w 1025918"/>
              <a:gd name="connsiteY357" fmla="*/ 65727 h 1069117"/>
              <a:gd name="connsiteX358" fmla="*/ 666311 w 1025918"/>
              <a:gd name="connsiteY358" fmla="*/ 26037 h 1069117"/>
              <a:gd name="connsiteX359" fmla="*/ 685944 w 1025918"/>
              <a:gd name="connsiteY359" fmla="*/ 33061 h 1069117"/>
              <a:gd name="connsiteX360" fmla="*/ 669809 w 1025918"/>
              <a:gd name="connsiteY360" fmla="*/ 89450 h 1069117"/>
              <a:gd name="connsiteX361" fmla="*/ 714464 w 1025918"/>
              <a:gd name="connsiteY361" fmla="*/ 47786 h 1069117"/>
              <a:gd name="connsiteX362" fmla="*/ 726340 w 1025918"/>
              <a:gd name="connsiteY362" fmla="*/ 53287 h 1069117"/>
              <a:gd name="connsiteX363" fmla="*/ 723491 w 1025918"/>
              <a:gd name="connsiteY363" fmla="*/ 114274 h 1069117"/>
              <a:gd name="connsiteX364" fmla="*/ 755790 w 1025918"/>
              <a:gd name="connsiteY364" fmla="*/ 65586 h 1069117"/>
              <a:gd name="connsiteX365" fmla="*/ 774013 w 1025918"/>
              <a:gd name="connsiteY365" fmla="*/ 76192 h 1069117"/>
              <a:gd name="connsiteX366" fmla="*/ 722898 w 1025918"/>
              <a:gd name="connsiteY366" fmla="*/ 148520 h 1069117"/>
              <a:gd name="connsiteX367" fmla="*/ 704139 w 1025918"/>
              <a:gd name="connsiteY367" fmla="*/ 139831 h 1069117"/>
              <a:gd name="connsiteX368" fmla="*/ 706650 w 1025918"/>
              <a:gd name="connsiteY368" fmla="*/ 80593 h 1069117"/>
              <a:gd name="connsiteX369" fmla="*/ 662559 w 1025918"/>
              <a:gd name="connsiteY369" fmla="*/ 120593 h 1069117"/>
              <a:gd name="connsiteX370" fmla="*/ 643434 w 1025918"/>
              <a:gd name="connsiteY370" fmla="*/ 111764 h 1069117"/>
              <a:gd name="connsiteX371" fmla="*/ 561487 w 1025918"/>
              <a:gd name="connsiteY371" fmla="*/ 1044 h 1069117"/>
              <a:gd name="connsiteX372" fmla="*/ 597200 w 1025918"/>
              <a:gd name="connsiteY372" fmla="*/ 46178 h 1069117"/>
              <a:gd name="connsiteX373" fmla="*/ 590316 w 1025918"/>
              <a:gd name="connsiteY373" fmla="*/ 97180 h 1069117"/>
              <a:gd name="connsiteX374" fmla="*/ 569414 w 1025918"/>
              <a:gd name="connsiteY374" fmla="*/ 94331 h 1069117"/>
              <a:gd name="connsiteX375" fmla="*/ 575225 w 1025918"/>
              <a:gd name="connsiteY375" fmla="*/ 47899 h 1069117"/>
              <a:gd name="connsiteX376" fmla="*/ 559090 w 1025918"/>
              <a:gd name="connsiteY376" fmla="*/ 20423 h 1069117"/>
              <a:gd name="connsiteX377" fmla="*/ 536438 w 1025918"/>
              <a:gd name="connsiteY377" fmla="*/ 43019 h 1069117"/>
              <a:gd name="connsiteX378" fmla="*/ 530627 w 1025918"/>
              <a:gd name="connsiteY378" fmla="*/ 89450 h 1069117"/>
              <a:gd name="connsiteX379" fmla="*/ 509696 w 1025918"/>
              <a:gd name="connsiteY379" fmla="*/ 87081 h 1069117"/>
              <a:gd name="connsiteX380" fmla="*/ 515535 w 1025918"/>
              <a:gd name="connsiteY380" fmla="*/ 36333 h 1069117"/>
              <a:gd name="connsiteX381" fmla="*/ 561487 w 1025918"/>
              <a:gd name="connsiteY381" fmla="*/ 1044 h 1069117"/>
              <a:gd name="connsiteX382" fmla="*/ 448793 w 1025918"/>
              <a:gd name="connsiteY382" fmla="*/ 0 h 1069117"/>
              <a:gd name="connsiteX383" fmla="*/ 462192 w 1025918"/>
              <a:gd name="connsiteY383" fmla="*/ 87843 h 1069117"/>
              <a:gd name="connsiteX384" fmla="*/ 443433 w 1025918"/>
              <a:gd name="connsiteY384" fmla="*/ 90945 h 1069117"/>
              <a:gd name="connsiteX385" fmla="*/ 389300 w 1025918"/>
              <a:gd name="connsiteY385" fmla="*/ 45501 h 1069117"/>
              <a:gd name="connsiteX386" fmla="*/ 399371 w 1025918"/>
              <a:gd name="connsiteY386" fmla="*/ 98449 h 1069117"/>
              <a:gd name="connsiteX387" fmla="*/ 378948 w 1025918"/>
              <a:gd name="connsiteY387" fmla="*/ 101891 h 1069117"/>
              <a:gd name="connsiteX388" fmla="*/ 362671 w 1025918"/>
              <a:gd name="connsiteY388" fmla="*/ 14612 h 1069117"/>
              <a:gd name="connsiteX389" fmla="*/ 382982 w 1025918"/>
              <a:gd name="connsiteY389" fmla="*/ 11171 h 1069117"/>
              <a:gd name="connsiteX390" fmla="*/ 383405 w 1025918"/>
              <a:gd name="connsiteY390" fmla="*/ 13286 h 1069117"/>
              <a:gd name="connsiteX391" fmla="*/ 390400 w 1025918"/>
              <a:gd name="connsiteY391" fmla="*/ 23131 h 1069117"/>
              <a:gd name="connsiteX392" fmla="*/ 437848 w 1025918"/>
              <a:gd name="connsiteY392" fmla="*/ 63216 h 1069117"/>
              <a:gd name="connsiteX393" fmla="*/ 428144 w 1025918"/>
              <a:gd name="connsiteY393" fmla="*/ 3498 h 106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Lst>
            <a:rect l="l" t="t" r="r" b="b"/>
            <a:pathLst>
              <a:path w="1025918" h="1069117">
                <a:moveTo>
                  <a:pt x="445718" y="980173"/>
                </a:moveTo>
                <a:lnTo>
                  <a:pt x="464702" y="980540"/>
                </a:lnTo>
                <a:lnTo>
                  <a:pt x="509639" y="1035095"/>
                </a:lnTo>
                <a:lnTo>
                  <a:pt x="509414" y="981188"/>
                </a:lnTo>
                <a:lnTo>
                  <a:pt x="530119" y="981527"/>
                </a:lnTo>
                <a:lnTo>
                  <a:pt x="530147" y="1069117"/>
                </a:lnTo>
                <a:lnTo>
                  <a:pt x="509544" y="1069117"/>
                </a:lnTo>
                <a:lnTo>
                  <a:pt x="509527" y="1067846"/>
                </a:lnTo>
                <a:cubicBezTo>
                  <a:pt x="509555" y="1064799"/>
                  <a:pt x="507721" y="1060596"/>
                  <a:pt x="504449" y="1056901"/>
                </a:cubicBezTo>
                <a:lnTo>
                  <a:pt x="465126" y="1008833"/>
                </a:lnTo>
                <a:lnTo>
                  <a:pt x="463748" y="1069117"/>
                </a:lnTo>
                <a:lnTo>
                  <a:pt x="451642" y="1069117"/>
                </a:lnTo>
                <a:lnTo>
                  <a:pt x="442812" y="1068974"/>
                </a:lnTo>
                <a:close/>
                <a:moveTo>
                  <a:pt x="660021" y="951513"/>
                </a:moveTo>
                <a:lnTo>
                  <a:pt x="686537" y="1036280"/>
                </a:lnTo>
                <a:lnTo>
                  <a:pt x="665973" y="1042345"/>
                </a:lnTo>
                <a:lnTo>
                  <a:pt x="655112" y="1007028"/>
                </a:lnTo>
                <a:lnTo>
                  <a:pt x="616043" y="1018509"/>
                </a:lnTo>
                <a:lnTo>
                  <a:pt x="626086" y="1054052"/>
                </a:lnTo>
                <a:lnTo>
                  <a:pt x="605408" y="1060145"/>
                </a:lnTo>
                <a:lnTo>
                  <a:pt x="581713" y="974559"/>
                </a:lnTo>
                <a:lnTo>
                  <a:pt x="601939" y="968607"/>
                </a:lnTo>
                <a:lnTo>
                  <a:pt x="611304" y="1001668"/>
                </a:lnTo>
                <a:lnTo>
                  <a:pt x="650006" y="990300"/>
                </a:lnTo>
                <a:lnTo>
                  <a:pt x="639908" y="957437"/>
                </a:lnTo>
                <a:close/>
                <a:moveTo>
                  <a:pt x="330880" y="950864"/>
                </a:moveTo>
                <a:lnTo>
                  <a:pt x="394886" y="971005"/>
                </a:lnTo>
                <a:lnTo>
                  <a:pt x="389610" y="987818"/>
                </a:lnTo>
                <a:lnTo>
                  <a:pt x="345802" y="974023"/>
                </a:lnTo>
                <a:lnTo>
                  <a:pt x="340640" y="990469"/>
                </a:lnTo>
                <a:lnTo>
                  <a:pt x="377171" y="1001978"/>
                </a:lnTo>
                <a:lnTo>
                  <a:pt x="371895" y="1018791"/>
                </a:lnTo>
                <a:lnTo>
                  <a:pt x="335337" y="1007310"/>
                </a:lnTo>
                <a:lnTo>
                  <a:pt x="329752" y="1025081"/>
                </a:lnTo>
                <a:lnTo>
                  <a:pt x="373560" y="1038875"/>
                </a:lnTo>
                <a:lnTo>
                  <a:pt x="368257" y="1055716"/>
                </a:lnTo>
                <a:lnTo>
                  <a:pt x="304251" y="1035575"/>
                </a:lnTo>
                <a:close/>
                <a:moveTo>
                  <a:pt x="215252" y="947959"/>
                </a:moveTo>
                <a:lnTo>
                  <a:pt x="203235" y="965561"/>
                </a:lnTo>
                <a:lnTo>
                  <a:pt x="219145" y="976421"/>
                </a:lnTo>
                <a:cubicBezTo>
                  <a:pt x="226902" y="981696"/>
                  <a:pt x="232939" y="980737"/>
                  <a:pt x="236719" y="975208"/>
                </a:cubicBezTo>
                <a:cubicBezTo>
                  <a:pt x="240076" y="970300"/>
                  <a:pt x="239116" y="964263"/>
                  <a:pt x="231162" y="958819"/>
                </a:cubicBezTo>
                <a:close/>
                <a:moveTo>
                  <a:pt x="743180" y="930779"/>
                </a:moveTo>
                <a:lnTo>
                  <a:pt x="748455" y="966125"/>
                </a:lnTo>
                <a:lnTo>
                  <a:pt x="772884" y="950892"/>
                </a:lnTo>
                <a:close/>
                <a:moveTo>
                  <a:pt x="235252" y="918593"/>
                </a:moveTo>
                <a:lnTo>
                  <a:pt x="224025" y="935067"/>
                </a:lnTo>
                <a:lnTo>
                  <a:pt x="235449" y="942853"/>
                </a:lnTo>
                <a:cubicBezTo>
                  <a:pt x="241937" y="947282"/>
                  <a:pt x="248454" y="947423"/>
                  <a:pt x="252318" y="941753"/>
                </a:cubicBezTo>
                <a:cubicBezTo>
                  <a:pt x="255760" y="936731"/>
                  <a:pt x="254434" y="931682"/>
                  <a:pt x="246676" y="926379"/>
                </a:cubicBezTo>
                <a:close/>
                <a:moveTo>
                  <a:pt x="741911" y="907225"/>
                </a:moveTo>
                <a:lnTo>
                  <a:pt x="823181" y="959467"/>
                </a:lnTo>
                <a:lnTo>
                  <a:pt x="805240" y="972782"/>
                </a:lnTo>
                <a:lnTo>
                  <a:pt x="788907" y="961725"/>
                </a:lnTo>
                <a:lnTo>
                  <a:pt x="751305" y="985166"/>
                </a:lnTo>
                <a:lnTo>
                  <a:pt x="754238" y="1004884"/>
                </a:lnTo>
                <a:lnTo>
                  <a:pt x="735113" y="1014898"/>
                </a:lnTo>
                <a:lnTo>
                  <a:pt x="723011" y="919129"/>
                </a:lnTo>
                <a:close/>
                <a:moveTo>
                  <a:pt x="226761" y="893459"/>
                </a:moveTo>
                <a:lnTo>
                  <a:pt x="255788" y="913261"/>
                </a:lnTo>
                <a:cubicBezTo>
                  <a:pt x="276860" y="927620"/>
                  <a:pt x="279145" y="939806"/>
                  <a:pt x="271359" y="951202"/>
                </a:cubicBezTo>
                <a:cubicBezTo>
                  <a:pt x="266789" y="957916"/>
                  <a:pt x="259652" y="961188"/>
                  <a:pt x="250992" y="959891"/>
                </a:cubicBezTo>
                <a:cubicBezTo>
                  <a:pt x="258947" y="969143"/>
                  <a:pt x="259681" y="978875"/>
                  <a:pt x="253672" y="987676"/>
                </a:cubicBezTo>
                <a:cubicBezTo>
                  <a:pt x="245435" y="999722"/>
                  <a:pt x="231500" y="1004179"/>
                  <a:pt x="210231" y="989679"/>
                </a:cubicBezTo>
                <a:lnTo>
                  <a:pt x="176690" y="966802"/>
                </a:lnTo>
                <a:close/>
                <a:moveTo>
                  <a:pt x="154377" y="860426"/>
                </a:moveTo>
                <a:lnTo>
                  <a:pt x="98467" y="866181"/>
                </a:lnTo>
                <a:cubicBezTo>
                  <a:pt x="99003" y="867930"/>
                  <a:pt x="99736" y="869679"/>
                  <a:pt x="100639" y="871343"/>
                </a:cubicBezTo>
                <a:cubicBezTo>
                  <a:pt x="108030" y="884997"/>
                  <a:pt x="125124" y="890356"/>
                  <a:pt x="139398" y="882627"/>
                </a:cubicBezTo>
                <a:cubicBezTo>
                  <a:pt x="148227" y="877831"/>
                  <a:pt x="153446" y="869397"/>
                  <a:pt x="154377" y="860426"/>
                </a:cubicBezTo>
                <a:close/>
                <a:moveTo>
                  <a:pt x="134190" y="830197"/>
                </a:moveTo>
                <a:cubicBezTo>
                  <a:pt x="127205" y="828099"/>
                  <a:pt x="119370" y="828691"/>
                  <a:pt x="112233" y="832556"/>
                </a:cubicBezTo>
                <a:cubicBezTo>
                  <a:pt x="103545" y="837267"/>
                  <a:pt x="98382" y="845532"/>
                  <a:pt x="97311" y="854390"/>
                </a:cubicBezTo>
                <a:lnTo>
                  <a:pt x="153023" y="848607"/>
                </a:lnTo>
                <a:cubicBezTo>
                  <a:pt x="152515" y="847027"/>
                  <a:pt x="151866" y="845476"/>
                  <a:pt x="151048" y="843980"/>
                </a:cubicBezTo>
                <a:cubicBezTo>
                  <a:pt x="147311" y="837083"/>
                  <a:pt x="141175" y="832295"/>
                  <a:pt x="134190" y="830197"/>
                </a:cubicBezTo>
                <a:close/>
                <a:moveTo>
                  <a:pt x="495084" y="812076"/>
                </a:moveTo>
                <a:cubicBezTo>
                  <a:pt x="527749" y="812076"/>
                  <a:pt x="541713" y="836562"/>
                  <a:pt x="584844" y="836562"/>
                </a:cubicBezTo>
                <a:cubicBezTo>
                  <a:pt x="568229" y="841470"/>
                  <a:pt x="532263" y="849425"/>
                  <a:pt x="495084" y="849425"/>
                </a:cubicBezTo>
                <a:cubicBezTo>
                  <a:pt x="457933" y="849425"/>
                  <a:pt x="421938" y="841470"/>
                  <a:pt x="405323" y="836562"/>
                </a:cubicBezTo>
                <a:cubicBezTo>
                  <a:pt x="448454" y="836562"/>
                  <a:pt x="462418" y="812076"/>
                  <a:pt x="495084" y="812076"/>
                </a:cubicBezTo>
                <a:close/>
                <a:moveTo>
                  <a:pt x="121238" y="808619"/>
                </a:moveTo>
                <a:cubicBezTo>
                  <a:pt x="140187" y="806914"/>
                  <a:pt x="158461" y="817027"/>
                  <a:pt x="168086" y="834756"/>
                </a:cubicBezTo>
                <a:cubicBezTo>
                  <a:pt x="170174" y="838593"/>
                  <a:pt x="171725" y="842570"/>
                  <a:pt x="172769" y="846576"/>
                </a:cubicBezTo>
                <a:lnTo>
                  <a:pt x="185209" y="845278"/>
                </a:lnTo>
                <a:lnTo>
                  <a:pt x="186479" y="857126"/>
                </a:lnTo>
                <a:lnTo>
                  <a:pt x="174377" y="858395"/>
                </a:lnTo>
                <a:cubicBezTo>
                  <a:pt x="174659" y="875405"/>
                  <a:pt x="166112" y="891851"/>
                  <a:pt x="149299" y="900962"/>
                </a:cubicBezTo>
                <a:cubicBezTo>
                  <a:pt x="124617" y="914362"/>
                  <a:pt x="96408" y="904235"/>
                  <a:pt x="83573" y="880596"/>
                </a:cubicBezTo>
                <a:cubicBezTo>
                  <a:pt x="81429" y="876618"/>
                  <a:pt x="79821" y="872443"/>
                  <a:pt x="78777" y="868240"/>
                </a:cubicBezTo>
                <a:lnTo>
                  <a:pt x="66168" y="869538"/>
                </a:lnTo>
                <a:lnTo>
                  <a:pt x="64532" y="857831"/>
                </a:lnTo>
                <a:lnTo>
                  <a:pt x="77282" y="856505"/>
                </a:lnTo>
                <a:cubicBezTo>
                  <a:pt x="77141" y="839665"/>
                  <a:pt x="85717" y="823445"/>
                  <a:pt x="102360" y="814418"/>
                </a:cubicBezTo>
                <a:cubicBezTo>
                  <a:pt x="108531" y="811068"/>
                  <a:pt x="114922" y="809187"/>
                  <a:pt x="121238" y="808619"/>
                </a:cubicBezTo>
                <a:close/>
                <a:moveTo>
                  <a:pt x="852320" y="803360"/>
                </a:moveTo>
                <a:lnTo>
                  <a:pt x="893167" y="894615"/>
                </a:lnTo>
                <a:lnTo>
                  <a:pt x="877850" y="910864"/>
                </a:lnTo>
                <a:lnTo>
                  <a:pt x="784422" y="875405"/>
                </a:lnTo>
                <a:lnTo>
                  <a:pt x="801488" y="860116"/>
                </a:lnTo>
                <a:lnTo>
                  <a:pt x="867440" y="885702"/>
                </a:lnTo>
                <a:lnTo>
                  <a:pt x="838301" y="821075"/>
                </a:lnTo>
                <a:close/>
                <a:moveTo>
                  <a:pt x="495055" y="739185"/>
                </a:moveTo>
                <a:cubicBezTo>
                  <a:pt x="527326" y="739439"/>
                  <a:pt x="544788" y="750045"/>
                  <a:pt x="559851" y="758395"/>
                </a:cubicBezTo>
                <a:cubicBezTo>
                  <a:pt x="573391" y="765899"/>
                  <a:pt x="586819" y="771597"/>
                  <a:pt x="611502" y="771597"/>
                </a:cubicBezTo>
                <a:cubicBezTo>
                  <a:pt x="636184" y="771597"/>
                  <a:pt x="649752" y="766632"/>
                  <a:pt x="663293" y="759128"/>
                </a:cubicBezTo>
                <a:cubicBezTo>
                  <a:pt x="678554" y="750638"/>
                  <a:pt x="698949" y="736815"/>
                  <a:pt x="733025" y="740624"/>
                </a:cubicBezTo>
                <a:cubicBezTo>
                  <a:pt x="681431" y="806971"/>
                  <a:pt x="610599" y="805955"/>
                  <a:pt x="610599" y="805955"/>
                </a:cubicBezTo>
                <a:cubicBezTo>
                  <a:pt x="579343" y="805955"/>
                  <a:pt x="561628" y="799580"/>
                  <a:pt x="546367" y="791117"/>
                </a:cubicBezTo>
                <a:cubicBezTo>
                  <a:pt x="532996" y="783670"/>
                  <a:pt x="519146" y="774756"/>
                  <a:pt x="495055" y="774530"/>
                </a:cubicBezTo>
                <a:cubicBezTo>
                  <a:pt x="470965" y="774756"/>
                  <a:pt x="457086" y="783698"/>
                  <a:pt x="443743" y="791117"/>
                </a:cubicBezTo>
                <a:cubicBezTo>
                  <a:pt x="428511" y="799580"/>
                  <a:pt x="410767" y="805955"/>
                  <a:pt x="379512" y="805955"/>
                </a:cubicBezTo>
                <a:cubicBezTo>
                  <a:pt x="379512" y="805955"/>
                  <a:pt x="308680" y="806971"/>
                  <a:pt x="257085" y="740624"/>
                </a:cubicBezTo>
                <a:cubicBezTo>
                  <a:pt x="291190" y="736815"/>
                  <a:pt x="311585" y="750666"/>
                  <a:pt x="326818" y="759128"/>
                </a:cubicBezTo>
                <a:cubicBezTo>
                  <a:pt x="340358" y="766632"/>
                  <a:pt x="353927" y="771597"/>
                  <a:pt x="378609" y="771597"/>
                </a:cubicBezTo>
                <a:cubicBezTo>
                  <a:pt x="403292" y="771597"/>
                  <a:pt x="416719" y="765899"/>
                  <a:pt x="430259" y="758395"/>
                </a:cubicBezTo>
                <a:cubicBezTo>
                  <a:pt x="445323" y="750045"/>
                  <a:pt x="462784" y="739467"/>
                  <a:pt x="495055" y="739185"/>
                </a:cubicBezTo>
                <a:close/>
                <a:moveTo>
                  <a:pt x="911192" y="698028"/>
                </a:moveTo>
                <a:lnTo>
                  <a:pt x="991136" y="736674"/>
                </a:lnTo>
                <a:lnTo>
                  <a:pt x="981884" y="755066"/>
                </a:lnTo>
                <a:lnTo>
                  <a:pt x="979937" y="754136"/>
                </a:lnTo>
                <a:cubicBezTo>
                  <a:pt x="977229" y="752781"/>
                  <a:pt x="972631" y="752584"/>
                  <a:pt x="967892" y="753938"/>
                </a:cubicBezTo>
                <a:lnTo>
                  <a:pt x="907497" y="768381"/>
                </a:lnTo>
                <a:lnTo>
                  <a:pt x="961348" y="795969"/>
                </a:lnTo>
                <a:lnTo>
                  <a:pt x="951926" y="814672"/>
                </a:lnTo>
                <a:lnTo>
                  <a:pt x="873167" y="773402"/>
                </a:lnTo>
                <a:lnTo>
                  <a:pt x="881771" y="756449"/>
                </a:lnTo>
                <a:lnTo>
                  <a:pt x="950459" y="739777"/>
                </a:lnTo>
                <a:lnTo>
                  <a:pt x="901855" y="716505"/>
                </a:lnTo>
                <a:close/>
                <a:moveTo>
                  <a:pt x="79059" y="698028"/>
                </a:moveTo>
                <a:lnTo>
                  <a:pt x="88256" y="717097"/>
                </a:lnTo>
                <a:lnTo>
                  <a:pt x="57395" y="731963"/>
                </a:lnTo>
                <a:cubicBezTo>
                  <a:pt x="69468" y="740370"/>
                  <a:pt x="88340" y="747055"/>
                  <a:pt x="102529" y="746688"/>
                </a:cubicBezTo>
                <a:lnTo>
                  <a:pt x="112289" y="766914"/>
                </a:lnTo>
                <a:cubicBezTo>
                  <a:pt x="95364" y="768325"/>
                  <a:pt x="73051" y="760342"/>
                  <a:pt x="59285" y="751907"/>
                </a:cubicBezTo>
                <a:lnTo>
                  <a:pt x="34179" y="809368"/>
                </a:lnTo>
                <a:lnTo>
                  <a:pt x="22726" y="785617"/>
                </a:lnTo>
                <a:lnTo>
                  <a:pt x="43601" y="738649"/>
                </a:lnTo>
                <a:lnTo>
                  <a:pt x="8283" y="755687"/>
                </a:lnTo>
                <a:lnTo>
                  <a:pt x="0" y="738563"/>
                </a:lnTo>
                <a:lnTo>
                  <a:pt x="0" y="736164"/>
                </a:lnTo>
                <a:close/>
                <a:moveTo>
                  <a:pt x="258750" y="664995"/>
                </a:moveTo>
                <a:cubicBezTo>
                  <a:pt x="292629" y="664995"/>
                  <a:pt x="310372" y="678113"/>
                  <a:pt x="326000" y="686801"/>
                </a:cubicBezTo>
                <a:cubicBezTo>
                  <a:pt x="339850" y="694502"/>
                  <a:pt x="351839" y="701977"/>
                  <a:pt x="377142" y="701977"/>
                </a:cubicBezTo>
                <a:cubicBezTo>
                  <a:pt x="402474" y="701977"/>
                  <a:pt x="414435" y="694502"/>
                  <a:pt x="428313" y="686801"/>
                </a:cubicBezTo>
                <a:cubicBezTo>
                  <a:pt x="443856" y="678169"/>
                  <a:pt x="461572" y="668381"/>
                  <a:pt x="495084" y="668268"/>
                </a:cubicBezTo>
                <a:cubicBezTo>
                  <a:pt x="528568" y="668409"/>
                  <a:pt x="546311" y="678169"/>
                  <a:pt x="561854" y="686801"/>
                </a:cubicBezTo>
                <a:cubicBezTo>
                  <a:pt x="575732" y="694502"/>
                  <a:pt x="587721" y="701977"/>
                  <a:pt x="613025" y="701977"/>
                </a:cubicBezTo>
                <a:cubicBezTo>
                  <a:pt x="638328" y="701977"/>
                  <a:pt x="650289" y="694502"/>
                  <a:pt x="664167" y="686801"/>
                </a:cubicBezTo>
                <a:cubicBezTo>
                  <a:pt x="679823" y="678113"/>
                  <a:pt x="697538" y="664995"/>
                  <a:pt x="731417" y="664995"/>
                </a:cubicBezTo>
                <a:cubicBezTo>
                  <a:pt x="752828" y="664995"/>
                  <a:pt x="778413" y="671766"/>
                  <a:pt x="778413" y="671737"/>
                </a:cubicBezTo>
                <a:lnTo>
                  <a:pt x="760049" y="703698"/>
                </a:lnTo>
                <a:cubicBezTo>
                  <a:pt x="760049" y="703698"/>
                  <a:pt x="744675" y="700934"/>
                  <a:pt x="731445" y="700934"/>
                </a:cubicBezTo>
                <a:cubicBezTo>
                  <a:pt x="706114" y="700934"/>
                  <a:pt x="692489" y="708381"/>
                  <a:pt x="678610" y="716082"/>
                </a:cubicBezTo>
                <a:cubicBezTo>
                  <a:pt x="662983" y="724798"/>
                  <a:pt x="649950" y="736759"/>
                  <a:pt x="616043" y="736759"/>
                </a:cubicBezTo>
                <a:cubicBezTo>
                  <a:pt x="582164" y="736759"/>
                  <a:pt x="563688" y="725786"/>
                  <a:pt x="548060" y="717097"/>
                </a:cubicBezTo>
                <a:cubicBezTo>
                  <a:pt x="534265" y="709424"/>
                  <a:pt x="520048" y="702824"/>
                  <a:pt x="495084" y="702739"/>
                </a:cubicBezTo>
                <a:cubicBezTo>
                  <a:pt x="470090" y="702824"/>
                  <a:pt x="455901" y="709453"/>
                  <a:pt x="442107" y="717097"/>
                </a:cubicBezTo>
                <a:cubicBezTo>
                  <a:pt x="426508" y="725786"/>
                  <a:pt x="408031" y="736759"/>
                  <a:pt x="374124" y="736759"/>
                </a:cubicBezTo>
                <a:cubicBezTo>
                  <a:pt x="340217" y="736759"/>
                  <a:pt x="327184" y="724770"/>
                  <a:pt x="311557" y="716082"/>
                </a:cubicBezTo>
                <a:cubicBezTo>
                  <a:pt x="297678" y="708381"/>
                  <a:pt x="284025" y="700934"/>
                  <a:pt x="258721" y="700934"/>
                </a:cubicBezTo>
                <a:cubicBezTo>
                  <a:pt x="245492" y="700934"/>
                  <a:pt x="230118" y="703698"/>
                  <a:pt x="230118" y="703698"/>
                </a:cubicBezTo>
                <a:lnTo>
                  <a:pt x="211754" y="671737"/>
                </a:lnTo>
                <a:cubicBezTo>
                  <a:pt x="211754" y="671737"/>
                  <a:pt x="237339" y="664995"/>
                  <a:pt x="258750" y="664995"/>
                </a:cubicBezTo>
                <a:close/>
                <a:moveTo>
                  <a:pt x="949867" y="589283"/>
                </a:moveTo>
                <a:lnTo>
                  <a:pt x="959317" y="606265"/>
                </a:lnTo>
                <a:cubicBezTo>
                  <a:pt x="952406" y="610468"/>
                  <a:pt x="948089" y="616589"/>
                  <a:pt x="946482" y="624685"/>
                </a:cubicBezTo>
                <a:cubicBezTo>
                  <a:pt x="944817" y="633148"/>
                  <a:pt x="946848" y="638479"/>
                  <a:pt x="951841" y="639467"/>
                </a:cubicBezTo>
                <a:cubicBezTo>
                  <a:pt x="958047" y="640679"/>
                  <a:pt x="962673" y="634332"/>
                  <a:pt x="966228" y="624826"/>
                </a:cubicBezTo>
                <a:cubicBezTo>
                  <a:pt x="972829" y="607760"/>
                  <a:pt x="981630" y="593627"/>
                  <a:pt x="1001404" y="597548"/>
                </a:cubicBezTo>
                <a:cubicBezTo>
                  <a:pt x="1021207" y="601469"/>
                  <a:pt x="1027244" y="619325"/>
                  <a:pt x="1023435" y="638508"/>
                </a:cubicBezTo>
                <a:cubicBezTo>
                  <a:pt x="1020248" y="654925"/>
                  <a:pt x="1011870" y="665814"/>
                  <a:pt x="998753" y="673317"/>
                </a:cubicBezTo>
                <a:lnTo>
                  <a:pt x="988879" y="655856"/>
                </a:lnTo>
                <a:cubicBezTo>
                  <a:pt x="998612" y="650412"/>
                  <a:pt x="1004197" y="643867"/>
                  <a:pt x="1006059" y="634417"/>
                </a:cubicBezTo>
                <a:cubicBezTo>
                  <a:pt x="1007723" y="625955"/>
                  <a:pt x="1005438" y="619297"/>
                  <a:pt x="999091" y="618028"/>
                </a:cubicBezTo>
                <a:cubicBezTo>
                  <a:pt x="991870" y="616617"/>
                  <a:pt x="987074" y="624939"/>
                  <a:pt x="983548" y="633543"/>
                </a:cubicBezTo>
                <a:cubicBezTo>
                  <a:pt x="977596" y="649311"/>
                  <a:pt x="967920" y="663472"/>
                  <a:pt x="949387" y="659805"/>
                </a:cubicBezTo>
                <a:cubicBezTo>
                  <a:pt x="932828" y="656533"/>
                  <a:pt x="925212" y="641441"/>
                  <a:pt x="929302" y="620651"/>
                </a:cubicBezTo>
                <a:cubicBezTo>
                  <a:pt x="932095" y="606603"/>
                  <a:pt x="937737" y="596984"/>
                  <a:pt x="949867" y="589283"/>
                </a:cubicBezTo>
                <a:close/>
                <a:moveTo>
                  <a:pt x="424195" y="455094"/>
                </a:moveTo>
                <a:lnTo>
                  <a:pt x="565972" y="455094"/>
                </a:lnTo>
                <a:lnTo>
                  <a:pt x="565916" y="476504"/>
                </a:lnTo>
                <a:cubicBezTo>
                  <a:pt x="565916" y="476504"/>
                  <a:pt x="557087" y="480425"/>
                  <a:pt x="557087" y="490242"/>
                </a:cubicBezTo>
                <a:cubicBezTo>
                  <a:pt x="557087" y="509903"/>
                  <a:pt x="572376" y="587703"/>
                  <a:pt x="569442" y="643867"/>
                </a:cubicBezTo>
                <a:lnTo>
                  <a:pt x="520077" y="643867"/>
                </a:lnTo>
                <a:lnTo>
                  <a:pt x="516353" y="590552"/>
                </a:lnTo>
                <a:cubicBezTo>
                  <a:pt x="514717" y="577069"/>
                  <a:pt x="506085" y="569226"/>
                  <a:pt x="495055" y="569226"/>
                </a:cubicBezTo>
                <a:cubicBezTo>
                  <a:pt x="484054" y="569226"/>
                  <a:pt x="475394" y="577097"/>
                  <a:pt x="473758" y="590552"/>
                </a:cubicBezTo>
                <a:lnTo>
                  <a:pt x="470034" y="643867"/>
                </a:lnTo>
                <a:lnTo>
                  <a:pt x="420669" y="643867"/>
                </a:lnTo>
                <a:cubicBezTo>
                  <a:pt x="417735" y="587703"/>
                  <a:pt x="433024" y="509875"/>
                  <a:pt x="433024" y="490242"/>
                </a:cubicBezTo>
                <a:cubicBezTo>
                  <a:pt x="433024" y="480425"/>
                  <a:pt x="424195" y="476504"/>
                  <a:pt x="424195" y="476504"/>
                </a:cubicBezTo>
                <a:close/>
                <a:moveTo>
                  <a:pt x="624534" y="425136"/>
                </a:moveTo>
                <a:lnTo>
                  <a:pt x="639992" y="425136"/>
                </a:lnTo>
                <a:lnTo>
                  <a:pt x="641995" y="441186"/>
                </a:lnTo>
                <a:lnTo>
                  <a:pt x="656946" y="441186"/>
                </a:lnTo>
                <a:lnTo>
                  <a:pt x="659146" y="425136"/>
                </a:lnTo>
                <a:lnTo>
                  <a:pt x="667694" y="425136"/>
                </a:lnTo>
                <a:lnTo>
                  <a:pt x="676213" y="425136"/>
                </a:lnTo>
                <a:lnTo>
                  <a:pt x="678413" y="441186"/>
                </a:lnTo>
                <a:lnTo>
                  <a:pt x="693363" y="441186"/>
                </a:lnTo>
                <a:lnTo>
                  <a:pt x="695366" y="425136"/>
                </a:lnTo>
                <a:lnTo>
                  <a:pt x="710825" y="425136"/>
                </a:lnTo>
                <a:lnTo>
                  <a:pt x="708709" y="447787"/>
                </a:lnTo>
                <a:lnTo>
                  <a:pt x="698131" y="456363"/>
                </a:lnTo>
                <a:lnTo>
                  <a:pt x="698723" y="467364"/>
                </a:lnTo>
                <a:lnTo>
                  <a:pt x="698808" y="467364"/>
                </a:lnTo>
                <a:cubicBezTo>
                  <a:pt x="698808" y="478817"/>
                  <a:pt x="709781" y="481074"/>
                  <a:pt x="709781" y="481074"/>
                </a:cubicBezTo>
                <a:lnTo>
                  <a:pt x="709781" y="493683"/>
                </a:lnTo>
                <a:lnTo>
                  <a:pt x="701234" y="493683"/>
                </a:lnTo>
                <a:cubicBezTo>
                  <a:pt x="701601" y="536222"/>
                  <a:pt x="722729" y="597689"/>
                  <a:pt x="722786" y="643895"/>
                </a:cubicBezTo>
                <a:lnTo>
                  <a:pt x="667694" y="643895"/>
                </a:lnTo>
                <a:lnTo>
                  <a:pt x="612602" y="643895"/>
                </a:lnTo>
                <a:cubicBezTo>
                  <a:pt x="612602" y="597717"/>
                  <a:pt x="633730" y="536222"/>
                  <a:pt x="634097" y="493683"/>
                </a:cubicBezTo>
                <a:lnTo>
                  <a:pt x="625549" y="493683"/>
                </a:lnTo>
                <a:lnTo>
                  <a:pt x="625549" y="481074"/>
                </a:lnTo>
                <a:cubicBezTo>
                  <a:pt x="625549" y="481074"/>
                  <a:pt x="636551" y="478817"/>
                  <a:pt x="636551" y="467364"/>
                </a:cubicBezTo>
                <a:lnTo>
                  <a:pt x="636607" y="467364"/>
                </a:lnTo>
                <a:lnTo>
                  <a:pt x="637228" y="456363"/>
                </a:lnTo>
                <a:lnTo>
                  <a:pt x="626650" y="447787"/>
                </a:lnTo>
                <a:close/>
                <a:moveTo>
                  <a:pt x="279370" y="425136"/>
                </a:moveTo>
                <a:lnTo>
                  <a:pt x="294829" y="425136"/>
                </a:lnTo>
                <a:lnTo>
                  <a:pt x="296832" y="441186"/>
                </a:lnTo>
                <a:lnTo>
                  <a:pt x="311782" y="441186"/>
                </a:lnTo>
                <a:lnTo>
                  <a:pt x="313983" y="425136"/>
                </a:lnTo>
                <a:lnTo>
                  <a:pt x="322502" y="425136"/>
                </a:lnTo>
                <a:lnTo>
                  <a:pt x="331049" y="425136"/>
                </a:lnTo>
                <a:lnTo>
                  <a:pt x="333249" y="441186"/>
                </a:lnTo>
                <a:lnTo>
                  <a:pt x="348200" y="441186"/>
                </a:lnTo>
                <a:lnTo>
                  <a:pt x="350203" y="425136"/>
                </a:lnTo>
                <a:lnTo>
                  <a:pt x="365661" y="425136"/>
                </a:lnTo>
                <a:lnTo>
                  <a:pt x="363546" y="447787"/>
                </a:lnTo>
                <a:lnTo>
                  <a:pt x="352967" y="456363"/>
                </a:lnTo>
                <a:lnTo>
                  <a:pt x="353588" y="467364"/>
                </a:lnTo>
                <a:lnTo>
                  <a:pt x="353644" y="467364"/>
                </a:lnTo>
                <a:cubicBezTo>
                  <a:pt x="353644" y="478817"/>
                  <a:pt x="364646" y="481074"/>
                  <a:pt x="364646" y="481074"/>
                </a:cubicBezTo>
                <a:lnTo>
                  <a:pt x="364646" y="493683"/>
                </a:lnTo>
                <a:lnTo>
                  <a:pt x="356098" y="493683"/>
                </a:lnTo>
                <a:cubicBezTo>
                  <a:pt x="356465" y="536222"/>
                  <a:pt x="377594" y="597689"/>
                  <a:pt x="377566" y="643895"/>
                </a:cubicBezTo>
                <a:lnTo>
                  <a:pt x="322474" y="643895"/>
                </a:lnTo>
                <a:lnTo>
                  <a:pt x="267410" y="643895"/>
                </a:lnTo>
                <a:cubicBezTo>
                  <a:pt x="267410" y="597717"/>
                  <a:pt x="288538" y="536222"/>
                  <a:pt x="288905" y="493683"/>
                </a:cubicBezTo>
                <a:lnTo>
                  <a:pt x="280358" y="493683"/>
                </a:lnTo>
                <a:lnTo>
                  <a:pt x="280358" y="481074"/>
                </a:lnTo>
                <a:cubicBezTo>
                  <a:pt x="280358" y="481074"/>
                  <a:pt x="291359" y="478817"/>
                  <a:pt x="291359" y="467364"/>
                </a:cubicBezTo>
                <a:lnTo>
                  <a:pt x="291416" y="467364"/>
                </a:lnTo>
                <a:lnTo>
                  <a:pt x="292036" y="456363"/>
                </a:lnTo>
                <a:lnTo>
                  <a:pt x="281458" y="447787"/>
                </a:lnTo>
                <a:close/>
                <a:moveTo>
                  <a:pt x="1008795" y="375686"/>
                </a:moveTo>
                <a:lnTo>
                  <a:pt x="1014380" y="401468"/>
                </a:lnTo>
                <a:lnTo>
                  <a:pt x="983125" y="442258"/>
                </a:lnTo>
                <a:lnTo>
                  <a:pt x="1021433" y="433937"/>
                </a:lnTo>
                <a:lnTo>
                  <a:pt x="1025918" y="454642"/>
                </a:lnTo>
                <a:lnTo>
                  <a:pt x="939147" y="473486"/>
                </a:lnTo>
                <a:lnTo>
                  <a:pt x="934662" y="452780"/>
                </a:lnTo>
                <a:lnTo>
                  <a:pt x="968146" y="445503"/>
                </a:lnTo>
                <a:cubicBezTo>
                  <a:pt x="958358" y="434501"/>
                  <a:pt x="941602" y="423641"/>
                  <a:pt x="927695" y="420679"/>
                </a:cubicBezTo>
                <a:lnTo>
                  <a:pt x="922927" y="398732"/>
                </a:lnTo>
                <a:cubicBezTo>
                  <a:pt x="939712" y="401327"/>
                  <a:pt x="959542" y="414275"/>
                  <a:pt x="970967" y="425700"/>
                </a:cubicBezTo>
                <a:close/>
                <a:moveTo>
                  <a:pt x="667637" y="368492"/>
                </a:moveTo>
                <a:cubicBezTo>
                  <a:pt x="686396" y="368492"/>
                  <a:pt x="701996" y="381750"/>
                  <a:pt x="701996" y="402964"/>
                </a:cubicBezTo>
                <a:lnTo>
                  <a:pt x="701996" y="410354"/>
                </a:lnTo>
                <a:lnTo>
                  <a:pt x="633279" y="410354"/>
                </a:lnTo>
                <a:lnTo>
                  <a:pt x="633279" y="402964"/>
                </a:lnTo>
                <a:cubicBezTo>
                  <a:pt x="633279" y="381750"/>
                  <a:pt x="648878" y="368492"/>
                  <a:pt x="667637" y="368492"/>
                </a:cubicBezTo>
                <a:close/>
                <a:moveTo>
                  <a:pt x="322530" y="368492"/>
                </a:moveTo>
                <a:cubicBezTo>
                  <a:pt x="341289" y="368492"/>
                  <a:pt x="356888" y="381750"/>
                  <a:pt x="356888" y="402964"/>
                </a:cubicBezTo>
                <a:lnTo>
                  <a:pt x="356888" y="410354"/>
                </a:lnTo>
                <a:lnTo>
                  <a:pt x="288172" y="410354"/>
                </a:lnTo>
                <a:lnTo>
                  <a:pt x="288172" y="402964"/>
                </a:lnTo>
                <a:cubicBezTo>
                  <a:pt x="288172" y="381750"/>
                  <a:pt x="303771" y="368492"/>
                  <a:pt x="322530" y="368492"/>
                </a:cubicBezTo>
                <a:close/>
                <a:moveTo>
                  <a:pt x="430767" y="356673"/>
                </a:moveTo>
                <a:lnTo>
                  <a:pt x="454011" y="356673"/>
                </a:lnTo>
                <a:lnTo>
                  <a:pt x="456381" y="374501"/>
                </a:lnTo>
                <a:lnTo>
                  <a:pt x="476889" y="374501"/>
                </a:lnTo>
                <a:lnTo>
                  <a:pt x="479258" y="356673"/>
                </a:lnTo>
                <a:lnTo>
                  <a:pt x="510937" y="356673"/>
                </a:lnTo>
                <a:lnTo>
                  <a:pt x="513306" y="374501"/>
                </a:lnTo>
                <a:lnTo>
                  <a:pt x="533814" y="374501"/>
                </a:lnTo>
                <a:lnTo>
                  <a:pt x="536212" y="356673"/>
                </a:lnTo>
                <a:lnTo>
                  <a:pt x="559428" y="356673"/>
                </a:lnTo>
                <a:lnTo>
                  <a:pt x="557905" y="385079"/>
                </a:lnTo>
                <a:cubicBezTo>
                  <a:pt x="557905" y="385079"/>
                  <a:pt x="545662" y="389988"/>
                  <a:pt x="545662" y="402738"/>
                </a:cubicBezTo>
                <a:cubicBezTo>
                  <a:pt x="545662" y="411567"/>
                  <a:pt x="549132" y="438168"/>
                  <a:pt x="549132" y="438168"/>
                </a:cubicBezTo>
                <a:lnTo>
                  <a:pt x="441063" y="438168"/>
                </a:lnTo>
                <a:cubicBezTo>
                  <a:pt x="441063" y="438168"/>
                  <a:pt x="444533" y="411567"/>
                  <a:pt x="444533" y="402738"/>
                </a:cubicBezTo>
                <a:cubicBezTo>
                  <a:pt x="444533" y="389988"/>
                  <a:pt x="432291" y="385079"/>
                  <a:pt x="432291" y="385079"/>
                </a:cubicBezTo>
                <a:close/>
                <a:moveTo>
                  <a:pt x="938664" y="280167"/>
                </a:moveTo>
                <a:cubicBezTo>
                  <a:pt x="931707" y="277963"/>
                  <a:pt x="923858" y="278436"/>
                  <a:pt x="916665" y="282201"/>
                </a:cubicBezTo>
                <a:cubicBezTo>
                  <a:pt x="902278" y="289705"/>
                  <a:pt x="897201" y="306884"/>
                  <a:pt x="904479" y="320791"/>
                </a:cubicBezTo>
                <a:cubicBezTo>
                  <a:pt x="911672" y="334529"/>
                  <a:pt x="928682" y="340171"/>
                  <a:pt x="943068" y="332639"/>
                </a:cubicBezTo>
                <a:cubicBezTo>
                  <a:pt x="957455" y="325107"/>
                  <a:pt x="962532" y="307928"/>
                  <a:pt x="955311" y="294190"/>
                </a:cubicBezTo>
                <a:cubicBezTo>
                  <a:pt x="951686" y="287251"/>
                  <a:pt x="945621" y="282371"/>
                  <a:pt x="938664" y="280167"/>
                </a:cubicBezTo>
                <a:close/>
                <a:moveTo>
                  <a:pt x="926006" y="258348"/>
                </a:moveTo>
                <a:cubicBezTo>
                  <a:pt x="944974" y="256926"/>
                  <a:pt x="963089" y="267314"/>
                  <a:pt x="972462" y="285192"/>
                </a:cubicBezTo>
                <a:cubicBezTo>
                  <a:pt x="984958" y="309028"/>
                  <a:pt x="977596" y="338055"/>
                  <a:pt x="952716" y="351116"/>
                </a:cubicBezTo>
                <a:cubicBezTo>
                  <a:pt x="927836" y="364148"/>
                  <a:pt x="899796" y="353626"/>
                  <a:pt x="887300" y="329790"/>
                </a:cubicBezTo>
                <a:cubicBezTo>
                  <a:pt x="874831" y="305953"/>
                  <a:pt x="882165" y="276870"/>
                  <a:pt x="907046" y="263866"/>
                </a:cubicBezTo>
                <a:cubicBezTo>
                  <a:pt x="913266" y="260608"/>
                  <a:pt x="919683" y="258822"/>
                  <a:pt x="926006" y="258348"/>
                </a:cubicBezTo>
                <a:close/>
                <a:moveTo>
                  <a:pt x="620980" y="249367"/>
                </a:moveTo>
                <a:cubicBezTo>
                  <a:pt x="638130" y="250326"/>
                  <a:pt x="652179" y="264486"/>
                  <a:pt x="652940" y="281637"/>
                </a:cubicBezTo>
                <a:cubicBezTo>
                  <a:pt x="653843" y="301130"/>
                  <a:pt x="638328" y="317209"/>
                  <a:pt x="619033" y="317209"/>
                </a:cubicBezTo>
                <a:cubicBezTo>
                  <a:pt x="610373" y="317209"/>
                  <a:pt x="602475" y="313965"/>
                  <a:pt x="596466" y="308605"/>
                </a:cubicBezTo>
                <a:cubicBezTo>
                  <a:pt x="596043" y="308210"/>
                  <a:pt x="596410" y="307477"/>
                  <a:pt x="596974" y="307646"/>
                </a:cubicBezTo>
                <a:cubicBezTo>
                  <a:pt x="599202" y="308295"/>
                  <a:pt x="601544" y="308633"/>
                  <a:pt x="603970" y="308633"/>
                </a:cubicBezTo>
                <a:cubicBezTo>
                  <a:pt x="619400" y="308633"/>
                  <a:pt x="631614" y="294867"/>
                  <a:pt x="629019" y="278957"/>
                </a:cubicBezTo>
                <a:cubicBezTo>
                  <a:pt x="627411" y="269084"/>
                  <a:pt x="619795" y="260932"/>
                  <a:pt x="610063" y="258591"/>
                </a:cubicBezTo>
                <a:cubicBezTo>
                  <a:pt x="605465" y="257491"/>
                  <a:pt x="601036" y="257688"/>
                  <a:pt x="597002" y="258845"/>
                </a:cubicBezTo>
                <a:cubicBezTo>
                  <a:pt x="596410" y="259042"/>
                  <a:pt x="596015" y="258309"/>
                  <a:pt x="596466" y="257914"/>
                </a:cubicBezTo>
                <a:cubicBezTo>
                  <a:pt x="602926" y="252187"/>
                  <a:pt x="611558" y="248859"/>
                  <a:pt x="620980" y="249367"/>
                </a:cubicBezTo>
                <a:close/>
                <a:moveTo>
                  <a:pt x="495084" y="243273"/>
                </a:moveTo>
                <a:cubicBezTo>
                  <a:pt x="495084" y="243273"/>
                  <a:pt x="547326" y="322963"/>
                  <a:pt x="547326" y="335065"/>
                </a:cubicBezTo>
                <a:lnTo>
                  <a:pt x="547326" y="340086"/>
                </a:lnTo>
                <a:lnTo>
                  <a:pt x="442812" y="340086"/>
                </a:lnTo>
                <a:lnTo>
                  <a:pt x="442812" y="335065"/>
                </a:lnTo>
                <a:cubicBezTo>
                  <a:pt x="442812" y="322963"/>
                  <a:pt x="495084" y="243273"/>
                  <a:pt x="495084" y="243273"/>
                </a:cubicBezTo>
                <a:close/>
                <a:moveTo>
                  <a:pt x="367015" y="242709"/>
                </a:moveTo>
                <a:lnTo>
                  <a:pt x="375196" y="269084"/>
                </a:lnTo>
                <a:lnTo>
                  <a:pt x="402135" y="262991"/>
                </a:lnTo>
                <a:lnTo>
                  <a:pt x="383376" y="283273"/>
                </a:lnTo>
                <a:lnTo>
                  <a:pt x="402135" y="303556"/>
                </a:lnTo>
                <a:lnTo>
                  <a:pt x="375196" y="297462"/>
                </a:lnTo>
                <a:lnTo>
                  <a:pt x="367015" y="323838"/>
                </a:lnTo>
                <a:lnTo>
                  <a:pt x="358835" y="297462"/>
                </a:lnTo>
                <a:lnTo>
                  <a:pt x="331895" y="303556"/>
                </a:lnTo>
                <a:lnTo>
                  <a:pt x="350654" y="283273"/>
                </a:lnTo>
                <a:lnTo>
                  <a:pt x="331895" y="262991"/>
                </a:lnTo>
                <a:lnTo>
                  <a:pt x="358835" y="269084"/>
                </a:lnTo>
                <a:close/>
                <a:moveTo>
                  <a:pt x="495084" y="198111"/>
                </a:moveTo>
                <a:cubicBezTo>
                  <a:pt x="504675" y="198111"/>
                  <a:pt x="512432" y="205868"/>
                  <a:pt x="512432" y="215459"/>
                </a:cubicBezTo>
                <a:cubicBezTo>
                  <a:pt x="512432" y="225022"/>
                  <a:pt x="504646" y="232808"/>
                  <a:pt x="495084" y="232808"/>
                </a:cubicBezTo>
                <a:cubicBezTo>
                  <a:pt x="485492" y="232808"/>
                  <a:pt x="477735" y="225051"/>
                  <a:pt x="477735" y="215459"/>
                </a:cubicBezTo>
                <a:cubicBezTo>
                  <a:pt x="477735" y="205868"/>
                  <a:pt x="485492" y="198111"/>
                  <a:pt x="495084" y="198111"/>
                </a:cubicBezTo>
                <a:close/>
                <a:moveTo>
                  <a:pt x="825973" y="112243"/>
                </a:moveTo>
                <a:lnTo>
                  <a:pt x="842109" y="125417"/>
                </a:lnTo>
                <a:lnTo>
                  <a:pt x="808202" y="172780"/>
                </a:lnTo>
                <a:lnTo>
                  <a:pt x="864253" y="148548"/>
                </a:lnTo>
                <a:lnTo>
                  <a:pt x="873590" y="157687"/>
                </a:lnTo>
                <a:lnTo>
                  <a:pt x="850430" y="214162"/>
                </a:lnTo>
                <a:lnTo>
                  <a:pt x="897088" y="179239"/>
                </a:lnTo>
                <a:lnTo>
                  <a:pt x="910741" y="195290"/>
                </a:lnTo>
                <a:lnTo>
                  <a:pt x="838329" y="246207"/>
                </a:lnTo>
                <a:lnTo>
                  <a:pt x="823576" y="231708"/>
                </a:lnTo>
                <a:lnTo>
                  <a:pt x="845832" y="176757"/>
                </a:lnTo>
                <a:lnTo>
                  <a:pt x="790881" y="199634"/>
                </a:lnTo>
                <a:lnTo>
                  <a:pt x="775846" y="184881"/>
                </a:lnTo>
                <a:close/>
                <a:moveTo>
                  <a:pt x="295985" y="37095"/>
                </a:moveTo>
                <a:lnTo>
                  <a:pt x="333870" y="117405"/>
                </a:lnTo>
                <a:lnTo>
                  <a:pt x="273193" y="146037"/>
                </a:lnTo>
                <a:lnTo>
                  <a:pt x="265661" y="130099"/>
                </a:lnTo>
                <a:lnTo>
                  <a:pt x="307184" y="110494"/>
                </a:lnTo>
                <a:lnTo>
                  <a:pt x="299822" y="94895"/>
                </a:lnTo>
                <a:lnTo>
                  <a:pt x="265153" y="111256"/>
                </a:lnTo>
                <a:lnTo>
                  <a:pt x="257649" y="95318"/>
                </a:lnTo>
                <a:lnTo>
                  <a:pt x="292290" y="78957"/>
                </a:lnTo>
                <a:lnTo>
                  <a:pt x="284335" y="62088"/>
                </a:lnTo>
                <a:lnTo>
                  <a:pt x="242812" y="81693"/>
                </a:lnTo>
                <a:lnTo>
                  <a:pt x="235280" y="65727"/>
                </a:lnTo>
                <a:close/>
                <a:moveTo>
                  <a:pt x="666311" y="26037"/>
                </a:moveTo>
                <a:lnTo>
                  <a:pt x="685944" y="33061"/>
                </a:lnTo>
                <a:lnTo>
                  <a:pt x="669809" y="89450"/>
                </a:lnTo>
                <a:lnTo>
                  <a:pt x="714464" y="47786"/>
                </a:lnTo>
                <a:lnTo>
                  <a:pt x="726340" y="53287"/>
                </a:lnTo>
                <a:lnTo>
                  <a:pt x="723491" y="114274"/>
                </a:lnTo>
                <a:lnTo>
                  <a:pt x="755790" y="65586"/>
                </a:lnTo>
                <a:lnTo>
                  <a:pt x="774013" y="76192"/>
                </a:lnTo>
                <a:lnTo>
                  <a:pt x="722898" y="148520"/>
                </a:lnTo>
                <a:lnTo>
                  <a:pt x="704139" y="139831"/>
                </a:lnTo>
                <a:lnTo>
                  <a:pt x="706650" y="80593"/>
                </a:lnTo>
                <a:lnTo>
                  <a:pt x="662559" y="120593"/>
                </a:lnTo>
                <a:lnTo>
                  <a:pt x="643434" y="111764"/>
                </a:lnTo>
                <a:close/>
                <a:moveTo>
                  <a:pt x="561487" y="1044"/>
                </a:moveTo>
                <a:cubicBezTo>
                  <a:pt x="587975" y="4344"/>
                  <a:pt x="600218" y="21975"/>
                  <a:pt x="597200" y="46178"/>
                </a:cubicBezTo>
                <a:lnTo>
                  <a:pt x="590316" y="97180"/>
                </a:lnTo>
                <a:lnTo>
                  <a:pt x="569414" y="94331"/>
                </a:lnTo>
                <a:lnTo>
                  <a:pt x="575225" y="47899"/>
                </a:lnTo>
                <a:cubicBezTo>
                  <a:pt x="577143" y="32553"/>
                  <a:pt x="573814" y="22285"/>
                  <a:pt x="559090" y="20423"/>
                </a:cubicBezTo>
                <a:cubicBezTo>
                  <a:pt x="544110" y="18562"/>
                  <a:pt x="538328" y="27927"/>
                  <a:pt x="536438" y="43019"/>
                </a:cubicBezTo>
                <a:lnTo>
                  <a:pt x="530627" y="89450"/>
                </a:lnTo>
                <a:lnTo>
                  <a:pt x="509696" y="87081"/>
                </a:lnTo>
                <a:lnTo>
                  <a:pt x="515535" y="36333"/>
                </a:lnTo>
                <a:cubicBezTo>
                  <a:pt x="518582" y="11904"/>
                  <a:pt x="534942" y="-2285"/>
                  <a:pt x="561487" y="1044"/>
                </a:cubicBezTo>
                <a:close/>
                <a:moveTo>
                  <a:pt x="448793" y="0"/>
                </a:moveTo>
                <a:lnTo>
                  <a:pt x="462192" y="87843"/>
                </a:lnTo>
                <a:lnTo>
                  <a:pt x="443433" y="90945"/>
                </a:lnTo>
                <a:lnTo>
                  <a:pt x="389300" y="45501"/>
                </a:lnTo>
                <a:lnTo>
                  <a:pt x="399371" y="98449"/>
                </a:lnTo>
                <a:lnTo>
                  <a:pt x="378948" y="101891"/>
                </a:lnTo>
                <a:lnTo>
                  <a:pt x="362671" y="14612"/>
                </a:lnTo>
                <a:lnTo>
                  <a:pt x="382982" y="11171"/>
                </a:lnTo>
                <a:lnTo>
                  <a:pt x="383405" y="13286"/>
                </a:lnTo>
                <a:cubicBezTo>
                  <a:pt x="383912" y="16305"/>
                  <a:pt x="386508" y="20085"/>
                  <a:pt x="390400" y="23131"/>
                </a:cubicBezTo>
                <a:lnTo>
                  <a:pt x="437848" y="63216"/>
                </a:lnTo>
                <a:lnTo>
                  <a:pt x="428144" y="3498"/>
                </a:lnTo>
                <a:close/>
              </a:path>
            </a:pathLst>
          </a:custGeom>
          <a:solidFill>
            <a:schemeClr val="bg1"/>
          </a:solidFill>
        </p:spPr>
        <p:txBody>
          <a:bodyPr wrap="square">
            <a:noAutofit/>
          </a:bodyPr>
          <a:lstStyle>
            <a:lvl1pPr marL="0" indent="0">
              <a:buNone/>
              <a:defRPr sz="100">
                <a:noFill/>
              </a:defRPr>
            </a:lvl1pPr>
            <a:lvl2pPr marL="201812" indent="0">
              <a:buNone/>
              <a:defRPr sz="100"/>
            </a:lvl2pPr>
            <a:lvl3pPr marL="447675" indent="0">
              <a:buNone/>
              <a:defRPr sz="100"/>
            </a:lvl3pPr>
            <a:lvl4pPr>
              <a:buNone/>
              <a:defRPr sz="100"/>
            </a:lvl4pPr>
            <a:lvl5pPr>
              <a:buNone/>
              <a:defRPr sz="100"/>
            </a:lvl5pPr>
          </a:lstStyle>
          <a:p>
            <a:pPr lvl="0"/>
            <a:r>
              <a:rPr lang="da-DK"/>
              <a:t>.</a:t>
            </a:r>
          </a:p>
        </p:txBody>
      </p:sp>
      <p:sp>
        <p:nvSpPr>
          <p:cNvPr id="12" name="Date_GeneralDate">
            <a:extLst>
              <a:ext uri="{FF2B5EF4-FFF2-40B4-BE49-F238E27FC236}">
                <a16:creationId xmlns:a16="http://schemas.microsoft.com/office/drawing/2014/main" id="{ED397024-840C-483C-9221-D7196DFC9407}"/>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5" name="FLD_PresentationTitle">
            <a:extLst>
              <a:ext uri="{FF2B5EF4-FFF2-40B4-BE49-F238E27FC236}">
                <a16:creationId xmlns:a16="http://schemas.microsoft.com/office/drawing/2014/main" id="{E3294628-B382-4444-8C1E-34B1C37B8D45}"/>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6" name="Slide Number Placeholder 5">
            <a:extLst>
              <a:ext uri="{FF2B5EF4-FFF2-40B4-BE49-F238E27FC236}">
                <a16:creationId xmlns:a16="http://schemas.microsoft.com/office/drawing/2014/main" id="{08A2E041-3E38-4FB1-98E1-405CB20FA201}"/>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9897136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Forside mørk/hv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1"/>
                </a:solidFill>
              </a:defRPr>
            </a:lvl1pPr>
          </a:lstStyle>
          <a:p>
            <a:r>
              <a:rPr lang="da-DK"/>
              <a:t>Indsæt titel</a:t>
            </a:r>
          </a:p>
        </p:txBody>
      </p:sp>
      <p:sp>
        <p:nvSpPr>
          <p:cNvPr id="17" name="Subtitle 2">
            <a:extLst>
              <a:ext uri="{FF2B5EF4-FFF2-40B4-BE49-F238E27FC236}">
                <a16:creationId xmlns:a16="http://schemas.microsoft.com/office/drawing/2014/main" id="{E36C0DBC-4EC9-4A4E-8DE4-952D9F7BE20A}"/>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1"/>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7EDA8D41-2335-493A-8246-8171A76F0F8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D4E101DD-89B2-4D7B-8F47-835181F42AA3}"/>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BB051B12-C82D-41E9-8581-101213AFDC33}"/>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836450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orside mørk/ly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CBCA9-7183-4B91-A84F-18C0F7795F4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solidFill>
                <a:schemeClr val="bg2"/>
              </a:solidFill>
            </a:endParaRPr>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chemeClr val="bg1"/>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bg2"/>
                </a:solidFill>
              </a:defRPr>
            </a:lvl1pPr>
          </a:lstStyle>
          <a:p>
            <a:r>
              <a:rPr lang="da-DK"/>
              <a:t>Indsæt titel</a:t>
            </a:r>
          </a:p>
        </p:txBody>
      </p:sp>
      <p:sp>
        <p:nvSpPr>
          <p:cNvPr id="17" name="Subtitle 2">
            <a:extLst>
              <a:ext uri="{FF2B5EF4-FFF2-40B4-BE49-F238E27FC236}">
                <a16:creationId xmlns:a16="http://schemas.microsoft.com/office/drawing/2014/main" id="{920A2E9F-A570-4C30-B6F7-A8E2727CF6E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bg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484A3C88-2876-4F34-98F7-299B17A8C2D4}"/>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2667C43F-58F4-43CC-86BE-580C713B8815}"/>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0F5851E0-A91D-4F64-8680-E5A25AAD33BA}"/>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bg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9F675B9B-6B60-40BB-A625-D8A4968CE8BB}"/>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B4395921-6CE7-4AEF-AD74-151370579AF9}"/>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0265C43A-BA01-438A-9586-5E7993AD1CD6}"/>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7438927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rside lys/blå">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rgbClr val="000C2E"/>
                </a:solidFill>
              </a:defRPr>
            </a:lvl1pPr>
          </a:lstStyle>
          <a:p>
            <a:r>
              <a:rPr lang="da-DK"/>
              <a:t>Indsæt titel</a:t>
            </a:r>
          </a:p>
        </p:txBody>
      </p:sp>
      <p:sp>
        <p:nvSpPr>
          <p:cNvPr id="17" name="Subtitle 2">
            <a:extLst>
              <a:ext uri="{FF2B5EF4-FFF2-40B4-BE49-F238E27FC236}">
                <a16:creationId xmlns:a16="http://schemas.microsoft.com/office/drawing/2014/main" id="{90F374D4-48CD-43E3-AA3B-8D32C614D9D6}"/>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accent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9E3E11BE-989A-4C63-8421-725A43313A49}"/>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C5DC236B-2E87-4C2A-AAE6-A79FFE842712}"/>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7D9E04BB-4195-42F1-BBEA-46C84B7F6FE4}"/>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304829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rside lys/mø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tx2"/>
                </a:solidFill>
              </a:defRPr>
            </a:lvl1pPr>
          </a:lstStyle>
          <a:p>
            <a:r>
              <a:rPr lang="da-DK"/>
              <a:t>Indsæt titel</a:t>
            </a:r>
          </a:p>
        </p:txBody>
      </p:sp>
      <p:sp>
        <p:nvSpPr>
          <p:cNvPr id="17" name="Subtitle 2">
            <a:extLst>
              <a:ext uri="{FF2B5EF4-FFF2-40B4-BE49-F238E27FC236}">
                <a16:creationId xmlns:a16="http://schemas.microsoft.com/office/drawing/2014/main" id="{EA350F9D-5FD2-42BE-82EF-FE0BCE1EAA5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tx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3DB74700-CF80-4031-BF2A-339DA71A7093}"/>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3022554E-FE4D-43D3-B8EA-4D5A9D7432B7}"/>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45AF0E4B-085F-42EE-BA87-E6731FA98668}"/>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993007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rside lys/mø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991F9A-7F11-4119-AA5A-7CE875573D4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15" name="Graphic 7">
            <a:extLst>
              <a:ext uri="{FF2B5EF4-FFF2-40B4-BE49-F238E27FC236}">
                <a16:creationId xmlns:a16="http://schemas.microsoft.com/office/drawing/2014/main" id="{A2506A83-7F56-4B42-B699-2119B672DFA1}"/>
              </a:ext>
            </a:extLst>
          </p:cNvPr>
          <p:cNvSpPr/>
          <p:nvPr/>
        </p:nvSpPr>
        <p:spPr>
          <a:xfrm>
            <a:off x="10442659"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
        <p:nvSpPr>
          <p:cNvPr id="18" name="Title 1">
            <a:extLst>
              <a:ext uri="{FF2B5EF4-FFF2-40B4-BE49-F238E27FC236}">
                <a16:creationId xmlns:a16="http://schemas.microsoft.com/office/drawing/2014/main" id="{154B70EE-0C00-41A0-80F0-917877BF5A71}"/>
              </a:ext>
            </a:extLst>
          </p:cNvPr>
          <p:cNvSpPr>
            <a:spLocks noGrp="1"/>
          </p:cNvSpPr>
          <p:nvPr>
            <p:ph type="ctrTitle" hasCustomPrompt="1"/>
          </p:nvPr>
        </p:nvSpPr>
        <p:spPr>
          <a:xfrm>
            <a:off x="710842" y="1021080"/>
            <a:ext cx="10752001" cy="3634676"/>
          </a:xfrm>
        </p:spPr>
        <p:txBody>
          <a:bodyPr anchor="b" anchorCtr="0">
            <a:normAutofit/>
          </a:bodyPr>
          <a:lstStyle>
            <a:lvl1pPr algn="l">
              <a:defRPr sz="13000">
                <a:solidFill>
                  <a:schemeClr val="tx2"/>
                </a:solidFill>
              </a:defRPr>
            </a:lvl1pPr>
          </a:lstStyle>
          <a:p>
            <a:r>
              <a:rPr lang="da-DK"/>
              <a:t>Indsæt titel</a:t>
            </a:r>
          </a:p>
        </p:txBody>
      </p:sp>
      <p:sp>
        <p:nvSpPr>
          <p:cNvPr id="17" name="Subtitle 2">
            <a:extLst>
              <a:ext uri="{FF2B5EF4-FFF2-40B4-BE49-F238E27FC236}">
                <a16:creationId xmlns:a16="http://schemas.microsoft.com/office/drawing/2014/main" id="{EA350F9D-5FD2-42BE-82EF-FE0BCE1EAA57}"/>
              </a:ext>
            </a:extLst>
          </p:cNvPr>
          <p:cNvSpPr>
            <a:spLocks noGrp="1"/>
          </p:cNvSpPr>
          <p:nvPr>
            <p:ph type="subTitle" idx="1" hasCustomPrompt="1"/>
          </p:nvPr>
        </p:nvSpPr>
        <p:spPr>
          <a:xfrm>
            <a:off x="4423999" y="5327667"/>
            <a:ext cx="4097591" cy="810331"/>
          </a:xfrm>
        </p:spPr>
        <p:txBody>
          <a:bodyPr>
            <a:normAutofit/>
          </a:bodyPr>
          <a:lstStyle>
            <a:lvl1pPr marL="0" indent="0" algn="l">
              <a:spcBef>
                <a:spcPts val="0"/>
              </a:spcBef>
              <a:spcAft>
                <a:spcPts val="0"/>
              </a:spcAft>
              <a:buFont typeface="Arial" panose="020B0604020202020204" pitchFamily="34" charset="0"/>
              <a:buChar char="​"/>
              <a:defRPr sz="2500" b="1">
                <a:solidFill>
                  <a:schemeClr val="tx2"/>
                </a:solidFill>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22" name="Text Placeholder 7">
            <a:extLst>
              <a:ext uri="{FF2B5EF4-FFF2-40B4-BE49-F238E27FC236}">
                <a16:creationId xmlns:a16="http://schemas.microsoft.com/office/drawing/2014/main" id="{3DB74700-CF80-4031-BF2A-339DA71A7093}"/>
              </a:ext>
            </a:extLst>
          </p:cNvPr>
          <p:cNvSpPr>
            <a:spLocks noGrp="1"/>
          </p:cNvSpPr>
          <p:nvPr>
            <p:ph type="body" sz="quarter" idx="17" hasCustomPrompt="1"/>
          </p:nvPr>
        </p:nvSpPr>
        <p:spPr>
          <a:xfrm>
            <a:off x="724878" y="310326"/>
            <a:ext cx="3419553"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3" name="Text Placeholder 9">
            <a:extLst>
              <a:ext uri="{FF2B5EF4-FFF2-40B4-BE49-F238E27FC236}">
                <a16:creationId xmlns:a16="http://schemas.microsoft.com/office/drawing/2014/main" id="{3022554E-FE4D-43D3-B8EA-4D5A9D7432B7}"/>
              </a:ext>
            </a:extLst>
          </p:cNvPr>
          <p:cNvSpPr>
            <a:spLocks noGrp="1"/>
          </p:cNvSpPr>
          <p:nvPr>
            <p:ph type="body" sz="quarter" idx="18" hasCustomPrompt="1"/>
          </p:nvPr>
        </p:nvSpPr>
        <p:spPr>
          <a:xfrm>
            <a:off x="4423998" y="310326"/>
            <a:ext cx="4097592"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4" name="Text Placeholder 17">
            <a:extLst>
              <a:ext uri="{FF2B5EF4-FFF2-40B4-BE49-F238E27FC236}">
                <a16:creationId xmlns:a16="http://schemas.microsoft.com/office/drawing/2014/main" id="{45AF0E4B-085F-42EE-BA87-E6731FA98668}"/>
              </a:ext>
            </a:extLst>
          </p:cNvPr>
          <p:cNvSpPr>
            <a:spLocks noGrp="1"/>
          </p:cNvSpPr>
          <p:nvPr>
            <p:ph type="body" sz="quarter" idx="19" hasCustomPrompt="1"/>
          </p:nvPr>
        </p:nvSpPr>
        <p:spPr>
          <a:xfrm>
            <a:off x="4423998" y="531101"/>
            <a:ext cx="4097592"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
        <p:nvSpPr>
          <p:cNvPr id="12" name="Date_GeneralDate">
            <a:extLst>
              <a:ext uri="{FF2B5EF4-FFF2-40B4-BE49-F238E27FC236}">
                <a16:creationId xmlns:a16="http://schemas.microsoft.com/office/drawing/2014/main" id="{125CBAF4-E939-4FC7-BFFB-CD49521AFFB4}"/>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3" name="FLD_PresentationTitle">
            <a:extLst>
              <a:ext uri="{FF2B5EF4-FFF2-40B4-BE49-F238E27FC236}">
                <a16:creationId xmlns:a16="http://schemas.microsoft.com/office/drawing/2014/main" id="{E57BF5BC-36D1-44B8-A75B-23FB8A873A38}"/>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4" name="Slide Number Placeholder 5">
            <a:extLst>
              <a:ext uri="{FF2B5EF4-FFF2-40B4-BE49-F238E27FC236}">
                <a16:creationId xmlns:a16="http://schemas.microsoft.com/office/drawing/2014/main" id="{DDE8D2D8-C7CF-4116-9800-4642E66B9A60}"/>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355360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rside hvid med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1356231"/>
            <a:ext cx="6815537" cy="3006449"/>
          </a:xfrm>
        </p:spPr>
        <p:txBody>
          <a:bodyPr anchor="b" anchorCtr="0">
            <a:normAutofit/>
          </a:bodyPr>
          <a:lstStyle>
            <a:lvl1pPr algn="l">
              <a:defRPr sz="7200"/>
            </a:lvl1pPr>
          </a:lstStyle>
          <a:p>
            <a:r>
              <a:rPr lang="da-DK"/>
              <a:t>Indsæt titel</a:t>
            </a:r>
          </a:p>
        </p:txBody>
      </p:sp>
      <p:sp>
        <p:nvSpPr>
          <p:cNvPr id="13" name="Subtitle 2">
            <a:extLst>
              <a:ext uri="{FF2B5EF4-FFF2-40B4-BE49-F238E27FC236}">
                <a16:creationId xmlns:a16="http://schemas.microsoft.com/office/drawing/2014/main" id="{10DD521F-6FFD-4064-912D-D1ACEADD8155}"/>
              </a:ext>
            </a:extLst>
          </p:cNvPr>
          <p:cNvSpPr>
            <a:spLocks noGrp="1"/>
          </p:cNvSpPr>
          <p:nvPr>
            <p:ph type="subTitle" idx="1" hasCustomPrompt="1"/>
          </p:nvPr>
        </p:nvSpPr>
        <p:spPr>
          <a:xfrm>
            <a:off x="720001" y="5327667"/>
            <a:ext cx="4097590"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4" name="Graphic 7">
            <a:extLst>
              <a:ext uri="{FF2B5EF4-FFF2-40B4-BE49-F238E27FC236}">
                <a16:creationId xmlns:a16="http://schemas.microsoft.com/office/drawing/2014/main" id="{3B12EC28-E141-4748-8822-1B02FF0A6CBB}"/>
              </a:ext>
            </a:extLst>
          </p:cNvPr>
          <p:cNvSpPr/>
          <p:nvPr userDrawn="1"/>
        </p:nvSpPr>
        <p:spPr>
          <a:xfrm>
            <a:off x="6508735"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
        <p:nvSpPr>
          <p:cNvPr id="4" name="Date_GeneralDate"/>
          <p:cNvSpPr>
            <a:spLocks noGrp="1"/>
          </p:cNvSpPr>
          <p:nvPr>
            <p:ph type="dt" sz="half" idx="10"/>
          </p:nvPr>
        </p:nvSpPr>
        <p:spPr>
          <a:xfrm>
            <a:off x="0" y="6912000"/>
            <a:ext cx="0" cy="0"/>
          </a:xfrm>
        </p:spPr>
        <p:txBody>
          <a:bodyPr/>
          <a:lstStyle>
            <a:lvl1pPr>
              <a:defRPr>
                <a:noFill/>
              </a:defRPr>
            </a:lvl1pPr>
          </a:lstStyle>
          <a:p>
            <a:endParaRPr lang="da-DK"/>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Picture Placeholder 15">
            <a:extLst>
              <a:ext uri="{FF2B5EF4-FFF2-40B4-BE49-F238E27FC236}">
                <a16:creationId xmlns:a16="http://schemas.microsoft.com/office/drawing/2014/main" id="{07127C84-7B2A-461F-B4C4-EA860EEF58CC}"/>
              </a:ext>
            </a:extLst>
          </p:cNvPr>
          <p:cNvSpPr>
            <a:spLocks noGrp="1"/>
          </p:cNvSpPr>
          <p:nvPr>
            <p:ph type="pic" sz="quarter" idx="17"/>
          </p:nvPr>
        </p:nvSpPr>
        <p:spPr>
          <a:xfrm>
            <a:off x="8128800" y="0"/>
            <a:ext cx="4063200" cy="6858000"/>
          </a:xfrm>
        </p:spPr>
        <p:txBody>
          <a:bodyPr tIns="36000"/>
          <a:lstStyle>
            <a:lvl1pPr marL="0" indent="0" algn="ctr">
              <a:buNone/>
              <a:defRPr/>
            </a:lvl1pPr>
          </a:lstStyle>
          <a:p>
            <a:r>
              <a:rPr lang="da-DK"/>
              <a:t>Klik på ikonet for at tilføje et billede</a:t>
            </a:r>
          </a:p>
        </p:txBody>
      </p:sp>
      <p:sp>
        <p:nvSpPr>
          <p:cNvPr id="19" name="Text Placeholder 7">
            <a:extLst>
              <a:ext uri="{FF2B5EF4-FFF2-40B4-BE49-F238E27FC236}">
                <a16:creationId xmlns:a16="http://schemas.microsoft.com/office/drawing/2014/main" id="{3BA9EC6C-D882-4644-AA8C-C638EA2AB27D}"/>
              </a:ext>
            </a:extLst>
          </p:cNvPr>
          <p:cNvSpPr>
            <a:spLocks noGrp="1"/>
          </p:cNvSpPr>
          <p:nvPr>
            <p:ph type="body" sz="quarter" idx="18" hasCustomPrompt="1"/>
          </p:nvPr>
        </p:nvSpPr>
        <p:spPr>
          <a:xfrm>
            <a:off x="724878" y="310326"/>
            <a:ext cx="2596665"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0" name="Text Placeholder 9">
            <a:extLst>
              <a:ext uri="{FF2B5EF4-FFF2-40B4-BE49-F238E27FC236}">
                <a16:creationId xmlns:a16="http://schemas.microsoft.com/office/drawing/2014/main" id="{1854DC86-7109-4CBA-B1A5-FAA37E19A3CD}"/>
              </a:ext>
            </a:extLst>
          </p:cNvPr>
          <p:cNvSpPr>
            <a:spLocks noGrp="1"/>
          </p:cNvSpPr>
          <p:nvPr>
            <p:ph type="body" sz="quarter" idx="19" hasCustomPrompt="1"/>
          </p:nvPr>
        </p:nvSpPr>
        <p:spPr>
          <a:xfrm>
            <a:off x="4423998" y="310326"/>
            <a:ext cx="3111539"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1" name="Text Placeholder 17">
            <a:extLst>
              <a:ext uri="{FF2B5EF4-FFF2-40B4-BE49-F238E27FC236}">
                <a16:creationId xmlns:a16="http://schemas.microsoft.com/office/drawing/2014/main" id="{830B9519-277F-4E54-8FC0-8193A0D06895}"/>
              </a:ext>
            </a:extLst>
          </p:cNvPr>
          <p:cNvSpPr>
            <a:spLocks noGrp="1"/>
          </p:cNvSpPr>
          <p:nvPr>
            <p:ph type="body" sz="quarter" idx="20" hasCustomPrompt="1"/>
          </p:nvPr>
        </p:nvSpPr>
        <p:spPr>
          <a:xfrm>
            <a:off x="4423998" y="531101"/>
            <a:ext cx="3111539"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Tree>
    <p:extLst>
      <p:ext uri="{BB962C8B-B14F-4D97-AF65-F5344CB8AC3E}">
        <p14:creationId xmlns:p14="http://schemas.microsoft.com/office/powerpoint/2010/main" val="17740807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genda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lvl1pPr>
          </a:lstStyle>
          <a:p>
            <a:r>
              <a:rPr lang="da-DK"/>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defRPr sz="2400"/>
            </a:lvl1pPr>
            <a:lvl2pPr marL="620713" indent="-230188">
              <a:defRPr/>
            </a:lvl2pPr>
          </a:lstStyle>
          <a:p>
            <a:pPr lvl="0"/>
            <a:r>
              <a:rPr lang="da-DK"/>
              <a:t>Klik for at tilføje agenda punkter</a:t>
            </a:r>
          </a:p>
          <a:p>
            <a:pPr lvl="1"/>
            <a:r>
              <a:rPr lang="da-DK"/>
              <a:t>Second </a:t>
            </a:r>
            <a:r>
              <a:rPr lang="da-DK" err="1"/>
              <a:t>level</a:t>
            </a:r>
            <a:endParaRPr lang="da-DK"/>
          </a:p>
        </p:txBody>
      </p:sp>
    </p:spTree>
    <p:extLst>
      <p:ext uri="{BB962C8B-B14F-4D97-AF65-F5344CB8AC3E}">
        <p14:creationId xmlns:p14="http://schemas.microsoft.com/office/powerpoint/2010/main" val="4220700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genda mørk">
    <p:spTree>
      <p:nvGrpSpPr>
        <p:cNvPr id="1" name=""/>
        <p:cNvGrpSpPr/>
        <p:nvPr/>
      </p:nvGrpSpPr>
      <p:grpSpPr>
        <a:xfrm>
          <a:off x="0" y="0"/>
          <a:ext cx="0" cy="0"/>
          <a:chOff x="0" y="0"/>
          <a:chExt cx="0" cy="0"/>
        </a:xfrm>
      </p:grpSpPr>
      <p:sp>
        <p:nvSpPr>
          <p:cNvPr id="7" name="Mørk baggrund">
            <a:extLst>
              <a:ext uri="{FF2B5EF4-FFF2-40B4-BE49-F238E27FC236}">
                <a16:creationId xmlns:a16="http://schemas.microsoft.com/office/drawing/2014/main" id="{5AD5CF03-2716-4BA5-9C0A-662F67148BA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a:extLst>
              <a:ext uri="{FF2B5EF4-FFF2-40B4-BE49-F238E27FC236}">
                <a16:creationId xmlns:a16="http://schemas.microsoft.com/office/drawing/2014/main" id="{6698B7EB-9914-40BD-B6C3-15F565F6C3BF}"/>
              </a:ext>
            </a:extLst>
          </p:cNvPr>
          <p:cNvSpPr>
            <a:spLocks noGrp="1"/>
          </p:cNvSpPr>
          <p:nvPr>
            <p:ph type="title" hasCustomPrompt="1"/>
          </p:nvPr>
        </p:nvSpPr>
        <p:spPr/>
        <p:txBody>
          <a:bodyPr/>
          <a:lstStyle>
            <a:lvl1pPr>
              <a:defRPr>
                <a:solidFill>
                  <a:schemeClr val="bg1"/>
                </a:solidFill>
              </a:defRPr>
            </a:lvl1pPr>
          </a:lstStyle>
          <a:p>
            <a:r>
              <a:rPr lang="da-DK"/>
              <a:t>Klik for at tilføje titel</a:t>
            </a:r>
          </a:p>
        </p:txBody>
      </p:sp>
      <p:sp>
        <p:nvSpPr>
          <p:cNvPr id="3" name="Date Placeholder 2">
            <a:extLst>
              <a:ext uri="{FF2B5EF4-FFF2-40B4-BE49-F238E27FC236}">
                <a16:creationId xmlns:a16="http://schemas.microsoft.com/office/drawing/2014/main" id="{2AF4C3A7-EB1F-46BC-BA76-1F83A7576C45}"/>
              </a:ext>
            </a:extLst>
          </p:cNvPr>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4" name="SD_FLD_PresentationTitle">
            <a:extLst>
              <a:ext uri="{FF2B5EF4-FFF2-40B4-BE49-F238E27FC236}">
                <a16:creationId xmlns:a16="http://schemas.microsoft.com/office/drawing/2014/main" id="{8818AAAC-1C4E-4738-90E1-8F4CF1339390}"/>
              </a:ext>
            </a:extLst>
          </p:cNvPr>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5" name="Slide Number Placeholder 4">
            <a:extLst>
              <a:ext uri="{FF2B5EF4-FFF2-40B4-BE49-F238E27FC236}">
                <a16:creationId xmlns:a16="http://schemas.microsoft.com/office/drawing/2014/main" id="{B7F125F5-8144-4400-B5F6-A0AF8C90E18D}"/>
              </a:ext>
            </a:extLst>
          </p:cNvPr>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24C8C45C-947F-4981-8B3F-4F32E973C901}" type="slidenum">
              <a:rPr lang="da-DK" smtClean="0"/>
              <a:pPr/>
              <a:t>‹nr.›</a:t>
            </a:fld>
            <a:endParaRPr lang="da-DK"/>
          </a:p>
        </p:txBody>
      </p:sp>
      <p:sp>
        <p:nvSpPr>
          <p:cNvPr id="8" name="Text Placeholder 7">
            <a:extLst>
              <a:ext uri="{FF2B5EF4-FFF2-40B4-BE49-F238E27FC236}">
                <a16:creationId xmlns:a16="http://schemas.microsoft.com/office/drawing/2014/main" id="{57233423-19A0-44FC-A00D-E844296E793D}"/>
              </a:ext>
            </a:extLst>
          </p:cNvPr>
          <p:cNvSpPr>
            <a:spLocks noGrp="1"/>
          </p:cNvSpPr>
          <p:nvPr>
            <p:ph type="body" sz="quarter" idx="13" hasCustomPrompt="1"/>
          </p:nvPr>
        </p:nvSpPr>
        <p:spPr>
          <a:xfrm>
            <a:off x="719997" y="2192400"/>
            <a:ext cx="10752001" cy="3945600"/>
          </a:xfrm>
        </p:spPr>
        <p:txBody>
          <a:bodyPr/>
          <a:lstStyle>
            <a:lvl1pPr marL="360000" indent="-360000">
              <a:spcBef>
                <a:spcPts val="1800"/>
              </a:spcBef>
              <a:spcAft>
                <a:spcPts val="0"/>
              </a:spcAft>
              <a:buFont typeface="+mj-lt"/>
              <a:buAutoNum type="arabicPeriod"/>
              <a:defRPr sz="2400">
                <a:solidFill>
                  <a:schemeClr val="bg1"/>
                </a:solidFill>
              </a:defRPr>
            </a:lvl1pPr>
            <a:lvl2pPr marL="619200" indent="-230400">
              <a:defRPr>
                <a:solidFill>
                  <a:schemeClr val="bg1"/>
                </a:solidFill>
              </a:defRPr>
            </a:lvl2pPr>
          </a:lstStyle>
          <a:p>
            <a:pPr lvl="0"/>
            <a:r>
              <a:rPr lang="da-DK"/>
              <a:t>Klik for at tilføje agenda punkter</a:t>
            </a:r>
          </a:p>
          <a:p>
            <a:pPr lvl="1"/>
            <a:r>
              <a:rPr lang="da-DK"/>
              <a:t>Second </a:t>
            </a:r>
            <a:r>
              <a:rPr lang="da-DK" err="1"/>
              <a:t>level</a:t>
            </a:r>
            <a:endParaRPr lang="da-DK"/>
          </a:p>
        </p:txBody>
      </p:sp>
      <p:sp>
        <p:nvSpPr>
          <p:cNvPr id="9" name="TextBox 8">
            <a:extLst>
              <a:ext uri="{FF2B5EF4-FFF2-40B4-BE49-F238E27FC236}">
                <a16:creationId xmlns:a16="http://schemas.microsoft.com/office/drawing/2014/main" id="{9B34E782-FCE1-4223-B963-3FB009D942A3}"/>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5422703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itat/skilleside hvi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rgbClr val="000C2E"/>
                </a:solidFill>
              </a:defRPr>
            </a:lvl1pPr>
          </a:lstStyle>
          <a:p>
            <a:r>
              <a:rPr lang="da-DK" noProof="0"/>
              <a:t>Klik for at tilføje titel</a:t>
            </a:r>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1840666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itat/skilleside blå">
    <p:spTree>
      <p:nvGrpSpPr>
        <p:cNvPr id="1" name=""/>
        <p:cNvGrpSpPr/>
        <p:nvPr/>
      </p:nvGrpSpPr>
      <p:grpSpPr>
        <a:xfrm>
          <a:off x="0" y="0"/>
          <a:ext cx="0" cy="0"/>
          <a:chOff x="0" y="0"/>
          <a:chExt cx="0" cy="0"/>
        </a:xfrm>
      </p:grpSpPr>
      <p:sp>
        <p:nvSpPr>
          <p:cNvPr id="8" name="Baggrund mørk">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rgbClr val="000C2E"/>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1"/>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a:p>
        </p:txBody>
      </p:sp>
      <p:sp>
        <p:nvSpPr>
          <p:cNvPr id="7" name="TextBox 6">
            <a:extLst>
              <a:ext uri="{FF2B5EF4-FFF2-40B4-BE49-F238E27FC236}">
                <a16:creationId xmlns:a16="http://schemas.microsoft.com/office/drawing/2014/main" id="{33CBB6A6-23EA-4F4B-B9FD-8994EF63F7D5}"/>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1524184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tat/skilleside hvid/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1005775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itat/skilleside mørk/ly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bg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bg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bg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bg1"/>
                </a:solidFill>
                <a:latin typeface="KBH Tekst" panose="00000500000000000000" pitchFamily="2" charset="0"/>
              </a:defRPr>
            </a:lvl1pPr>
          </a:lstStyle>
          <a:p>
            <a:fld id="{859873C9-BF5D-4A9A-BB31-45BBB7BABAF7}" type="slidenum">
              <a:rPr lang="da-DK" smtClean="0"/>
              <a:pPr/>
              <a:t>‹nr.›</a:t>
            </a:fld>
            <a:endParaRPr lang="da-DK"/>
          </a:p>
        </p:txBody>
      </p:sp>
      <p:sp>
        <p:nvSpPr>
          <p:cNvPr id="9" name="TextBox 8">
            <a:extLst>
              <a:ext uri="{FF2B5EF4-FFF2-40B4-BE49-F238E27FC236}">
                <a16:creationId xmlns:a16="http://schemas.microsoft.com/office/drawing/2014/main" id="{95413C52-A1F0-4B52-9B3A-20AB1139687F}"/>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bg1"/>
                </a:solidFill>
                <a:latin typeface="KBH Tekst" panose="00000500000000000000" pitchFamily="2" charset="0"/>
              </a:rPr>
              <a:t>Københavns Kommune</a:t>
            </a:r>
          </a:p>
        </p:txBody>
      </p:sp>
    </p:spTree>
    <p:extLst>
      <p:ext uri="{BB962C8B-B14F-4D97-AF65-F5344CB8AC3E}">
        <p14:creationId xmlns:p14="http://schemas.microsoft.com/office/powerpoint/2010/main" val="31502659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itat/skilleside lys/mør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3ACE14-5EA6-46EE-98E3-BEDB8BB49375}"/>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2" name="Title 1"/>
          <p:cNvSpPr>
            <a:spLocks noGrp="1"/>
          </p:cNvSpPr>
          <p:nvPr>
            <p:ph type="title" hasCustomPrompt="1"/>
          </p:nvPr>
        </p:nvSpPr>
        <p:spPr>
          <a:xfrm>
            <a:off x="719998" y="2192400"/>
            <a:ext cx="10752002" cy="3240000"/>
          </a:xfrm>
        </p:spPr>
        <p:txBody>
          <a:bodyPr anchor="t" anchorCtr="0"/>
          <a:lstStyle>
            <a:lvl1pPr>
              <a:lnSpc>
                <a:spcPct val="90000"/>
              </a:lnSpc>
              <a:defRPr sz="4500">
                <a:solidFill>
                  <a:schemeClr val="tx2"/>
                </a:solidFill>
              </a:defRPr>
            </a:lvl1pPr>
          </a:lstStyle>
          <a:p>
            <a:r>
              <a:rPr lang="da-DK" noProof="0"/>
              <a:t>Klik for at tilføje titel</a:t>
            </a:r>
          </a:p>
        </p:txBody>
      </p:sp>
      <p:sp>
        <p:nvSpPr>
          <p:cNvPr id="4" name="Date_GeneralDate"/>
          <p:cNvSpPr>
            <a:spLocks noGrp="1"/>
          </p:cNvSpPr>
          <p:nvPr>
            <p:ph type="dt" sz="half" idx="10"/>
          </p:nvPr>
        </p:nvSpPr>
        <p:spPr/>
        <p:txBody>
          <a:bodyPr/>
          <a:lstStyle>
            <a:lvl1pPr>
              <a:defRPr>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11"/>
          </p:nvPr>
        </p:nvSpPr>
        <p:spPr/>
        <p:txBody>
          <a:bodyPr/>
          <a:lstStyle>
            <a:lvl1pPr>
              <a:defRPr>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12"/>
          </p:nvPr>
        </p:nvSpPr>
        <p:spPr/>
        <p:txBody>
          <a:bodyPr/>
          <a:lstStyle>
            <a:lvl1pPr>
              <a:defRPr>
                <a:solidFill>
                  <a:schemeClr val="tx1"/>
                </a:solidFill>
                <a:latin typeface="KBH Tekst" panose="00000500000000000000" pitchFamily="2" charset="0"/>
              </a:defRPr>
            </a:lvl1pPr>
          </a:lstStyle>
          <a:p>
            <a:fld id="{859873C9-BF5D-4A9A-BB31-45BBB7BABAF7}" type="slidenum">
              <a:rPr lang="da-DK" smtClean="0"/>
              <a:pPr/>
              <a:t>‹nr.›</a:t>
            </a:fld>
            <a:endParaRPr lang="da-DK"/>
          </a:p>
        </p:txBody>
      </p:sp>
      <p:sp>
        <p:nvSpPr>
          <p:cNvPr id="7" name="TextBox 6">
            <a:extLst>
              <a:ext uri="{FF2B5EF4-FFF2-40B4-BE49-F238E27FC236}">
                <a16:creationId xmlns:a16="http://schemas.microsoft.com/office/drawing/2014/main" id="{FD61A9E3-0AAD-4CBD-B3C1-4C6ACE3B9B21}"/>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Tree>
    <p:extLst>
      <p:ext uri="{BB962C8B-B14F-4D97-AF65-F5344CB8AC3E}">
        <p14:creationId xmlns:p14="http://schemas.microsoft.com/office/powerpoint/2010/main" val="1243501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el og indhold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10752002"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4" name="Date_GeneralDate"/>
          <p:cNvSpPr>
            <a:spLocks noGrp="1"/>
          </p:cNvSpPr>
          <p:nvPr>
            <p:ph type="dt" sz="half" idx="10"/>
          </p:nvPr>
        </p:nvSpPr>
        <p:spPr/>
        <p:txBody>
          <a:bodyPr/>
          <a:lstStyle/>
          <a:p>
            <a:endParaRPr lang="da-DK" noProof="0"/>
          </a:p>
        </p:txBody>
      </p:sp>
      <p:sp>
        <p:nvSpPr>
          <p:cNvPr id="5" name="SD_FLD_PresentationTitle"/>
          <p:cNvSpPr>
            <a:spLocks noGrp="1"/>
          </p:cNvSpPr>
          <p:nvPr>
            <p:ph type="ftr" sz="quarter" idx="11"/>
          </p:nvPr>
        </p:nvSpPr>
        <p:spPr/>
        <p:txBody>
          <a:bodyPr/>
          <a:lstStyle/>
          <a:p>
            <a:r>
              <a:rPr lang="da-DK" noProof="0"/>
              <a:t>Sidehoved</a:t>
            </a:r>
          </a:p>
        </p:txBody>
      </p:sp>
      <p:sp>
        <p:nvSpPr>
          <p:cNvPr id="6" name="Slide Number Placeholder 5"/>
          <p:cNvSpPr>
            <a:spLocks noGrp="1"/>
          </p:cNvSpPr>
          <p:nvPr>
            <p:ph type="sldNum" sz="quarter" idx="12"/>
          </p:nvPr>
        </p:nvSpPr>
        <p:spPr/>
        <p:txBody>
          <a:bodyPr/>
          <a:lstStyle/>
          <a:p>
            <a:fld id="{859873C9-BF5D-4A9A-BB31-45BBB7BABAF7}" type="slidenum">
              <a:rPr lang="da-DK" noProof="0" smtClean="0"/>
              <a:t>‹nr.›</a:t>
            </a:fld>
            <a:endParaRPr lang="da-DK" noProof="0"/>
          </a:p>
        </p:txBody>
      </p:sp>
    </p:spTree>
    <p:extLst>
      <p:ext uri="{BB962C8B-B14F-4D97-AF65-F5344CB8AC3E}">
        <p14:creationId xmlns:p14="http://schemas.microsoft.com/office/powerpoint/2010/main" val="1248806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re indhold hv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58BA-6B62-4A58-AEFA-E9846DB03BF3}"/>
              </a:ext>
            </a:extLst>
          </p:cNvPr>
          <p:cNvSpPr>
            <a:spLocks noGrp="1"/>
          </p:cNvSpPr>
          <p:nvPr>
            <p:ph type="title" hasCustomPrompt="1"/>
          </p:nvPr>
        </p:nvSpPr>
        <p:spPr>
          <a:xfrm>
            <a:off x="719998" y="894268"/>
            <a:ext cx="10752002" cy="893928"/>
          </a:xfrm>
        </p:spPr>
        <p:txBody>
          <a:bodyPr/>
          <a:lstStyle>
            <a:lvl1pPr>
              <a:defRPr/>
            </a:lvl1pPr>
          </a:lstStyle>
          <a:p>
            <a:r>
              <a:rPr lang="da-DK"/>
              <a:t>Klik for at tilføje titel</a:t>
            </a:r>
          </a:p>
        </p:txBody>
      </p:sp>
      <p:sp>
        <p:nvSpPr>
          <p:cNvPr id="7" name="Content Placeholder 6">
            <a:extLst>
              <a:ext uri="{FF2B5EF4-FFF2-40B4-BE49-F238E27FC236}">
                <a16:creationId xmlns:a16="http://schemas.microsoft.com/office/drawing/2014/main" id="{FA410FE0-7A8F-4A71-8BC4-0C37E165C5B0}"/>
              </a:ext>
            </a:extLst>
          </p:cNvPr>
          <p:cNvSpPr>
            <a:spLocks noGrp="1"/>
          </p:cNvSpPr>
          <p:nvPr>
            <p:ph sz="quarter" idx="13" hasCustomPrompt="1"/>
          </p:nvPr>
        </p:nvSpPr>
        <p:spPr>
          <a:xfrm>
            <a:off x="720723" y="2192399"/>
            <a:ext cx="3344400" cy="3949200"/>
          </a:xfrm>
        </p:spPr>
        <p:txBody>
          <a:bodyPr/>
          <a:lstStyle>
            <a:lvl1pPr>
              <a:defRPr/>
            </a:lvl1pPr>
          </a:lstStyle>
          <a:p>
            <a:pPr lvl="0"/>
            <a:r>
              <a:rPr lang="da-DK"/>
              <a:t>Brug TAB og Shift + TAB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Content Placeholder 8">
            <a:extLst>
              <a:ext uri="{FF2B5EF4-FFF2-40B4-BE49-F238E27FC236}">
                <a16:creationId xmlns:a16="http://schemas.microsoft.com/office/drawing/2014/main" id="{77B0EEE2-E293-4765-AF01-90FB78356EB5}"/>
              </a:ext>
            </a:extLst>
          </p:cNvPr>
          <p:cNvSpPr>
            <a:spLocks noGrp="1"/>
          </p:cNvSpPr>
          <p:nvPr>
            <p:ph sz="quarter" idx="14" hasCustomPrompt="1"/>
          </p:nvPr>
        </p:nvSpPr>
        <p:spPr>
          <a:xfrm>
            <a:off x="4424162"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86ED6EB6-926F-4A7D-BBD8-5577956512A8}"/>
              </a:ext>
            </a:extLst>
          </p:cNvPr>
          <p:cNvSpPr>
            <a:spLocks noGrp="1"/>
          </p:cNvSpPr>
          <p:nvPr>
            <p:ph sz="quarter" idx="15" hasCustomPrompt="1"/>
          </p:nvPr>
        </p:nvSpPr>
        <p:spPr>
          <a:xfrm>
            <a:off x="8127600"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3" name="Date Placeholder 2">
            <a:extLst>
              <a:ext uri="{FF2B5EF4-FFF2-40B4-BE49-F238E27FC236}">
                <a16:creationId xmlns:a16="http://schemas.microsoft.com/office/drawing/2014/main" id="{F5A3D93A-84B5-4FA0-A1F3-D8CC22C3076A}"/>
              </a:ext>
            </a:extLst>
          </p:cNvPr>
          <p:cNvSpPr>
            <a:spLocks noGrp="1"/>
          </p:cNvSpPr>
          <p:nvPr>
            <p:ph type="dt" sz="half" idx="10"/>
          </p:nvPr>
        </p:nvSpPr>
        <p:spPr/>
        <p:txBody>
          <a:bodyPr/>
          <a:lstStyle/>
          <a:p>
            <a:endParaRPr lang="da-DK"/>
          </a:p>
        </p:txBody>
      </p:sp>
      <p:sp>
        <p:nvSpPr>
          <p:cNvPr id="4" name="SD_FLD_PresentationTitle">
            <a:extLst>
              <a:ext uri="{FF2B5EF4-FFF2-40B4-BE49-F238E27FC236}">
                <a16:creationId xmlns:a16="http://schemas.microsoft.com/office/drawing/2014/main" id="{379D5D20-A791-420E-8BE7-578613533DA8}"/>
              </a:ext>
            </a:extLst>
          </p:cNvPr>
          <p:cNvSpPr>
            <a:spLocks noGrp="1"/>
          </p:cNvSpPr>
          <p:nvPr>
            <p:ph type="ftr" sz="quarter" idx="11"/>
          </p:nvPr>
        </p:nvSpPr>
        <p:spPr/>
        <p:txBody>
          <a:bodyPr/>
          <a:lstStyle/>
          <a:p>
            <a:r>
              <a:rPr lang="da-DK"/>
              <a:t>Sidehoved</a:t>
            </a:r>
          </a:p>
        </p:txBody>
      </p:sp>
      <p:sp>
        <p:nvSpPr>
          <p:cNvPr id="5" name="Slide Number Placeholder 4">
            <a:extLst>
              <a:ext uri="{FF2B5EF4-FFF2-40B4-BE49-F238E27FC236}">
                <a16:creationId xmlns:a16="http://schemas.microsoft.com/office/drawing/2014/main" id="{F0835B99-7F5A-4336-AEC2-7D9ACC94156C}"/>
              </a:ext>
            </a:extLst>
          </p:cNvPr>
          <p:cNvSpPr>
            <a:spLocks noGrp="1"/>
          </p:cNvSpPr>
          <p:nvPr>
            <p:ph type="sldNum" sz="quarter" idx="12"/>
          </p:nvPr>
        </p:nvSpPr>
        <p:spPr/>
        <p:txBody>
          <a:bodyPr/>
          <a:lstStyle/>
          <a:p>
            <a:fld id="{24C8C45C-947F-4981-8B3F-4F32E973C901}" type="slidenum">
              <a:rPr lang="da-DK" smtClean="0"/>
              <a:pPr/>
              <a:t>‹nr.›</a:t>
            </a:fld>
            <a:endParaRPr lang="da-DK"/>
          </a:p>
        </p:txBody>
      </p:sp>
    </p:spTree>
    <p:extLst>
      <p:ext uri="{BB962C8B-B14F-4D97-AF65-F5344CB8AC3E}">
        <p14:creationId xmlns:p14="http://schemas.microsoft.com/office/powerpoint/2010/main" val="2858329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hvid med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20000" y="1356231"/>
            <a:ext cx="6815537" cy="3006449"/>
          </a:xfrm>
        </p:spPr>
        <p:txBody>
          <a:bodyPr anchor="b" anchorCtr="0">
            <a:normAutofit/>
          </a:bodyPr>
          <a:lstStyle>
            <a:lvl1pPr algn="l">
              <a:defRPr sz="7200"/>
            </a:lvl1pPr>
          </a:lstStyle>
          <a:p>
            <a:r>
              <a:rPr lang="da-DK"/>
              <a:t>Indsæt titel</a:t>
            </a:r>
          </a:p>
        </p:txBody>
      </p:sp>
      <p:sp>
        <p:nvSpPr>
          <p:cNvPr id="13" name="Subtitle 2">
            <a:extLst>
              <a:ext uri="{FF2B5EF4-FFF2-40B4-BE49-F238E27FC236}">
                <a16:creationId xmlns:a16="http://schemas.microsoft.com/office/drawing/2014/main" id="{10DD521F-6FFD-4064-912D-D1ACEADD8155}"/>
              </a:ext>
            </a:extLst>
          </p:cNvPr>
          <p:cNvSpPr>
            <a:spLocks noGrp="1"/>
          </p:cNvSpPr>
          <p:nvPr>
            <p:ph type="subTitle" idx="1" hasCustomPrompt="1"/>
          </p:nvPr>
        </p:nvSpPr>
        <p:spPr>
          <a:xfrm>
            <a:off x="720001" y="5327667"/>
            <a:ext cx="4097590" cy="810331"/>
          </a:xfrm>
        </p:spPr>
        <p:txBody>
          <a:bodyPr>
            <a:normAutofit/>
          </a:bodyPr>
          <a:lstStyle>
            <a:lvl1pPr marL="0" indent="0" algn="l">
              <a:spcBef>
                <a:spcPts val="0"/>
              </a:spcBef>
              <a:spcAft>
                <a:spcPts val="0"/>
              </a:spcAft>
              <a:buFont typeface="Arial" panose="020B0604020202020204" pitchFamily="34" charset="0"/>
              <a:buChar char="​"/>
              <a:defRPr sz="2500" b="1">
                <a:latin typeface="KBH" panose="00000500000000000000" pitchFamily="2" charset="0"/>
              </a:defRPr>
            </a:lvl1pPr>
            <a:lvl2pPr marL="0" indent="0" algn="l">
              <a:buFont typeface="Arial" panose="020B0604020202020204" pitchFamily="34" charset="0"/>
              <a:buChar char="​"/>
              <a:defRPr sz="2000" b="1">
                <a:latin typeface="KBH Tekst" panose="00000500000000000000" pitchFamily="2" charset="0"/>
              </a:defRPr>
            </a:lvl2pPr>
            <a:lvl3pPr marL="0" indent="0" algn="l">
              <a:buFont typeface="Arial" panose="020B0604020202020204" pitchFamily="34" charset="0"/>
              <a:buChar char="​"/>
              <a:defRPr sz="2000" b="1">
                <a:latin typeface="KBH Tekst" panose="00000500000000000000" pitchFamily="2" charset="0"/>
              </a:defRPr>
            </a:lvl3pPr>
            <a:lvl4pPr marL="0" indent="0" algn="l">
              <a:buFont typeface="Arial" panose="020B0604020202020204" pitchFamily="34" charset="0"/>
              <a:buChar char="​"/>
              <a:defRPr sz="2000" b="1">
                <a:latin typeface="KBH Tekst" panose="00000500000000000000" pitchFamily="2" charset="0"/>
              </a:defRPr>
            </a:lvl4pPr>
            <a:lvl5pPr marL="0" indent="0" algn="l">
              <a:buFont typeface="Arial" panose="020B0604020202020204" pitchFamily="34" charset="0"/>
              <a:buChar char="​"/>
              <a:defRPr sz="2000" b="1">
                <a:latin typeface="KBH Tekst" panose="00000500000000000000" pitchFamily="2" charset="0"/>
              </a:defRPr>
            </a:lvl5pPr>
            <a:lvl6pPr marL="0" indent="0" algn="l">
              <a:buFont typeface="Arial" panose="020B0604020202020204" pitchFamily="34" charset="0"/>
              <a:buChar char="​"/>
              <a:defRPr sz="2000" b="1">
                <a:latin typeface="KBH Tekst" panose="00000500000000000000" pitchFamily="2" charset="0"/>
              </a:defRPr>
            </a:lvl6pPr>
            <a:lvl7pPr marL="0" indent="0" algn="l">
              <a:buFont typeface="Arial" panose="020B0604020202020204" pitchFamily="34" charset="0"/>
              <a:buChar char="​"/>
              <a:defRPr sz="2000" b="1">
                <a:latin typeface="KBH Tekst" panose="00000500000000000000" pitchFamily="2" charset="0"/>
              </a:defRPr>
            </a:lvl7pPr>
            <a:lvl8pPr marL="0" indent="0" algn="l">
              <a:buFont typeface="Arial" panose="020B0604020202020204" pitchFamily="34" charset="0"/>
              <a:buChar char="​"/>
              <a:defRPr sz="2000" b="1">
                <a:latin typeface="KBH Tekst" panose="00000500000000000000" pitchFamily="2" charset="0"/>
              </a:defRPr>
            </a:lvl8pPr>
            <a:lvl9pPr marL="0" indent="0" algn="l">
              <a:buFont typeface="Arial" panose="020B0604020202020204" pitchFamily="34" charset="0"/>
              <a:buChar char="​"/>
              <a:defRPr sz="2000" b="1">
                <a:latin typeface="KBH Tekst" panose="00000500000000000000" pitchFamily="2" charset="0"/>
              </a:defRPr>
            </a:lvl9pPr>
          </a:lstStyle>
          <a:p>
            <a:r>
              <a:rPr lang="da-DK"/>
              <a:t>Undertitel eller oplægsholder (hvis ingen undertitel)</a:t>
            </a:r>
          </a:p>
        </p:txBody>
      </p:sp>
      <p:sp>
        <p:nvSpPr>
          <p:cNvPr id="14" name="Graphic 7">
            <a:extLst>
              <a:ext uri="{FF2B5EF4-FFF2-40B4-BE49-F238E27FC236}">
                <a16:creationId xmlns:a16="http://schemas.microsoft.com/office/drawing/2014/main" id="{3B12EC28-E141-4748-8822-1B02FF0A6CBB}"/>
              </a:ext>
            </a:extLst>
          </p:cNvPr>
          <p:cNvSpPr/>
          <p:nvPr userDrawn="1"/>
        </p:nvSpPr>
        <p:spPr>
          <a:xfrm>
            <a:off x="6508735" y="5068883"/>
            <a:ext cx="1026802" cy="1069115"/>
          </a:xfrm>
          <a:custGeom>
            <a:avLst/>
            <a:gdLst>
              <a:gd name="connsiteX0" fmla="*/ 1894258 w 2964740"/>
              <a:gd name="connsiteY0" fmla="*/ 2907646 h 3086914"/>
              <a:gd name="connsiteX1" fmla="*/ 1781451 w 2964740"/>
              <a:gd name="connsiteY1" fmla="*/ 2940795 h 3086914"/>
              <a:gd name="connsiteX2" fmla="*/ 1810447 w 2964740"/>
              <a:gd name="connsiteY2" fmla="*/ 3043421 h 3086914"/>
              <a:gd name="connsiteX3" fmla="*/ 1750745 w 2964740"/>
              <a:gd name="connsiteY3" fmla="*/ 3061014 h 3086914"/>
              <a:gd name="connsiteX4" fmla="*/ 1682328 w 2964740"/>
              <a:gd name="connsiteY4" fmla="*/ 2813898 h 3086914"/>
              <a:gd name="connsiteX5" fmla="*/ 1740727 w 2964740"/>
              <a:gd name="connsiteY5" fmla="*/ 2796712 h 3086914"/>
              <a:gd name="connsiteX6" fmla="*/ 1767767 w 2964740"/>
              <a:gd name="connsiteY6" fmla="*/ 2892170 h 3086914"/>
              <a:gd name="connsiteX7" fmla="*/ 1879515 w 2964740"/>
              <a:gd name="connsiteY7" fmla="*/ 2859347 h 3086914"/>
              <a:gd name="connsiteX8" fmla="*/ 1850357 w 2964740"/>
              <a:gd name="connsiteY8" fmla="*/ 2764458 h 3086914"/>
              <a:gd name="connsiteX9" fmla="*/ 1908430 w 2964740"/>
              <a:gd name="connsiteY9" fmla="*/ 2747354 h 3086914"/>
              <a:gd name="connsiteX10" fmla="*/ 1984992 w 2964740"/>
              <a:gd name="connsiteY10" fmla="*/ 2992108 h 3086914"/>
              <a:gd name="connsiteX11" fmla="*/ 1925616 w 2964740"/>
              <a:gd name="connsiteY11" fmla="*/ 3009619 h 3086914"/>
              <a:gd name="connsiteX12" fmla="*/ 1894258 w 2964740"/>
              <a:gd name="connsiteY12" fmla="*/ 2907646 h 3086914"/>
              <a:gd name="connsiteX13" fmla="*/ 2725688 w 2964740"/>
              <a:gd name="connsiteY13" fmla="*/ 960446 h 3086914"/>
              <a:gd name="connsiteX14" fmla="*/ 2614266 w 2964740"/>
              <a:gd name="connsiteY14" fmla="*/ 926237 h 3086914"/>
              <a:gd name="connsiteX15" fmla="*/ 2649452 w 2964740"/>
              <a:gd name="connsiteY15" fmla="*/ 814815 h 3086914"/>
              <a:gd name="connsiteX16" fmla="*/ 2761037 w 2964740"/>
              <a:gd name="connsiteY16" fmla="*/ 849431 h 3086914"/>
              <a:gd name="connsiteX17" fmla="*/ 2725688 w 2964740"/>
              <a:gd name="connsiteY17" fmla="*/ 960446 h 3086914"/>
              <a:gd name="connsiteX18" fmla="*/ 2810558 w 2964740"/>
              <a:gd name="connsiteY18" fmla="*/ 823449 h 3086914"/>
              <a:gd name="connsiteX19" fmla="*/ 2621678 w 2964740"/>
              <a:gd name="connsiteY19" fmla="*/ 761873 h 3086914"/>
              <a:gd name="connsiteX20" fmla="*/ 2564664 w 2964740"/>
              <a:gd name="connsiteY20" fmla="*/ 952220 h 3086914"/>
              <a:gd name="connsiteX21" fmla="*/ 2753544 w 2964740"/>
              <a:gd name="connsiteY21" fmla="*/ 1013795 h 3086914"/>
              <a:gd name="connsiteX22" fmla="*/ 2810558 w 2964740"/>
              <a:gd name="connsiteY22" fmla="*/ 823449 h 3086914"/>
              <a:gd name="connsiteX23" fmla="*/ 1727043 w 2964740"/>
              <a:gd name="connsiteY23" fmla="*/ 133332 h 3086914"/>
              <a:gd name="connsiteX24" fmla="*/ 1707169 w 2964740"/>
              <a:gd name="connsiteY24" fmla="*/ 280592 h 3086914"/>
              <a:gd name="connsiteX25" fmla="*/ 1646816 w 2964740"/>
              <a:gd name="connsiteY25" fmla="*/ 272365 h 3086914"/>
              <a:gd name="connsiteX26" fmla="*/ 1663594 w 2964740"/>
              <a:gd name="connsiteY26" fmla="*/ 138300 h 3086914"/>
              <a:gd name="connsiteX27" fmla="*/ 1617006 w 2964740"/>
              <a:gd name="connsiteY27" fmla="*/ 58969 h 3086914"/>
              <a:gd name="connsiteX28" fmla="*/ 1551602 w 2964740"/>
              <a:gd name="connsiteY28" fmla="*/ 124210 h 3086914"/>
              <a:gd name="connsiteX29" fmla="*/ 1534824 w 2964740"/>
              <a:gd name="connsiteY29" fmla="*/ 258274 h 3086914"/>
              <a:gd name="connsiteX30" fmla="*/ 1474389 w 2964740"/>
              <a:gd name="connsiteY30" fmla="*/ 251433 h 3086914"/>
              <a:gd name="connsiteX31" fmla="*/ 1491249 w 2964740"/>
              <a:gd name="connsiteY31" fmla="*/ 104906 h 3086914"/>
              <a:gd name="connsiteX32" fmla="*/ 1623929 w 2964740"/>
              <a:gd name="connsiteY32" fmla="*/ 3014 h 3086914"/>
              <a:gd name="connsiteX33" fmla="*/ 1727043 w 2964740"/>
              <a:gd name="connsiteY33" fmla="*/ 133332 h 3086914"/>
              <a:gd name="connsiteX34" fmla="*/ 1289662 w 2964740"/>
              <a:gd name="connsiteY34" fmla="*/ 2830106 h 3086914"/>
              <a:gd name="connsiteX35" fmla="*/ 1344477 w 2964740"/>
              <a:gd name="connsiteY35" fmla="*/ 2831165 h 3086914"/>
              <a:gd name="connsiteX36" fmla="*/ 1474226 w 2964740"/>
              <a:gd name="connsiteY36" fmla="*/ 2988687 h 3086914"/>
              <a:gd name="connsiteX37" fmla="*/ 1473574 w 2964740"/>
              <a:gd name="connsiteY37" fmla="*/ 2833038 h 3086914"/>
              <a:gd name="connsiteX38" fmla="*/ 1533357 w 2964740"/>
              <a:gd name="connsiteY38" fmla="*/ 2834016 h 3086914"/>
              <a:gd name="connsiteX39" fmla="*/ 1533439 w 2964740"/>
              <a:gd name="connsiteY39" fmla="*/ 3090336 h 3086914"/>
              <a:gd name="connsiteX40" fmla="*/ 1473981 w 2964740"/>
              <a:gd name="connsiteY40" fmla="*/ 3089440 h 3086914"/>
              <a:gd name="connsiteX41" fmla="*/ 1473900 w 2964740"/>
              <a:gd name="connsiteY41" fmla="*/ 3083250 h 3086914"/>
              <a:gd name="connsiteX42" fmla="*/ 1459239 w 2964740"/>
              <a:gd name="connsiteY42" fmla="*/ 3051647 h 3086914"/>
              <a:gd name="connsiteX43" fmla="*/ 1345699 w 2964740"/>
              <a:gd name="connsiteY43" fmla="*/ 2912858 h 3086914"/>
              <a:gd name="connsiteX44" fmla="*/ 1341708 w 2964740"/>
              <a:gd name="connsiteY44" fmla="*/ 3087485 h 3086914"/>
              <a:gd name="connsiteX45" fmla="*/ 1281273 w 2964740"/>
              <a:gd name="connsiteY45" fmla="*/ 3086507 h 3086914"/>
              <a:gd name="connsiteX46" fmla="*/ 1289662 w 2964740"/>
              <a:gd name="connsiteY46" fmla="*/ 2830106 h 3086914"/>
              <a:gd name="connsiteX47" fmla="*/ 1926593 w 2964740"/>
              <a:gd name="connsiteY47" fmla="*/ 75177 h 3086914"/>
              <a:gd name="connsiteX48" fmla="*/ 1983281 w 2964740"/>
              <a:gd name="connsiteY48" fmla="*/ 95458 h 3086914"/>
              <a:gd name="connsiteX49" fmla="*/ 1936693 w 2964740"/>
              <a:gd name="connsiteY49" fmla="*/ 258274 h 3086914"/>
              <a:gd name="connsiteX50" fmla="*/ 2065626 w 2964740"/>
              <a:gd name="connsiteY50" fmla="*/ 137975 h 3086914"/>
              <a:gd name="connsiteX51" fmla="*/ 2099916 w 2964740"/>
              <a:gd name="connsiteY51" fmla="*/ 153857 h 3086914"/>
              <a:gd name="connsiteX52" fmla="*/ 2091690 w 2964740"/>
              <a:gd name="connsiteY52" fmla="*/ 329950 h 3086914"/>
              <a:gd name="connsiteX53" fmla="*/ 2184949 w 2964740"/>
              <a:gd name="connsiteY53" fmla="*/ 189369 h 3086914"/>
              <a:gd name="connsiteX54" fmla="*/ 2237565 w 2964740"/>
              <a:gd name="connsiteY54" fmla="*/ 219994 h 3086914"/>
              <a:gd name="connsiteX55" fmla="*/ 2089979 w 2964740"/>
              <a:gd name="connsiteY55" fmla="*/ 428829 h 3086914"/>
              <a:gd name="connsiteX56" fmla="*/ 2035816 w 2964740"/>
              <a:gd name="connsiteY56" fmla="*/ 403742 h 3086914"/>
              <a:gd name="connsiteX57" fmla="*/ 2043065 w 2964740"/>
              <a:gd name="connsiteY57" fmla="*/ 232700 h 3086914"/>
              <a:gd name="connsiteX58" fmla="*/ 1915760 w 2964740"/>
              <a:gd name="connsiteY58" fmla="*/ 348194 h 3086914"/>
              <a:gd name="connsiteX59" fmla="*/ 1860538 w 2964740"/>
              <a:gd name="connsiteY59" fmla="*/ 322701 h 3086914"/>
              <a:gd name="connsiteX60" fmla="*/ 1926593 w 2964740"/>
              <a:gd name="connsiteY60" fmla="*/ 75177 h 3086914"/>
              <a:gd name="connsiteX61" fmla="*/ 2387594 w 2964740"/>
              <a:gd name="connsiteY61" fmla="*/ 324085 h 3086914"/>
              <a:gd name="connsiteX62" fmla="*/ 2434183 w 2964740"/>
              <a:gd name="connsiteY62" fmla="*/ 362122 h 3086914"/>
              <a:gd name="connsiteX63" fmla="*/ 2336281 w 2964740"/>
              <a:gd name="connsiteY63" fmla="*/ 498875 h 3086914"/>
              <a:gd name="connsiteX64" fmla="*/ 2498120 w 2964740"/>
              <a:gd name="connsiteY64" fmla="*/ 428910 h 3086914"/>
              <a:gd name="connsiteX65" fmla="*/ 2525080 w 2964740"/>
              <a:gd name="connsiteY65" fmla="*/ 455299 h 3086914"/>
              <a:gd name="connsiteX66" fmla="*/ 2458210 w 2964740"/>
              <a:gd name="connsiteY66" fmla="*/ 618360 h 3086914"/>
              <a:gd name="connsiteX67" fmla="*/ 2592927 w 2964740"/>
              <a:gd name="connsiteY67" fmla="*/ 517527 h 3086914"/>
              <a:gd name="connsiteX68" fmla="*/ 2632348 w 2964740"/>
              <a:gd name="connsiteY68" fmla="*/ 563871 h 3086914"/>
              <a:gd name="connsiteX69" fmla="*/ 2423269 w 2964740"/>
              <a:gd name="connsiteY69" fmla="*/ 710886 h 3086914"/>
              <a:gd name="connsiteX70" fmla="*/ 2380671 w 2964740"/>
              <a:gd name="connsiteY70" fmla="*/ 669021 h 3086914"/>
              <a:gd name="connsiteX71" fmla="*/ 2444934 w 2964740"/>
              <a:gd name="connsiteY71" fmla="*/ 510359 h 3086914"/>
              <a:gd name="connsiteX72" fmla="*/ 2286271 w 2964740"/>
              <a:gd name="connsiteY72" fmla="*/ 576414 h 3086914"/>
              <a:gd name="connsiteX73" fmla="*/ 2242859 w 2964740"/>
              <a:gd name="connsiteY73" fmla="*/ 533816 h 3086914"/>
              <a:gd name="connsiteX74" fmla="*/ 2387594 w 2964740"/>
              <a:gd name="connsiteY74" fmla="*/ 324085 h 3086914"/>
              <a:gd name="connsiteX75" fmla="*/ 405208 w 2964740"/>
              <a:gd name="connsiteY75" fmla="*/ 2548456 h 3086914"/>
              <a:gd name="connsiteX76" fmla="*/ 293298 w 2964740"/>
              <a:gd name="connsiteY76" fmla="*/ 2515876 h 3086914"/>
              <a:gd name="connsiteX77" fmla="*/ 287026 w 2964740"/>
              <a:gd name="connsiteY77" fmla="*/ 2500971 h 3086914"/>
              <a:gd name="connsiteX78" fmla="*/ 448458 w 2964740"/>
              <a:gd name="connsiteY78" fmla="*/ 2484355 h 3086914"/>
              <a:gd name="connsiteX79" fmla="*/ 405208 w 2964740"/>
              <a:gd name="connsiteY79" fmla="*/ 2548456 h 3086914"/>
              <a:gd name="connsiteX80" fmla="*/ 326773 w 2964740"/>
              <a:gd name="connsiteY80" fmla="*/ 2403884 h 3086914"/>
              <a:gd name="connsiteX81" fmla="*/ 438847 w 2964740"/>
              <a:gd name="connsiteY81" fmla="*/ 2436870 h 3086914"/>
              <a:gd name="connsiteX82" fmla="*/ 444548 w 2964740"/>
              <a:gd name="connsiteY82" fmla="*/ 2450228 h 3086914"/>
              <a:gd name="connsiteX83" fmla="*/ 283687 w 2964740"/>
              <a:gd name="connsiteY83" fmla="*/ 2466925 h 3086914"/>
              <a:gd name="connsiteX84" fmla="*/ 326773 w 2964740"/>
              <a:gd name="connsiteY84" fmla="*/ 2403884 h 3086914"/>
              <a:gd name="connsiteX85" fmla="*/ 541147 w 2964740"/>
              <a:gd name="connsiteY85" fmla="*/ 2474826 h 3086914"/>
              <a:gd name="connsiteX86" fmla="*/ 537482 w 2964740"/>
              <a:gd name="connsiteY86" fmla="*/ 2440617 h 3086914"/>
              <a:gd name="connsiteX87" fmla="*/ 501563 w 2964740"/>
              <a:gd name="connsiteY87" fmla="*/ 2444364 h 3086914"/>
              <a:gd name="connsiteX88" fmla="*/ 488042 w 2964740"/>
              <a:gd name="connsiteY88" fmla="*/ 2410237 h 3086914"/>
              <a:gd name="connsiteX89" fmla="*/ 298266 w 2964740"/>
              <a:gd name="connsiteY89" fmla="*/ 2351512 h 3086914"/>
              <a:gd name="connsiteX90" fmla="*/ 225858 w 2964740"/>
              <a:gd name="connsiteY90" fmla="*/ 2473034 h 3086914"/>
              <a:gd name="connsiteX91" fmla="*/ 189043 w 2964740"/>
              <a:gd name="connsiteY91" fmla="*/ 2476862 h 3086914"/>
              <a:gd name="connsiteX92" fmla="*/ 193767 w 2964740"/>
              <a:gd name="connsiteY92" fmla="*/ 2510663 h 3086914"/>
              <a:gd name="connsiteX93" fmla="*/ 230175 w 2964740"/>
              <a:gd name="connsiteY93" fmla="*/ 2506917 h 3086914"/>
              <a:gd name="connsiteX94" fmla="*/ 244021 w 2964740"/>
              <a:gd name="connsiteY94" fmla="*/ 2542592 h 3086914"/>
              <a:gd name="connsiteX95" fmla="*/ 433797 w 2964740"/>
              <a:gd name="connsiteY95" fmla="*/ 2601397 h 3086914"/>
              <a:gd name="connsiteX96" fmla="*/ 506205 w 2964740"/>
              <a:gd name="connsiteY96" fmla="*/ 2478491 h 3086914"/>
              <a:gd name="connsiteX97" fmla="*/ 541147 w 2964740"/>
              <a:gd name="connsiteY97" fmla="*/ 2474826 h 3086914"/>
              <a:gd name="connsiteX98" fmla="*/ 2267620 w 2964740"/>
              <a:gd name="connsiteY98" fmla="*/ 2527605 h 3086914"/>
              <a:gd name="connsiteX99" fmla="*/ 2316896 w 2964740"/>
              <a:gd name="connsiteY99" fmla="*/ 2483460 h 3086914"/>
              <a:gd name="connsiteX100" fmla="*/ 2507324 w 2964740"/>
              <a:gd name="connsiteY100" fmla="*/ 2557334 h 3086914"/>
              <a:gd name="connsiteX101" fmla="*/ 2423187 w 2964740"/>
              <a:gd name="connsiteY101" fmla="*/ 2370734 h 3086914"/>
              <a:gd name="connsiteX102" fmla="*/ 2463667 w 2964740"/>
              <a:gd name="connsiteY102" fmla="*/ 2319584 h 3086914"/>
              <a:gd name="connsiteX103" fmla="*/ 2581605 w 2964740"/>
              <a:gd name="connsiteY103" fmla="*/ 2583071 h 3086914"/>
              <a:gd name="connsiteX104" fmla="*/ 2537379 w 2964740"/>
              <a:gd name="connsiteY104" fmla="*/ 2629986 h 3086914"/>
              <a:gd name="connsiteX105" fmla="*/ 2267620 w 2964740"/>
              <a:gd name="connsiteY105" fmla="*/ 2527605 h 3086914"/>
              <a:gd name="connsiteX106" fmla="*/ 1337229 w 2964740"/>
              <a:gd name="connsiteY106" fmla="*/ 253632 h 3086914"/>
              <a:gd name="connsiteX107" fmla="*/ 1283065 w 2964740"/>
              <a:gd name="connsiteY107" fmla="*/ 262591 h 3086914"/>
              <a:gd name="connsiteX108" fmla="*/ 1126764 w 2964740"/>
              <a:gd name="connsiteY108" fmla="*/ 131377 h 3086914"/>
              <a:gd name="connsiteX109" fmla="*/ 1155842 w 2964740"/>
              <a:gd name="connsiteY109" fmla="*/ 284257 h 3086914"/>
              <a:gd name="connsiteX110" fmla="*/ 1096873 w 2964740"/>
              <a:gd name="connsiteY110" fmla="*/ 294194 h 3086914"/>
              <a:gd name="connsiteX111" fmla="*/ 1049877 w 2964740"/>
              <a:gd name="connsiteY111" fmla="*/ 42190 h 3086914"/>
              <a:gd name="connsiteX112" fmla="*/ 1108520 w 2964740"/>
              <a:gd name="connsiteY112" fmla="*/ 32254 h 3086914"/>
              <a:gd name="connsiteX113" fmla="*/ 1109742 w 2964740"/>
              <a:gd name="connsiteY113" fmla="*/ 38362 h 3086914"/>
              <a:gd name="connsiteX114" fmla="*/ 1129941 w 2964740"/>
              <a:gd name="connsiteY114" fmla="*/ 66788 h 3086914"/>
              <a:gd name="connsiteX115" fmla="*/ 1266938 w 2964740"/>
              <a:gd name="connsiteY115" fmla="*/ 182527 h 3086914"/>
              <a:gd name="connsiteX116" fmla="*/ 1238920 w 2964740"/>
              <a:gd name="connsiteY116" fmla="*/ 10100 h 3086914"/>
              <a:gd name="connsiteX117" fmla="*/ 1298540 w 2964740"/>
              <a:gd name="connsiteY117" fmla="*/ 0 h 3086914"/>
              <a:gd name="connsiteX118" fmla="*/ 1337229 w 2964740"/>
              <a:gd name="connsiteY118" fmla="*/ 253632 h 3086914"/>
              <a:gd name="connsiteX119" fmla="*/ 2523858 w 2964740"/>
              <a:gd name="connsiteY119" fmla="*/ 2233086 h 3086914"/>
              <a:gd name="connsiteX120" fmla="*/ 2548700 w 2964740"/>
              <a:gd name="connsiteY120" fmla="*/ 2184135 h 3086914"/>
              <a:gd name="connsiteX121" fmla="*/ 2747028 w 2964740"/>
              <a:gd name="connsiteY121" fmla="*/ 2135998 h 3086914"/>
              <a:gd name="connsiteX122" fmla="*/ 2606691 w 2964740"/>
              <a:gd name="connsiteY122" fmla="*/ 2068803 h 3086914"/>
              <a:gd name="connsiteX123" fmla="*/ 2633651 w 2964740"/>
              <a:gd name="connsiteY123" fmla="*/ 2015454 h 3086914"/>
              <a:gd name="connsiteX124" fmla="*/ 2864477 w 2964740"/>
              <a:gd name="connsiteY124" fmla="*/ 2127039 h 3086914"/>
              <a:gd name="connsiteX125" fmla="*/ 2837762 w 2964740"/>
              <a:gd name="connsiteY125" fmla="*/ 2180144 h 3086914"/>
              <a:gd name="connsiteX126" fmla="*/ 2832142 w 2964740"/>
              <a:gd name="connsiteY126" fmla="*/ 2177456 h 3086914"/>
              <a:gd name="connsiteX127" fmla="*/ 2797363 w 2964740"/>
              <a:gd name="connsiteY127" fmla="*/ 2176886 h 3086914"/>
              <a:gd name="connsiteX128" fmla="*/ 2622981 w 2964740"/>
              <a:gd name="connsiteY128" fmla="*/ 2218587 h 3086914"/>
              <a:gd name="connsiteX129" fmla="*/ 2778467 w 2964740"/>
              <a:gd name="connsiteY129" fmla="*/ 2298245 h 3086914"/>
              <a:gd name="connsiteX130" fmla="*/ 2751263 w 2964740"/>
              <a:gd name="connsiteY130" fmla="*/ 2352245 h 3086914"/>
              <a:gd name="connsiteX131" fmla="*/ 2523858 w 2964740"/>
              <a:gd name="connsiteY131" fmla="*/ 2233086 h 3086914"/>
              <a:gd name="connsiteX132" fmla="*/ 230989 w 2964740"/>
              <a:gd name="connsiteY132" fmla="*/ 2015454 h 3086914"/>
              <a:gd name="connsiteX133" fmla="*/ 257542 w 2964740"/>
              <a:gd name="connsiteY133" fmla="*/ 2070513 h 3086914"/>
              <a:gd name="connsiteX134" fmla="*/ 168436 w 2964740"/>
              <a:gd name="connsiteY134" fmla="*/ 2113437 h 3086914"/>
              <a:gd name="connsiteX135" fmla="*/ 298755 w 2964740"/>
              <a:gd name="connsiteY135" fmla="*/ 2155953 h 3086914"/>
              <a:gd name="connsiteX136" fmla="*/ 326936 w 2964740"/>
              <a:gd name="connsiteY136" fmla="*/ 2214352 h 3086914"/>
              <a:gd name="connsiteX137" fmla="*/ 173894 w 2964740"/>
              <a:gd name="connsiteY137" fmla="*/ 2171021 h 3086914"/>
              <a:gd name="connsiteX138" fmla="*/ 101404 w 2964740"/>
              <a:gd name="connsiteY138" fmla="*/ 2336933 h 3086914"/>
              <a:gd name="connsiteX139" fmla="*/ 68336 w 2964740"/>
              <a:gd name="connsiteY139" fmla="*/ 2268353 h 3086914"/>
              <a:gd name="connsiteX140" fmla="*/ 128608 w 2964740"/>
              <a:gd name="connsiteY140" fmla="*/ 2132740 h 3086914"/>
              <a:gd name="connsiteX141" fmla="*/ 26634 w 2964740"/>
              <a:gd name="connsiteY141" fmla="*/ 2181935 h 3086914"/>
              <a:gd name="connsiteX142" fmla="*/ 0 w 2964740"/>
              <a:gd name="connsiteY142" fmla="*/ 2126876 h 3086914"/>
              <a:gd name="connsiteX143" fmla="*/ 230989 w 2964740"/>
              <a:gd name="connsiteY143" fmla="*/ 2015454 h 3086914"/>
              <a:gd name="connsiteX144" fmla="*/ 682542 w 2964740"/>
              <a:gd name="connsiteY144" fmla="*/ 2722349 h 3086914"/>
              <a:gd name="connsiteX145" fmla="*/ 731248 w 2964740"/>
              <a:gd name="connsiteY145" fmla="*/ 2719173 h 3086914"/>
              <a:gd name="connsiteX146" fmla="*/ 714959 w 2964740"/>
              <a:gd name="connsiteY146" fmla="*/ 2674783 h 3086914"/>
              <a:gd name="connsiteX147" fmla="*/ 681972 w 2964740"/>
              <a:gd name="connsiteY147" fmla="*/ 2652303 h 3086914"/>
              <a:gd name="connsiteX148" fmla="*/ 649555 w 2964740"/>
              <a:gd name="connsiteY148" fmla="*/ 2699869 h 3086914"/>
              <a:gd name="connsiteX149" fmla="*/ 682542 w 2964740"/>
              <a:gd name="connsiteY149" fmla="*/ 2722349 h 3086914"/>
              <a:gd name="connsiteX150" fmla="*/ 635465 w 2964740"/>
              <a:gd name="connsiteY150" fmla="*/ 2819273 h 3086914"/>
              <a:gd name="connsiteX151" fmla="*/ 686207 w 2964740"/>
              <a:gd name="connsiteY151" fmla="*/ 2815771 h 3086914"/>
              <a:gd name="connsiteX152" fmla="*/ 670162 w 2964740"/>
              <a:gd name="connsiteY152" fmla="*/ 2768449 h 3086914"/>
              <a:gd name="connsiteX153" fmla="*/ 624225 w 2964740"/>
              <a:gd name="connsiteY153" fmla="*/ 2737092 h 3086914"/>
              <a:gd name="connsiteX154" fmla="*/ 589527 w 2964740"/>
              <a:gd name="connsiteY154" fmla="*/ 2787916 h 3086914"/>
              <a:gd name="connsiteX155" fmla="*/ 635465 w 2964740"/>
              <a:gd name="connsiteY155" fmla="*/ 2819273 h 3086914"/>
              <a:gd name="connsiteX156" fmla="*/ 657456 w 2964740"/>
              <a:gd name="connsiteY156" fmla="*/ 2579732 h 3086914"/>
              <a:gd name="connsiteX157" fmla="*/ 741267 w 2964740"/>
              <a:gd name="connsiteY157" fmla="*/ 2636909 h 3086914"/>
              <a:gd name="connsiteX158" fmla="*/ 786226 w 2964740"/>
              <a:gd name="connsiteY158" fmla="*/ 2746458 h 3086914"/>
              <a:gd name="connsiteX159" fmla="*/ 727420 w 2964740"/>
              <a:gd name="connsiteY159" fmla="*/ 2771544 h 3086914"/>
              <a:gd name="connsiteX160" fmla="*/ 735158 w 2964740"/>
              <a:gd name="connsiteY160" fmla="*/ 2851771 h 3086914"/>
              <a:gd name="connsiteX161" fmla="*/ 609727 w 2964740"/>
              <a:gd name="connsiteY161" fmla="*/ 2857554 h 3086914"/>
              <a:gd name="connsiteX162" fmla="*/ 512884 w 2964740"/>
              <a:gd name="connsiteY162" fmla="*/ 2791499 h 3086914"/>
              <a:gd name="connsiteX163" fmla="*/ 657456 w 2964740"/>
              <a:gd name="connsiteY163" fmla="*/ 2579732 h 3086914"/>
              <a:gd name="connsiteX164" fmla="*/ 2886469 w 2964740"/>
              <a:gd name="connsiteY164" fmla="*/ 1944105 h 3086914"/>
              <a:gd name="connsiteX165" fmla="*/ 2857961 w 2964740"/>
              <a:gd name="connsiteY165" fmla="*/ 1893688 h 3086914"/>
              <a:gd name="connsiteX166" fmla="*/ 2907564 w 2964740"/>
              <a:gd name="connsiteY166" fmla="*/ 1831786 h 3086914"/>
              <a:gd name="connsiteX167" fmla="*/ 2887446 w 2964740"/>
              <a:gd name="connsiteY167" fmla="*/ 1784465 h 3086914"/>
              <a:gd name="connsiteX168" fmla="*/ 2842568 w 2964740"/>
              <a:gd name="connsiteY168" fmla="*/ 1829262 h 3086914"/>
              <a:gd name="connsiteX169" fmla="*/ 2743933 w 2964740"/>
              <a:gd name="connsiteY169" fmla="*/ 1905091 h 3086914"/>
              <a:gd name="connsiteX170" fmla="*/ 2685941 w 2964740"/>
              <a:gd name="connsiteY170" fmla="*/ 1792039 h 3086914"/>
              <a:gd name="connsiteX171" fmla="*/ 2745318 w 2964740"/>
              <a:gd name="connsiteY171" fmla="*/ 1701468 h 3086914"/>
              <a:gd name="connsiteX172" fmla="*/ 2772603 w 2964740"/>
              <a:gd name="connsiteY172" fmla="*/ 1750501 h 3086914"/>
              <a:gd name="connsiteX173" fmla="*/ 2735544 w 2964740"/>
              <a:gd name="connsiteY173" fmla="*/ 1803687 h 3086914"/>
              <a:gd name="connsiteX174" fmla="*/ 2751019 w 2964740"/>
              <a:gd name="connsiteY174" fmla="*/ 1846366 h 3086914"/>
              <a:gd name="connsiteX175" fmla="*/ 2792558 w 2964740"/>
              <a:gd name="connsiteY175" fmla="*/ 1804094 h 3086914"/>
              <a:gd name="connsiteX176" fmla="*/ 2894125 w 2964740"/>
              <a:gd name="connsiteY176" fmla="*/ 1725333 h 3086914"/>
              <a:gd name="connsiteX177" fmla="*/ 2957736 w 2964740"/>
              <a:gd name="connsiteY177" fmla="*/ 1843597 h 3086914"/>
              <a:gd name="connsiteX178" fmla="*/ 2886469 w 2964740"/>
              <a:gd name="connsiteY178" fmla="*/ 1944105 h 3086914"/>
              <a:gd name="connsiteX179" fmla="*/ 2714367 w 2964740"/>
              <a:gd name="connsiteY179" fmla="*/ 1367120 h 3086914"/>
              <a:gd name="connsiteX180" fmla="*/ 2701417 w 2964740"/>
              <a:gd name="connsiteY180" fmla="*/ 1307337 h 3086914"/>
              <a:gd name="connsiteX181" fmla="*/ 2798096 w 2964740"/>
              <a:gd name="connsiteY181" fmla="*/ 1286323 h 3086914"/>
              <a:gd name="connsiteX182" fmla="*/ 2681299 w 2964740"/>
              <a:gd name="connsiteY182" fmla="*/ 1214648 h 3086914"/>
              <a:gd name="connsiteX183" fmla="*/ 2667534 w 2964740"/>
              <a:gd name="connsiteY183" fmla="*/ 1151281 h 3086914"/>
              <a:gd name="connsiteX184" fmla="*/ 2806241 w 2964740"/>
              <a:gd name="connsiteY184" fmla="*/ 1229146 h 3086914"/>
              <a:gd name="connsiteX185" fmla="*/ 2915464 w 2964740"/>
              <a:gd name="connsiteY185" fmla="*/ 1084737 h 3086914"/>
              <a:gd name="connsiteX186" fmla="*/ 2931591 w 2964740"/>
              <a:gd name="connsiteY186" fmla="*/ 1159181 h 3086914"/>
              <a:gd name="connsiteX187" fmla="*/ 2841346 w 2964740"/>
              <a:gd name="connsiteY187" fmla="*/ 1276956 h 3086914"/>
              <a:gd name="connsiteX188" fmla="*/ 2951954 w 2964740"/>
              <a:gd name="connsiteY188" fmla="*/ 1252929 h 3086914"/>
              <a:gd name="connsiteX189" fmla="*/ 2964904 w 2964740"/>
              <a:gd name="connsiteY189" fmla="*/ 1312713 h 3086914"/>
              <a:gd name="connsiteX190" fmla="*/ 2714367 w 2964740"/>
              <a:gd name="connsiteY190" fmla="*/ 1367120 h 3086914"/>
              <a:gd name="connsiteX191" fmla="*/ 966717 w 2964740"/>
              <a:gd name="connsiteY191" fmla="*/ 338990 h 3086914"/>
              <a:gd name="connsiteX192" fmla="*/ 791521 w 2964740"/>
              <a:gd name="connsiteY192" fmla="*/ 421661 h 3086914"/>
              <a:gd name="connsiteX193" fmla="*/ 769774 w 2964740"/>
              <a:gd name="connsiteY193" fmla="*/ 375642 h 3086914"/>
              <a:gd name="connsiteX194" fmla="*/ 889667 w 2964740"/>
              <a:gd name="connsiteY194" fmla="*/ 319036 h 3086914"/>
              <a:gd name="connsiteX195" fmla="*/ 868409 w 2964740"/>
              <a:gd name="connsiteY195" fmla="*/ 273994 h 3086914"/>
              <a:gd name="connsiteX196" fmla="*/ 768308 w 2964740"/>
              <a:gd name="connsiteY196" fmla="*/ 321235 h 3086914"/>
              <a:gd name="connsiteX197" fmla="*/ 746642 w 2964740"/>
              <a:gd name="connsiteY197" fmla="*/ 275216 h 3086914"/>
              <a:gd name="connsiteX198" fmla="*/ 846662 w 2964740"/>
              <a:gd name="connsiteY198" fmla="*/ 227976 h 3086914"/>
              <a:gd name="connsiteX199" fmla="*/ 823693 w 2964740"/>
              <a:gd name="connsiteY199" fmla="*/ 179269 h 3086914"/>
              <a:gd name="connsiteX200" fmla="*/ 703800 w 2964740"/>
              <a:gd name="connsiteY200" fmla="*/ 235876 h 3086914"/>
              <a:gd name="connsiteX201" fmla="*/ 682053 w 2964740"/>
              <a:gd name="connsiteY201" fmla="*/ 189776 h 3086914"/>
              <a:gd name="connsiteX202" fmla="*/ 857331 w 2964740"/>
              <a:gd name="connsiteY202" fmla="*/ 107105 h 3086914"/>
              <a:gd name="connsiteX203" fmla="*/ 966717 w 2964740"/>
              <a:gd name="connsiteY203" fmla="*/ 338990 h 3086914"/>
              <a:gd name="connsiteX204" fmla="*/ 958084 w 2964740"/>
              <a:gd name="connsiteY204" fmla="*/ 2745481 h 3086914"/>
              <a:gd name="connsiteX205" fmla="*/ 1142891 w 2964740"/>
              <a:gd name="connsiteY205" fmla="*/ 2803635 h 3086914"/>
              <a:gd name="connsiteX206" fmla="*/ 1127660 w 2964740"/>
              <a:gd name="connsiteY206" fmla="*/ 2852179 h 3086914"/>
              <a:gd name="connsiteX207" fmla="*/ 1001170 w 2964740"/>
              <a:gd name="connsiteY207" fmla="*/ 2812350 h 3086914"/>
              <a:gd name="connsiteX208" fmla="*/ 986265 w 2964740"/>
              <a:gd name="connsiteY208" fmla="*/ 2859835 h 3086914"/>
              <a:gd name="connsiteX209" fmla="*/ 1091742 w 2964740"/>
              <a:gd name="connsiteY209" fmla="*/ 2893066 h 3086914"/>
              <a:gd name="connsiteX210" fmla="*/ 1076510 w 2964740"/>
              <a:gd name="connsiteY210" fmla="*/ 2941610 h 3086914"/>
              <a:gd name="connsiteX211" fmla="*/ 970953 w 2964740"/>
              <a:gd name="connsiteY211" fmla="*/ 2908460 h 3086914"/>
              <a:gd name="connsiteX212" fmla="*/ 954826 w 2964740"/>
              <a:gd name="connsiteY212" fmla="*/ 2959773 h 3086914"/>
              <a:gd name="connsiteX213" fmla="*/ 1081316 w 2964740"/>
              <a:gd name="connsiteY213" fmla="*/ 2999601 h 3086914"/>
              <a:gd name="connsiteX214" fmla="*/ 1066004 w 2964740"/>
              <a:gd name="connsiteY214" fmla="*/ 3048226 h 3086914"/>
              <a:gd name="connsiteX215" fmla="*/ 881196 w 2964740"/>
              <a:gd name="connsiteY215" fmla="*/ 2990072 h 3086914"/>
              <a:gd name="connsiteX216" fmla="*/ 958084 w 2964740"/>
              <a:gd name="connsiteY216" fmla="*/ 2745481 h 3086914"/>
              <a:gd name="connsiteX217" fmla="*/ 2163772 w 2964740"/>
              <a:gd name="connsiteY217" fmla="*/ 2789545 h 3086914"/>
              <a:gd name="connsiteX218" fmla="*/ 2148541 w 2964740"/>
              <a:gd name="connsiteY218" fmla="*/ 2687489 h 3086914"/>
              <a:gd name="connsiteX219" fmla="*/ 2234307 w 2964740"/>
              <a:gd name="connsiteY219" fmla="*/ 2745562 h 3086914"/>
              <a:gd name="connsiteX220" fmla="*/ 2163772 w 2964740"/>
              <a:gd name="connsiteY220" fmla="*/ 2789545 h 3086914"/>
              <a:gd name="connsiteX221" fmla="*/ 2327729 w 2964740"/>
              <a:gd name="connsiteY221" fmla="*/ 2808767 h 3086914"/>
              <a:gd name="connsiteX222" fmla="*/ 2379531 w 2964740"/>
              <a:gd name="connsiteY222" fmla="*/ 2770322 h 3086914"/>
              <a:gd name="connsiteX223" fmla="*/ 2144876 w 2964740"/>
              <a:gd name="connsiteY223" fmla="*/ 2619479 h 3086914"/>
              <a:gd name="connsiteX224" fmla="*/ 2090305 w 2964740"/>
              <a:gd name="connsiteY224" fmla="*/ 2653851 h 3086914"/>
              <a:gd name="connsiteX225" fmla="*/ 2125247 w 2964740"/>
              <a:gd name="connsiteY225" fmla="*/ 2930370 h 3086914"/>
              <a:gd name="connsiteX226" fmla="*/ 2180469 w 2964740"/>
              <a:gd name="connsiteY226" fmla="*/ 2901455 h 3086914"/>
              <a:gd name="connsiteX227" fmla="*/ 2171999 w 2964740"/>
              <a:gd name="connsiteY227" fmla="*/ 2844523 h 3086914"/>
              <a:gd name="connsiteX228" fmla="*/ 2280570 w 2964740"/>
              <a:gd name="connsiteY228" fmla="*/ 2776839 h 3086914"/>
              <a:gd name="connsiteX229" fmla="*/ 2327729 w 2964740"/>
              <a:gd name="connsiteY229" fmla="*/ 2808767 h 3086914"/>
              <a:gd name="connsiteX230" fmla="*/ 1432198 w 2964740"/>
              <a:gd name="connsiteY230" fmla="*/ 2344752 h 3086914"/>
              <a:gd name="connsiteX231" fmla="*/ 1173028 w 2964740"/>
              <a:gd name="connsiteY231" fmla="*/ 2415450 h 3086914"/>
              <a:gd name="connsiteX232" fmla="*/ 1432198 w 2964740"/>
              <a:gd name="connsiteY232" fmla="*/ 2452591 h 3086914"/>
              <a:gd name="connsiteX233" fmla="*/ 1691368 w 2964740"/>
              <a:gd name="connsiteY233" fmla="*/ 2415450 h 3086914"/>
              <a:gd name="connsiteX234" fmla="*/ 1432198 w 2964740"/>
              <a:gd name="connsiteY234" fmla="*/ 2344752 h 3086914"/>
              <a:gd name="connsiteX235" fmla="*/ 1917878 w 2964740"/>
              <a:gd name="connsiteY235" fmla="*/ 2191872 h 3086914"/>
              <a:gd name="connsiteX236" fmla="*/ 1768338 w 2964740"/>
              <a:gd name="connsiteY236" fmla="*/ 2227873 h 3086914"/>
              <a:gd name="connsiteX237" fmla="*/ 1619205 w 2964740"/>
              <a:gd name="connsiteY237" fmla="*/ 2189755 h 3086914"/>
              <a:gd name="connsiteX238" fmla="*/ 1432117 w 2964740"/>
              <a:gd name="connsiteY238" fmla="*/ 2134288 h 3086914"/>
              <a:gd name="connsiteX239" fmla="*/ 1245028 w 2964740"/>
              <a:gd name="connsiteY239" fmla="*/ 2189755 h 3086914"/>
              <a:gd name="connsiteX240" fmla="*/ 1095895 w 2964740"/>
              <a:gd name="connsiteY240" fmla="*/ 2227873 h 3086914"/>
              <a:gd name="connsiteX241" fmla="*/ 946355 w 2964740"/>
              <a:gd name="connsiteY241" fmla="*/ 2191872 h 3086914"/>
              <a:gd name="connsiteX242" fmla="*/ 745013 w 2964740"/>
              <a:gd name="connsiteY242" fmla="*/ 2138442 h 3086914"/>
              <a:gd name="connsiteX243" fmla="*/ 1098502 w 2964740"/>
              <a:gd name="connsiteY243" fmla="*/ 2327077 h 3086914"/>
              <a:gd name="connsiteX244" fmla="*/ 1283961 w 2964740"/>
              <a:gd name="connsiteY244" fmla="*/ 2284235 h 3086914"/>
              <a:gd name="connsiteX245" fmla="*/ 1432117 w 2964740"/>
              <a:gd name="connsiteY245" fmla="*/ 2236343 h 3086914"/>
              <a:gd name="connsiteX246" fmla="*/ 1580272 w 2964740"/>
              <a:gd name="connsiteY246" fmla="*/ 2284235 h 3086914"/>
              <a:gd name="connsiteX247" fmla="*/ 1765731 w 2964740"/>
              <a:gd name="connsiteY247" fmla="*/ 2327077 h 3086914"/>
              <a:gd name="connsiteX248" fmla="*/ 2119220 w 2964740"/>
              <a:gd name="connsiteY248" fmla="*/ 2138442 h 3086914"/>
              <a:gd name="connsiteX249" fmla="*/ 1917878 w 2964740"/>
              <a:gd name="connsiteY249" fmla="*/ 2191872 h 3086914"/>
              <a:gd name="connsiteX250" fmla="*/ 2114577 w 2964740"/>
              <a:gd name="connsiteY250" fmla="*/ 1920077 h 3086914"/>
              <a:gd name="connsiteX251" fmla="*/ 1920403 w 2964740"/>
              <a:gd name="connsiteY251" fmla="*/ 1983037 h 3086914"/>
              <a:gd name="connsiteX252" fmla="*/ 1772736 w 2964740"/>
              <a:gd name="connsiteY252" fmla="*/ 2026857 h 3086914"/>
              <a:gd name="connsiteX253" fmla="*/ 1624988 w 2964740"/>
              <a:gd name="connsiteY253" fmla="*/ 1983037 h 3086914"/>
              <a:gd name="connsiteX254" fmla="*/ 1432198 w 2964740"/>
              <a:gd name="connsiteY254" fmla="*/ 1929525 h 3086914"/>
              <a:gd name="connsiteX255" fmla="*/ 1239408 w 2964740"/>
              <a:gd name="connsiteY255" fmla="*/ 1983037 h 3086914"/>
              <a:gd name="connsiteX256" fmla="*/ 1091660 w 2964740"/>
              <a:gd name="connsiteY256" fmla="*/ 2026857 h 3086914"/>
              <a:gd name="connsiteX257" fmla="*/ 943993 w 2964740"/>
              <a:gd name="connsiteY257" fmla="*/ 1983037 h 3086914"/>
              <a:gd name="connsiteX258" fmla="*/ 749819 w 2964740"/>
              <a:gd name="connsiteY258" fmla="*/ 1920077 h 3086914"/>
              <a:gd name="connsiteX259" fmla="*/ 614125 w 2964740"/>
              <a:gd name="connsiteY259" fmla="*/ 1939543 h 3086914"/>
              <a:gd name="connsiteX260" fmla="*/ 667148 w 2964740"/>
              <a:gd name="connsiteY260" fmla="*/ 2031825 h 3086914"/>
              <a:gd name="connsiteX261" fmla="*/ 749737 w 2964740"/>
              <a:gd name="connsiteY261" fmla="*/ 2023843 h 3086914"/>
              <a:gd name="connsiteX262" fmla="*/ 902291 w 2964740"/>
              <a:gd name="connsiteY262" fmla="*/ 2067581 h 3086914"/>
              <a:gd name="connsiteX263" fmla="*/ 1082945 w 2964740"/>
              <a:gd name="connsiteY263" fmla="*/ 2127283 h 3086914"/>
              <a:gd name="connsiteX264" fmla="*/ 1279237 w 2964740"/>
              <a:gd name="connsiteY264" fmla="*/ 2070513 h 3086914"/>
              <a:gd name="connsiteX265" fmla="*/ 1432198 w 2964740"/>
              <a:gd name="connsiteY265" fmla="*/ 2029056 h 3086914"/>
              <a:gd name="connsiteX266" fmla="*/ 1585159 w 2964740"/>
              <a:gd name="connsiteY266" fmla="*/ 2070513 h 3086914"/>
              <a:gd name="connsiteX267" fmla="*/ 1781451 w 2964740"/>
              <a:gd name="connsiteY267" fmla="*/ 2127283 h 3086914"/>
              <a:gd name="connsiteX268" fmla="*/ 1962105 w 2964740"/>
              <a:gd name="connsiteY268" fmla="*/ 2067581 h 3086914"/>
              <a:gd name="connsiteX269" fmla="*/ 2114658 w 2964740"/>
              <a:gd name="connsiteY269" fmla="*/ 2023843 h 3086914"/>
              <a:gd name="connsiteX270" fmla="*/ 2197248 w 2964740"/>
              <a:gd name="connsiteY270" fmla="*/ 2031825 h 3086914"/>
              <a:gd name="connsiteX271" fmla="*/ 2250271 w 2964740"/>
              <a:gd name="connsiteY271" fmla="*/ 1939543 h 3086914"/>
              <a:gd name="connsiteX272" fmla="*/ 2114577 w 2964740"/>
              <a:gd name="connsiteY272" fmla="*/ 1920077 h 3086914"/>
              <a:gd name="connsiteX273" fmla="*/ 1038800 w 2964740"/>
              <a:gd name="connsiteY273" fmla="*/ 776941 h 3086914"/>
              <a:gd name="connsiteX274" fmla="*/ 961016 w 2964740"/>
              <a:gd name="connsiteY274" fmla="*/ 759349 h 3086914"/>
              <a:gd name="connsiteX275" fmla="*/ 1015179 w 2964740"/>
              <a:gd name="connsiteY275" fmla="*/ 817910 h 3086914"/>
              <a:gd name="connsiteX276" fmla="*/ 961016 w 2964740"/>
              <a:gd name="connsiteY276" fmla="*/ 876472 h 3086914"/>
              <a:gd name="connsiteX277" fmla="*/ 1038800 w 2964740"/>
              <a:gd name="connsiteY277" fmla="*/ 858879 h 3086914"/>
              <a:gd name="connsiteX278" fmla="*/ 1062420 w 2964740"/>
              <a:gd name="connsiteY278" fmla="*/ 935034 h 3086914"/>
              <a:gd name="connsiteX279" fmla="*/ 1086040 w 2964740"/>
              <a:gd name="connsiteY279" fmla="*/ 858879 h 3086914"/>
              <a:gd name="connsiteX280" fmla="*/ 1163824 w 2964740"/>
              <a:gd name="connsiteY280" fmla="*/ 876472 h 3086914"/>
              <a:gd name="connsiteX281" fmla="*/ 1109660 w 2964740"/>
              <a:gd name="connsiteY281" fmla="*/ 817910 h 3086914"/>
              <a:gd name="connsiteX282" fmla="*/ 1163824 w 2964740"/>
              <a:gd name="connsiteY282" fmla="*/ 759349 h 3086914"/>
              <a:gd name="connsiteX283" fmla="*/ 1086040 w 2964740"/>
              <a:gd name="connsiteY283" fmla="*/ 776941 h 3086914"/>
              <a:gd name="connsiteX284" fmla="*/ 1062420 w 2964740"/>
              <a:gd name="connsiteY284" fmla="*/ 700787 h 3086914"/>
              <a:gd name="connsiteX285" fmla="*/ 1038800 w 2964740"/>
              <a:gd name="connsiteY285" fmla="*/ 776941 h 3086914"/>
              <a:gd name="connsiteX286" fmla="*/ 2027427 w 2964740"/>
              <a:gd name="connsiteY286" fmla="*/ 1425438 h 3086914"/>
              <a:gd name="connsiteX287" fmla="*/ 2052106 w 2964740"/>
              <a:gd name="connsiteY287" fmla="*/ 1425438 h 3086914"/>
              <a:gd name="connsiteX288" fmla="*/ 2052106 w 2964740"/>
              <a:gd name="connsiteY288" fmla="*/ 1389030 h 3086914"/>
              <a:gd name="connsiteX289" fmla="*/ 2020422 w 2964740"/>
              <a:gd name="connsiteY289" fmla="*/ 1349446 h 3086914"/>
              <a:gd name="connsiteX290" fmla="*/ 2020178 w 2964740"/>
              <a:gd name="connsiteY290" fmla="*/ 1349446 h 3086914"/>
              <a:gd name="connsiteX291" fmla="*/ 2018467 w 2964740"/>
              <a:gd name="connsiteY291" fmla="*/ 1317681 h 3086914"/>
              <a:gd name="connsiteX292" fmla="*/ 2049011 w 2964740"/>
              <a:gd name="connsiteY292" fmla="*/ 1292920 h 3086914"/>
              <a:gd name="connsiteX293" fmla="*/ 2055119 w 2964740"/>
              <a:gd name="connsiteY293" fmla="*/ 1227517 h 3086914"/>
              <a:gd name="connsiteX294" fmla="*/ 2010485 w 2964740"/>
              <a:gd name="connsiteY294" fmla="*/ 1227517 h 3086914"/>
              <a:gd name="connsiteX295" fmla="*/ 2004702 w 2964740"/>
              <a:gd name="connsiteY295" fmla="*/ 1273861 h 3086914"/>
              <a:gd name="connsiteX296" fmla="*/ 1961535 w 2964740"/>
              <a:gd name="connsiteY296" fmla="*/ 1273861 h 3086914"/>
              <a:gd name="connsiteX297" fmla="*/ 1955182 w 2964740"/>
              <a:gd name="connsiteY297" fmla="*/ 1227517 h 3086914"/>
              <a:gd name="connsiteX298" fmla="*/ 1930584 w 2964740"/>
              <a:gd name="connsiteY298" fmla="*/ 1227517 h 3086914"/>
              <a:gd name="connsiteX299" fmla="*/ 1905905 w 2964740"/>
              <a:gd name="connsiteY299" fmla="*/ 1227517 h 3086914"/>
              <a:gd name="connsiteX300" fmla="*/ 1899552 w 2964740"/>
              <a:gd name="connsiteY300" fmla="*/ 1273861 h 3086914"/>
              <a:gd name="connsiteX301" fmla="*/ 1856384 w 2964740"/>
              <a:gd name="connsiteY301" fmla="*/ 1273861 h 3086914"/>
              <a:gd name="connsiteX302" fmla="*/ 1850601 w 2964740"/>
              <a:gd name="connsiteY302" fmla="*/ 1227517 h 3086914"/>
              <a:gd name="connsiteX303" fmla="*/ 1805967 w 2964740"/>
              <a:gd name="connsiteY303" fmla="*/ 1227517 h 3086914"/>
              <a:gd name="connsiteX304" fmla="*/ 1812076 w 2964740"/>
              <a:gd name="connsiteY304" fmla="*/ 1292920 h 3086914"/>
              <a:gd name="connsiteX305" fmla="*/ 1842619 w 2964740"/>
              <a:gd name="connsiteY305" fmla="*/ 1317681 h 3086914"/>
              <a:gd name="connsiteX306" fmla="*/ 1840827 w 2964740"/>
              <a:gd name="connsiteY306" fmla="*/ 1349446 h 3086914"/>
              <a:gd name="connsiteX307" fmla="*/ 1840664 w 2964740"/>
              <a:gd name="connsiteY307" fmla="*/ 1349446 h 3086914"/>
              <a:gd name="connsiteX308" fmla="*/ 1808899 w 2964740"/>
              <a:gd name="connsiteY308" fmla="*/ 1389030 h 3086914"/>
              <a:gd name="connsiteX309" fmla="*/ 1808899 w 2964740"/>
              <a:gd name="connsiteY309" fmla="*/ 1425438 h 3086914"/>
              <a:gd name="connsiteX310" fmla="*/ 1833578 w 2964740"/>
              <a:gd name="connsiteY310" fmla="*/ 1425438 h 3086914"/>
              <a:gd name="connsiteX311" fmla="*/ 1771514 w 2964740"/>
              <a:gd name="connsiteY311" fmla="*/ 1859153 h 3086914"/>
              <a:gd name="connsiteX312" fmla="*/ 1930584 w 2964740"/>
              <a:gd name="connsiteY312" fmla="*/ 1859153 h 3086914"/>
              <a:gd name="connsiteX313" fmla="*/ 2089654 w 2964740"/>
              <a:gd name="connsiteY313" fmla="*/ 1859153 h 3086914"/>
              <a:gd name="connsiteX314" fmla="*/ 2027427 w 2964740"/>
              <a:gd name="connsiteY314" fmla="*/ 1425438 h 3086914"/>
              <a:gd name="connsiteX315" fmla="*/ 2029626 w 2964740"/>
              <a:gd name="connsiteY315" fmla="*/ 1184838 h 3086914"/>
              <a:gd name="connsiteX316" fmla="*/ 2029626 w 2964740"/>
              <a:gd name="connsiteY316" fmla="*/ 1163498 h 3086914"/>
              <a:gd name="connsiteX317" fmla="*/ 1930421 w 2964740"/>
              <a:gd name="connsiteY317" fmla="*/ 1063967 h 3086914"/>
              <a:gd name="connsiteX318" fmla="*/ 1831216 w 2964740"/>
              <a:gd name="connsiteY318" fmla="*/ 1163498 h 3086914"/>
              <a:gd name="connsiteX319" fmla="*/ 1831216 w 2964740"/>
              <a:gd name="connsiteY319" fmla="*/ 1184838 h 3086914"/>
              <a:gd name="connsiteX320" fmla="*/ 2029626 w 2964740"/>
              <a:gd name="connsiteY320" fmla="*/ 1184838 h 3086914"/>
              <a:gd name="connsiteX321" fmla="*/ 1030899 w 2964740"/>
              <a:gd name="connsiteY321" fmla="*/ 1425438 h 3086914"/>
              <a:gd name="connsiteX322" fmla="*/ 1055578 w 2964740"/>
              <a:gd name="connsiteY322" fmla="*/ 1425438 h 3086914"/>
              <a:gd name="connsiteX323" fmla="*/ 1055578 w 2964740"/>
              <a:gd name="connsiteY323" fmla="*/ 1389030 h 3086914"/>
              <a:gd name="connsiteX324" fmla="*/ 1023813 w 2964740"/>
              <a:gd name="connsiteY324" fmla="*/ 1349446 h 3086914"/>
              <a:gd name="connsiteX325" fmla="*/ 1023650 w 2964740"/>
              <a:gd name="connsiteY325" fmla="*/ 1349446 h 3086914"/>
              <a:gd name="connsiteX326" fmla="*/ 1021858 w 2964740"/>
              <a:gd name="connsiteY326" fmla="*/ 1317681 h 3086914"/>
              <a:gd name="connsiteX327" fmla="*/ 1052402 w 2964740"/>
              <a:gd name="connsiteY327" fmla="*/ 1292920 h 3086914"/>
              <a:gd name="connsiteX328" fmla="*/ 1058510 w 2964740"/>
              <a:gd name="connsiteY328" fmla="*/ 1227517 h 3086914"/>
              <a:gd name="connsiteX329" fmla="*/ 1013876 w 2964740"/>
              <a:gd name="connsiteY329" fmla="*/ 1227517 h 3086914"/>
              <a:gd name="connsiteX330" fmla="*/ 1008093 w 2964740"/>
              <a:gd name="connsiteY330" fmla="*/ 1273861 h 3086914"/>
              <a:gd name="connsiteX331" fmla="*/ 964925 w 2964740"/>
              <a:gd name="connsiteY331" fmla="*/ 1273861 h 3086914"/>
              <a:gd name="connsiteX332" fmla="*/ 958572 w 2964740"/>
              <a:gd name="connsiteY332" fmla="*/ 1227517 h 3086914"/>
              <a:gd name="connsiteX333" fmla="*/ 933893 w 2964740"/>
              <a:gd name="connsiteY333" fmla="*/ 1227517 h 3086914"/>
              <a:gd name="connsiteX334" fmla="*/ 909296 w 2964740"/>
              <a:gd name="connsiteY334" fmla="*/ 1227517 h 3086914"/>
              <a:gd name="connsiteX335" fmla="*/ 902943 w 2964740"/>
              <a:gd name="connsiteY335" fmla="*/ 1273861 h 3086914"/>
              <a:gd name="connsiteX336" fmla="*/ 859775 w 2964740"/>
              <a:gd name="connsiteY336" fmla="*/ 1273861 h 3086914"/>
              <a:gd name="connsiteX337" fmla="*/ 853992 w 2964740"/>
              <a:gd name="connsiteY337" fmla="*/ 1227517 h 3086914"/>
              <a:gd name="connsiteX338" fmla="*/ 809358 w 2964740"/>
              <a:gd name="connsiteY338" fmla="*/ 1227517 h 3086914"/>
              <a:gd name="connsiteX339" fmla="*/ 815385 w 2964740"/>
              <a:gd name="connsiteY339" fmla="*/ 1292920 h 3086914"/>
              <a:gd name="connsiteX340" fmla="*/ 845929 w 2964740"/>
              <a:gd name="connsiteY340" fmla="*/ 1317681 h 3086914"/>
              <a:gd name="connsiteX341" fmla="*/ 844137 w 2964740"/>
              <a:gd name="connsiteY341" fmla="*/ 1349446 h 3086914"/>
              <a:gd name="connsiteX342" fmla="*/ 843974 w 2964740"/>
              <a:gd name="connsiteY342" fmla="*/ 1349446 h 3086914"/>
              <a:gd name="connsiteX343" fmla="*/ 812209 w 2964740"/>
              <a:gd name="connsiteY343" fmla="*/ 1389030 h 3086914"/>
              <a:gd name="connsiteX344" fmla="*/ 812209 w 2964740"/>
              <a:gd name="connsiteY344" fmla="*/ 1425438 h 3086914"/>
              <a:gd name="connsiteX345" fmla="*/ 836888 w 2964740"/>
              <a:gd name="connsiteY345" fmla="*/ 1425438 h 3086914"/>
              <a:gd name="connsiteX346" fmla="*/ 774824 w 2964740"/>
              <a:gd name="connsiteY346" fmla="*/ 1859153 h 3086914"/>
              <a:gd name="connsiteX347" fmla="*/ 933812 w 2964740"/>
              <a:gd name="connsiteY347" fmla="*/ 1859153 h 3086914"/>
              <a:gd name="connsiteX348" fmla="*/ 1092882 w 2964740"/>
              <a:gd name="connsiteY348" fmla="*/ 1859153 h 3086914"/>
              <a:gd name="connsiteX349" fmla="*/ 1030899 w 2964740"/>
              <a:gd name="connsiteY349" fmla="*/ 1425438 h 3086914"/>
              <a:gd name="connsiteX350" fmla="*/ 1482289 w 2964740"/>
              <a:gd name="connsiteY350" fmla="*/ 622107 h 3086914"/>
              <a:gd name="connsiteX351" fmla="*/ 1432198 w 2964740"/>
              <a:gd name="connsiteY351" fmla="*/ 572016 h 3086914"/>
              <a:gd name="connsiteX352" fmla="*/ 1382107 w 2964740"/>
              <a:gd name="connsiteY352" fmla="*/ 622107 h 3086914"/>
              <a:gd name="connsiteX353" fmla="*/ 1432198 w 2964740"/>
              <a:gd name="connsiteY353" fmla="*/ 672198 h 3086914"/>
              <a:gd name="connsiteX354" fmla="*/ 1482289 w 2964740"/>
              <a:gd name="connsiteY354" fmla="*/ 622107 h 3086914"/>
              <a:gd name="connsiteX355" fmla="*/ 1636879 w 2964740"/>
              <a:gd name="connsiteY355" fmla="*/ 1314016 h 3086914"/>
              <a:gd name="connsiteX356" fmla="*/ 1227517 w 2964740"/>
              <a:gd name="connsiteY356" fmla="*/ 1314016 h 3086914"/>
              <a:gd name="connsiteX357" fmla="*/ 1227517 w 2964740"/>
              <a:gd name="connsiteY357" fmla="*/ 1375836 h 3086914"/>
              <a:gd name="connsiteX358" fmla="*/ 1253010 w 2964740"/>
              <a:gd name="connsiteY358" fmla="*/ 1415501 h 3086914"/>
              <a:gd name="connsiteX359" fmla="*/ 1217336 w 2964740"/>
              <a:gd name="connsiteY359" fmla="*/ 1859072 h 3086914"/>
              <a:gd name="connsiteX360" fmla="*/ 1359871 w 2964740"/>
              <a:gd name="connsiteY360" fmla="*/ 1859072 h 3086914"/>
              <a:gd name="connsiteX361" fmla="*/ 1370623 w 2964740"/>
              <a:gd name="connsiteY361" fmla="*/ 1705133 h 3086914"/>
              <a:gd name="connsiteX362" fmla="*/ 1432117 w 2964740"/>
              <a:gd name="connsiteY362" fmla="*/ 1643558 h 3086914"/>
              <a:gd name="connsiteX363" fmla="*/ 1493610 w 2964740"/>
              <a:gd name="connsiteY363" fmla="*/ 1705133 h 3086914"/>
              <a:gd name="connsiteX364" fmla="*/ 1504362 w 2964740"/>
              <a:gd name="connsiteY364" fmla="*/ 1859072 h 3086914"/>
              <a:gd name="connsiteX365" fmla="*/ 1646897 w 2964740"/>
              <a:gd name="connsiteY365" fmla="*/ 1859072 h 3086914"/>
              <a:gd name="connsiteX366" fmla="*/ 1611223 w 2964740"/>
              <a:gd name="connsiteY366" fmla="*/ 1415501 h 3086914"/>
              <a:gd name="connsiteX367" fmla="*/ 1636716 w 2964740"/>
              <a:gd name="connsiteY367" fmla="*/ 1375836 h 3086914"/>
              <a:gd name="connsiteX368" fmla="*/ 1636879 w 2964740"/>
              <a:gd name="connsiteY368" fmla="*/ 1314016 h 3086914"/>
              <a:gd name="connsiteX369" fmla="*/ 1033180 w 2964740"/>
              <a:gd name="connsiteY369" fmla="*/ 1184838 h 3086914"/>
              <a:gd name="connsiteX370" fmla="*/ 1033180 w 2964740"/>
              <a:gd name="connsiteY370" fmla="*/ 1163498 h 3086914"/>
              <a:gd name="connsiteX371" fmla="*/ 933975 w 2964740"/>
              <a:gd name="connsiteY371" fmla="*/ 1063967 h 3086914"/>
              <a:gd name="connsiteX372" fmla="*/ 834770 w 2964740"/>
              <a:gd name="connsiteY372" fmla="*/ 1163498 h 3086914"/>
              <a:gd name="connsiteX373" fmla="*/ 834770 w 2964740"/>
              <a:gd name="connsiteY373" fmla="*/ 1184838 h 3086914"/>
              <a:gd name="connsiteX374" fmla="*/ 1033180 w 2964740"/>
              <a:gd name="connsiteY374" fmla="*/ 1184838 h 3086914"/>
              <a:gd name="connsiteX375" fmla="*/ 1588254 w 2964740"/>
              <a:gd name="connsiteY375" fmla="*/ 1265146 h 3086914"/>
              <a:gd name="connsiteX376" fmla="*/ 1578236 w 2964740"/>
              <a:gd name="connsiteY376" fmla="*/ 1162846 h 3086914"/>
              <a:gd name="connsiteX377" fmla="*/ 1613585 w 2964740"/>
              <a:gd name="connsiteY377" fmla="*/ 1111860 h 3086914"/>
              <a:gd name="connsiteX378" fmla="*/ 1617983 w 2964740"/>
              <a:gd name="connsiteY378" fmla="*/ 1029840 h 3086914"/>
              <a:gd name="connsiteX379" fmla="*/ 1550950 w 2964740"/>
              <a:gd name="connsiteY379" fmla="*/ 1029840 h 3086914"/>
              <a:gd name="connsiteX380" fmla="*/ 1544027 w 2964740"/>
              <a:gd name="connsiteY380" fmla="*/ 1081316 h 3086914"/>
              <a:gd name="connsiteX381" fmla="*/ 1484814 w 2964740"/>
              <a:gd name="connsiteY381" fmla="*/ 1081316 h 3086914"/>
              <a:gd name="connsiteX382" fmla="*/ 1477972 w 2964740"/>
              <a:gd name="connsiteY382" fmla="*/ 1029840 h 3086914"/>
              <a:gd name="connsiteX383" fmla="*/ 1386505 w 2964740"/>
              <a:gd name="connsiteY383" fmla="*/ 1029840 h 3086914"/>
              <a:gd name="connsiteX384" fmla="*/ 1379663 w 2964740"/>
              <a:gd name="connsiteY384" fmla="*/ 1081316 h 3086914"/>
              <a:gd name="connsiteX385" fmla="*/ 1320450 w 2964740"/>
              <a:gd name="connsiteY385" fmla="*/ 1081316 h 3086914"/>
              <a:gd name="connsiteX386" fmla="*/ 1313608 w 2964740"/>
              <a:gd name="connsiteY386" fmla="*/ 1029840 h 3086914"/>
              <a:gd name="connsiteX387" fmla="*/ 1246494 w 2964740"/>
              <a:gd name="connsiteY387" fmla="*/ 1029840 h 3086914"/>
              <a:gd name="connsiteX388" fmla="*/ 1250893 w 2964740"/>
              <a:gd name="connsiteY388" fmla="*/ 1111860 h 3086914"/>
              <a:gd name="connsiteX389" fmla="*/ 1286241 w 2964740"/>
              <a:gd name="connsiteY389" fmla="*/ 1162846 h 3086914"/>
              <a:gd name="connsiteX390" fmla="*/ 1276223 w 2964740"/>
              <a:gd name="connsiteY390" fmla="*/ 1265146 h 3086914"/>
              <a:gd name="connsiteX391" fmla="*/ 1588254 w 2964740"/>
              <a:gd name="connsiteY391" fmla="*/ 1265146 h 3086914"/>
              <a:gd name="connsiteX392" fmla="*/ 1795705 w 2964740"/>
              <a:gd name="connsiteY392" fmla="*/ 720009 h 3086914"/>
              <a:gd name="connsiteX393" fmla="*/ 1724925 w 2964740"/>
              <a:gd name="connsiteY393" fmla="*/ 744688 h 3086914"/>
              <a:gd name="connsiteX394" fmla="*/ 1726473 w 2964740"/>
              <a:gd name="connsiteY394" fmla="*/ 747376 h 3086914"/>
              <a:gd name="connsiteX395" fmla="*/ 1764184 w 2964740"/>
              <a:gd name="connsiteY395" fmla="*/ 746642 h 3086914"/>
              <a:gd name="connsiteX396" fmla="*/ 1818917 w 2964740"/>
              <a:gd name="connsiteY396" fmla="*/ 805448 h 3086914"/>
              <a:gd name="connsiteX397" fmla="*/ 1746591 w 2964740"/>
              <a:gd name="connsiteY397" fmla="*/ 891133 h 3086914"/>
              <a:gd name="connsiteX398" fmla="*/ 1726392 w 2964740"/>
              <a:gd name="connsiteY398" fmla="*/ 888282 h 3086914"/>
              <a:gd name="connsiteX399" fmla="*/ 1724925 w 2964740"/>
              <a:gd name="connsiteY399" fmla="*/ 891051 h 3086914"/>
              <a:gd name="connsiteX400" fmla="*/ 1790085 w 2964740"/>
              <a:gd name="connsiteY400" fmla="*/ 915893 h 3086914"/>
              <a:gd name="connsiteX401" fmla="*/ 1887986 w 2964740"/>
              <a:gd name="connsiteY401" fmla="*/ 813186 h 3086914"/>
              <a:gd name="connsiteX402" fmla="*/ 1795705 w 2964740"/>
              <a:gd name="connsiteY402" fmla="*/ 720009 h 3086914"/>
              <a:gd name="connsiteX403" fmla="*/ 1583041 w 2964740"/>
              <a:gd name="connsiteY403" fmla="*/ 967450 h 3086914"/>
              <a:gd name="connsiteX404" fmla="*/ 1583041 w 2964740"/>
              <a:gd name="connsiteY404" fmla="*/ 981948 h 3086914"/>
              <a:gd name="connsiteX405" fmla="*/ 1281273 w 2964740"/>
              <a:gd name="connsiteY405" fmla="*/ 981948 h 3086914"/>
              <a:gd name="connsiteX406" fmla="*/ 1281273 w 2964740"/>
              <a:gd name="connsiteY406" fmla="*/ 967450 h 3086914"/>
              <a:gd name="connsiteX407" fmla="*/ 1432198 w 2964740"/>
              <a:gd name="connsiteY407" fmla="*/ 702416 h 3086914"/>
              <a:gd name="connsiteX408" fmla="*/ 1583041 w 2964740"/>
              <a:gd name="connsiteY408" fmla="*/ 967450 h 308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Lst>
            <a:rect l="l" t="t" r="r" b="b"/>
            <a:pathLst>
              <a:path w="2964740" h="3086914">
                <a:moveTo>
                  <a:pt x="1894258" y="2907646"/>
                </a:moveTo>
                <a:lnTo>
                  <a:pt x="1781451" y="2940795"/>
                </a:lnTo>
                <a:lnTo>
                  <a:pt x="1810447" y="3043421"/>
                </a:lnTo>
                <a:lnTo>
                  <a:pt x="1750745" y="3061014"/>
                </a:lnTo>
                <a:lnTo>
                  <a:pt x="1682328" y="2813898"/>
                </a:lnTo>
                <a:lnTo>
                  <a:pt x="1740727" y="2796712"/>
                </a:lnTo>
                <a:lnTo>
                  <a:pt x="1767767" y="2892170"/>
                </a:lnTo>
                <a:lnTo>
                  <a:pt x="1879515" y="2859347"/>
                </a:lnTo>
                <a:lnTo>
                  <a:pt x="1850357" y="2764458"/>
                </a:lnTo>
                <a:lnTo>
                  <a:pt x="1908430" y="2747354"/>
                </a:lnTo>
                <a:lnTo>
                  <a:pt x="1984992" y="2992108"/>
                </a:lnTo>
                <a:lnTo>
                  <a:pt x="1925616" y="3009619"/>
                </a:lnTo>
                <a:lnTo>
                  <a:pt x="1894258" y="2907646"/>
                </a:lnTo>
                <a:close/>
                <a:moveTo>
                  <a:pt x="2725688" y="960446"/>
                </a:moveTo>
                <a:cubicBezTo>
                  <a:pt x="2684149" y="982193"/>
                  <a:pt x="2635036" y="965903"/>
                  <a:pt x="2614266" y="926237"/>
                </a:cubicBezTo>
                <a:cubicBezTo>
                  <a:pt x="2593252" y="886083"/>
                  <a:pt x="2607913" y="836481"/>
                  <a:pt x="2649452" y="814815"/>
                </a:cubicBezTo>
                <a:cubicBezTo>
                  <a:pt x="2690991" y="793068"/>
                  <a:pt x="2740105" y="809358"/>
                  <a:pt x="2761037" y="849431"/>
                </a:cubicBezTo>
                <a:cubicBezTo>
                  <a:pt x="2781888" y="889097"/>
                  <a:pt x="2767227" y="938699"/>
                  <a:pt x="2725688" y="960446"/>
                </a:cubicBezTo>
                <a:moveTo>
                  <a:pt x="2810558" y="823449"/>
                </a:moveTo>
                <a:cubicBezTo>
                  <a:pt x="2774476" y="754624"/>
                  <a:pt x="2693516" y="724244"/>
                  <a:pt x="2621678" y="761873"/>
                </a:cubicBezTo>
                <a:cubicBezTo>
                  <a:pt x="2549840" y="799421"/>
                  <a:pt x="2528663" y="883395"/>
                  <a:pt x="2564664" y="952220"/>
                </a:cubicBezTo>
                <a:cubicBezTo>
                  <a:pt x="2600746" y="1021044"/>
                  <a:pt x="2681706" y="1051424"/>
                  <a:pt x="2753544" y="1013795"/>
                </a:cubicBezTo>
                <a:cubicBezTo>
                  <a:pt x="2825382" y="976084"/>
                  <a:pt x="2846640" y="892273"/>
                  <a:pt x="2810558" y="823449"/>
                </a:cubicBezTo>
                <a:moveTo>
                  <a:pt x="1727043" y="133332"/>
                </a:moveTo>
                <a:lnTo>
                  <a:pt x="1707169" y="280592"/>
                </a:lnTo>
                <a:lnTo>
                  <a:pt x="1646816" y="272365"/>
                </a:lnTo>
                <a:lnTo>
                  <a:pt x="1663594" y="138300"/>
                </a:lnTo>
                <a:cubicBezTo>
                  <a:pt x="1669133" y="93992"/>
                  <a:pt x="1659522" y="64345"/>
                  <a:pt x="1617006" y="58969"/>
                </a:cubicBezTo>
                <a:cubicBezTo>
                  <a:pt x="1573756" y="53593"/>
                  <a:pt x="1557059" y="80634"/>
                  <a:pt x="1551602" y="124210"/>
                </a:cubicBezTo>
                <a:lnTo>
                  <a:pt x="1534824" y="258274"/>
                </a:lnTo>
                <a:lnTo>
                  <a:pt x="1474389" y="251433"/>
                </a:lnTo>
                <a:lnTo>
                  <a:pt x="1491249" y="104906"/>
                </a:lnTo>
                <a:cubicBezTo>
                  <a:pt x="1500045" y="34371"/>
                  <a:pt x="1547285" y="-6597"/>
                  <a:pt x="1623929" y="3014"/>
                </a:cubicBezTo>
                <a:cubicBezTo>
                  <a:pt x="1700409" y="12543"/>
                  <a:pt x="1735758" y="63449"/>
                  <a:pt x="1727043" y="133332"/>
                </a:cubicBezTo>
                <a:moveTo>
                  <a:pt x="1289662" y="2830106"/>
                </a:moveTo>
                <a:lnTo>
                  <a:pt x="1344477" y="2831165"/>
                </a:lnTo>
                <a:lnTo>
                  <a:pt x="1474226" y="2988687"/>
                </a:lnTo>
                <a:lnTo>
                  <a:pt x="1473574" y="2833038"/>
                </a:lnTo>
                <a:lnTo>
                  <a:pt x="1533357" y="2834016"/>
                </a:lnTo>
                <a:lnTo>
                  <a:pt x="1533439" y="3090336"/>
                </a:lnTo>
                <a:lnTo>
                  <a:pt x="1473981" y="3089440"/>
                </a:lnTo>
                <a:lnTo>
                  <a:pt x="1473900" y="3083250"/>
                </a:lnTo>
                <a:cubicBezTo>
                  <a:pt x="1473981" y="3074453"/>
                  <a:pt x="1468687" y="3062317"/>
                  <a:pt x="1459239" y="3051647"/>
                </a:cubicBezTo>
                <a:lnTo>
                  <a:pt x="1345699" y="2912858"/>
                </a:lnTo>
                <a:lnTo>
                  <a:pt x="1341708" y="3087485"/>
                </a:lnTo>
                <a:lnTo>
                  <a:pt x="1281273" y="3086507"/>
                </a:lnTo>
                <a:lnTo>
                  <a:pt x="1289662" y="2830106"/>
                </a:lnTo>
                <a:close/>
                <a:moveTo>
                  <a:pt x="1926593" y="75177"/>
                </a:moveTo>
                <a:lnTo>
                  <a:pt x="1983281" y="95458"/>
                </a:lnTo>
                <a:lnTo>
                  <a:pt x="1936693" y="258274"/>
                </a:lnTo>
                <a:lnTo>
                  <a:pt x="2065626" y="137975"/>
                </a:lnTo>
                <a:lnTo>
                  <a:pt x="2099916" y="153857"/>
                </a:lnTo>
                <a:lnTo>
                  <a:pt x="2091690" y="329950"/>
                </a:lnTo>
                <a:lnTo>
                  <a:pt x="2184949" y="189369"/>
                </a:lnTo>
                <a:lnTo>
                  <a:pt x="2237565" y="219994"/>
                </a:lnTo>
                <a:lnTo>
                  <a:pt x="2089979" y="428829"/>
                </a:lnTo>
                <a:lnTo>
                  <a:pt x="2035816" y="403742"/>
                </a:lnTo>
                <a:lnTo>
                  <a:pt x="2043065" y="232700"/>
                </a:lnTo>
                <a:lnTo>
                  <a:pt x="1915760" y="348194"/>
                </a:lnTo>
                <a:lnTo>
                  <a:pt x="1860538" y="322701"/>
                </a:lnTo>
                <a:lnTo>
                  <a:pt x="1926593" y="75177"/>
                </a:lnTo>
                <a:close/>
                <a:moveTo>
                  <a:pt x="2387594" y="324085"/>
                </a:moveTo>
                <a:lnTo>
                  <a:pt x="2434183" y="362122"/>
                </a:lnTo>
                <a:lnTo>
                  <a:pt x="2336281" y="498875"/>
                </a:lnTo>
                <a:lnTo>
                  <a:pt x="2498120" y="428910"/>
                </a:lnTo>
                <a:lnTo>
                  <a:pt x="2525080" y="455299"/>
                </a:lnTo>
                <a:lnTo>
                  <a:pt x="2458210" y="618360"/>
                </a:lnTo>
                <a:lnTo>
                  <a:pt x="2592927" y="517527"/>
                </a:lnTo>
                <a:lnTo>
                  <a:pt x="2632348" y="563871"/>
                </a:lnTo>
                <a:lnTo>
                  <a:pt x="2423269" y="710886"/>
                </a:lnTo>
                <a:lnTo>
                  <a:pt x="2380671" y="669021"/>
                </a:lnTo>
                <a:lnTo>
                  <a:pt x="2444934" y="510359"/>
                </a:lnTo>
                <a:lnTo>
                  <a:pt x="2286271" y="576414"/>
                </a:lnTo>
                <a:lnTo>
                  <a:pt x="2242859" y="533816"/>
                </a:lnTo>
                <a:lnTo>
                  <a:pt x="2387594" y="324085"/>
                </a:lnTo>
                <a:close/>
                <a:moveTo>
                  <a:pt x="405208" y="2548456"/>
                </a:moveTo>
                <a:cubicBezTo>
                  <a:pt x="363995" y="2570773"/>
                  <a:pt x="314637" y="2555298"/>
                  <a:pt x="293298" y="2515876"/>
                </a:cubicBezTo>
                <a:cubicBezTo>
                  <a:pt x="290691" y="2511071"/>
                  <a:pt x="288574" y="2506021"/>
                  <a:pt x="287026" y="2500971"/>
                </a:cubicBezTo>
                <a:lnTo>
                  <a:pt x="448458" y="2484355"/>
                </a:lnTo>
                <a:cubicBezTo>
                  <a:pt x="445770" y="2510256"/>
                  <a:pt x="430702" y="2534609"/>
                  <a:pt x="405208" y="2548456"/>
                </a:cubicBezTo>
                <a:moveTo>
                  <a:pt x="326773" y="2403884"/>
                </a:moveTo>
                <a:cubicBezTo>
                  <a:pt x="367986" y="2381567"/>
                  <a:pt x="417263" y="2397042"/>
                  <a:pt x="438847" y="2436870"/>
                </a:cubicBezTo>
                <a:cubicBezTo>
                  <a:pt x="441209" y="2441187"/>
                  <a:pt x="443082" y="2445667"/>
                  <a:pt x="444548" y="2450228"/>
                </a:cubicBezTo>
                <a:lnTo>
                  <a:pt x="283687" y="2466925"/>
                </a:lnTo>
                <a:cubicBezTo>
                  <a:pt x="286782" y="2441351"/>
                  <a:pt x="301687" y="2417486"/>
                  <a:pt x="326773" y="2403884"/>
                </a:cubicBezTo>
                <a:moveTo>
                  <a:pt x="541147" y="2474826"/>
                </a:moveTo>
                <a:lnTo>
                  <a:pt x="537482" y="2440617"/>
                </a:lnTo>
                <a:lnTo>
                  <a:pt x="501563" y="2444364"/>
                </a:lnTo>
                <a:cubicBezTo>
                  <a:pt x="498549" y="2432798"/>
                  <a:pt x="494069" y="2421314"/>
                  <a:pt x="488042" y="2410237"/>
                </a:cubicBezTo>
                <a:cubicBezTo>
                  <a:pt x="450983" y="2341983"/>
                  <a:pt x="369534" y="2312824"/>
                  <a:pt x="298266" y="2351512"/>
                </a:cubicBezTo>
                <a:cubicBezTo>
                  <a:pt x="250211" y="2377576"/>
                  <a:pt x="225451" y="2424409"/>
                  <a:pt x="225858" y="2473034"/>
                </a:cubicBezTo>
                <a:lnTo>
                  <a:pt x="189043" y="2476862"/>
                </a:lnTo>
                <a:lnTo>
                  <a:pt x="193767" y="2510663"/>
                </a:lnTo>
                <a:lnTo>
                  <a:pt x="230175" y="2506917"/>
                </a:lnTo>
                <a:cubicBezTo>
                  <a:pt x="233188" y="2519053"/>
                  <a:pt x="237831" y="2531107"/>
                  <a:pt x="244021" y="2542592"/>
                </a:cubicBezTo>
                <a:cubicBezTo>
                  <a:pt x="281080" y="2610846"/>
                  <a:pt x="362529" y="2640086"/>
                  <a:pt x="433797" y="2601397"/>
                </a:cubicBezTo>
                <a:cubicBezTo>
                  <a:pt x="482341" y="2575090"/>
                  <a:pt x="507020" y="2527605"/>
                  <a:pt x="506205" y="2478491"/>
                </a:cubicBezTo>
                <a:lnTo>
                  <a:pt x="541147" y="2474826"/>
                </a:lnTo>
                <a:close/>
                <a:moveTo>
                  <a:pt x="2267620" y="2527605"/>
                </a:moveTo>
                <a:lnTo>
                  <a:pt x="2316896" y="2483460"/>
                </a:lnTo>
                <a:lnTo>
                  <a:pt x="2507324" y="2557334"/>
                </a:lnTo>
                <a:lnTo>
                  <a:pt x="2423187" y="2370734"/>
                </a:lnTo>
                <a:lnTo>
                  <a:pt x="2463667" y="2319584"/>
                </a:lnTo>
                <a:lnTo>
                  <a:pt x="2581605" y="2583071"/>
                </a:lnTo>
                <a:lnTo>
                  <a:pt x="2537379" y="2629986"/>
                </a:lnTo>
                <a:lnTo>
                  <a:pt x="2267620" y="2527605"/>
                </a:lnTo>
                <a:close/>
                <a:moveTo>
                  <a:pt x="1337229" y="253632"/>
                </a:moveTo>
                <a:lnTo>
                  <a:pt x="1283065" y="262591"/>
                </a:lnTo>
                <a:lnTo>
                  <a:pt x="1126764" y="131377"/>
                </a:lnTo>
                <a:lnTo>
                  <a:pt x="1155842" y="284257"/>
                </a:lnTo>
                <a:lnTo>
                  <a:pt x="1096873" y="294194"/>
                </a:lnTo>
                <a:lnTo>
                  <a:pt x="1049877" y="42190"/>
                </a:lnTo>
                <a:lnTo>
                  <a:pt x="1108520" y="32254"/>
                </a:lnTo>
                <a:lnTo>
                  <a:pt x="1109742" y="38362"/>
                </a:lnTo>
                <a:cubicBezTo>
                  <a:pt x="1111208" y="47077"/>
                  <a:pt x="1118701" y="57992"/>
                  <a:pt x="1129941" y="66788"/>
                </a:cubicBezTo>
                <a:lnTo>
                  <a:pt x="1266938" y="182527"/>
                </a:lnTo>
                <a:lnTo>
                  <a:pt x="1238920" y="10100"/>
                </a:lnTo>
                <a:lnTo>
                  <a:pt x="1298540" y="0"/>
                </a:lnTo>
                <a:lnTo>
                  <a:pt x="1337229" y="253632"/>
                </a:lnTo>
                <a:close/>
                <a:moveTo>
                  <a:pt x="2523858" y="2233086"/>
                </a:moveTo>
                <a:lnTo>
                  <a:pt x="2548700" y="2184135"/>
                </a:lnTo>
                <a:lnTo>
                  <a:pt x="2747028" y="2135998"/>
                </a:lnTo>
                <a:lnTo>
                  <a:pt x="2606691" y="2068803"/>
                </a:lnTo>
                <a:lnTo>
                  <a:pt x="2633651" y="2015454"/>
                </a:lnTo>
                <a:lnTo>
                  <a:pt x="2864477" y="2127039"/>
                </a:lnTo>
                <a:lnTo>
                  <a:pt x="2837762" y="2180144"/>
                </a:lnTo>
                <a:lnTo>
                  <a:pt x="2832142" y="2177456"/>
                </a:lnTo>
                <a:cubicBezTo>
                  <a:pt x="2824323" y="2173546"/>
                  <a:pt x="2811047" y="2172976"/>
                  <a:pt x="2797363" y="2176886"/>
                </a:cubicBezTo>
                <a:lnTo>
                  <a:pt x="2622981" y="2218587"/>
                </a:lnTo>
                <a:lnTo>
                  <a:pt x="2778467" y="2298245"/>
                </a:lnTo>
                <a:lnTo>
                  <a:pt x="2751263" y="2352245"/>
                </a:lnTo>
                <a:lnTo>
                  <a:pt x="2523858" y="2233086"/>
                </a:lnTo>
                <a:close/>
                <a:moveTo>
                  <a:pt x="230989" y="2015454"/>
                </a:moveTo>
                <a:lnTo>
                  <a:pt x="257542" y="2070513"/>
                </a:lnTo>
                <a:lnTo>
                  <a:pt x="168436" y="2113437"/>
                </a:lnTo>
                <a:cubicBezTo>
                  <a:pt x="203297" y="2137709"/>
                  <a:pt x="257786" y="2157012"/>
                  <a:pt x="298755" y="2155953"/>
                </a:cubicBezTo>
                <a:lnTo>
                  <a:pt x="326936" y="2214352"/>
                </a:lnTo>
                <a:cubicBezTo>
                  <a:pt x="278067" y="2218425"/>
                  <a:pt x="213641" y="2195375"/>
                  <a:pt x="173894" y="2171021"/>
                </a:cubicBezTo>
                <a:lnTo>
                  <a:pt x="101404" y="2336933"/>
                </a:lnTo>
                <a:lnTo>
                  <a:pt x="68336" y="2268353"/>
                </a:lnTo>
                <a:lnTo>
                  <a:pt x="128608" y="2132740"/>
                </a:lnTo>
                <a:lnTo>
                  <a:pt x="26634" y="2181935"/>
                </a:lnTo>
                <a:lnTo>
                  <a:pt x="0" y="2126876"/>
                </a:lnTo>
                <a:lnTo>
                  <a:pt x="230989" y="2015454"/>
                </a:lnTo>
                <a:close/>
                <a:moveTo>
                  <a:pt x="682542" y="2722349"/>
                </a:moveTo>
                <a:cubicBezTo>
                  <a:pt x="701275" y="2735137"/>
                  <a:pt x="720090" y="2735544"/>
                  <a:pt x="731248" y="2719173"/>
                </a:cubicBezTo>
                <a:cubicBezTo>
                  <a:pt x="741185" y="2704675"/>
                  <a:pt x="737357" y="2690095"/>
                  <a:pt x="714959" y="2674783"/>
                </a:cubicBezTo>
                <a:lnTo>
                  <a:pt x="681972" y="2652303"/>
                </a:lnTo>
                <a:lnTo>
                  <a:pt x="649555" y="2699869"/>
                </a:lnTo>
                <a:lnTo>
                  <a:pt x="682542" y="2722349"/>
                </a:lnTo>
                <a:close/>
                <a:moveTo>
                  <a:pt x="635465" y="2819273"/>
                </a:moveTo>
                <a:cubicBezTo>
                  <a:pt x="657863" y="2834504"/>
                  <a:pt x="675293" y="2831735"/>
                  <a:pt x="686207" y="2815771"/>
                </a:cubicBezTo>
                <a:cubicBezTo>
                  <a:pt x="695900" y="2801599"/>
                  <a:pt x="693130" y="2784169"/>
                  <a:pt x="670162" y="2768449"/>
                </a:cubicBezTo>
                <a:lnTo>
                  <a:pt x="624225" y="2737092"/>
                </a:lnTo>
                <a:lnTo>
                  <a:pt x="589527" y="2787916"/>
                </a:lnTo>
                <a:lnTo>
                  <a:pt x="635465" y="2819273"/>
                </a:lnTo>
                <a:close/>
                <a:moveTo>
                  <a:pt x="657456" y="2579732"/>
                </a:moveTo>
                <a:lnTo>
                  <a:pt x="741267" y="2636909"/>
                </a:lnTo>
                <a:cubicBezTo>
                  <a:pt x="802109" y="2678367"/>
                  <a:pt x="808706" y="2713553"/>
                  <a:pt x="786226" y="2746458"/>
                </a:cubicBezTo>
                <a:cubicBezTo>
                  <a:pt x="773032" y="2765843"/>
                  <a:pt x="752425" y="2775291"/>
                  <a:pt x="727420" y="2771544"/>
                </a:cubicBezTo>
                <a:cubicBezTo>
                  <a:pt x="750389" y="2798260"/>
                  <a:pt x="752507" y="2826359"/>
                  <a:pt x="735158" y="2851771"/>
                </a:cubicBezTo>
                <a:cubicBezTo>
                  <a:pt x="711375" y="2886550"/>
                  <a:pt x="671139" y="2899419"/>
                  <a:pt x="609727" y="2857554"/>
                </a:cubicBezTo>
                <a:lnTo>
                  <a:pt x="512884" y="2791499"/>
                </a:lnTo>
                <a:lnTo>
                  <a:pt x="657456" y="2579732"/>
                </a:lnTo>
                <a:close/>
                <a:moveTo>
                  <a:pt x="2886469" y="1944105"/>
                </a:moveTo>
                <a:lnTo>
                  <a:pt x="2857961" y="1893688"/>
                </a:lnTo>
                <a:cubicBezTo>
                  <a:pt x="2886061" y="1877968"/>
                  <a:pt x="2902188" y="1859072"/>
                  <a:pt x="2907564" y="1831786"/>
                </a:cubicBezTo>
                <a:cubicBezTo>
                  <a:pt x="2912369" y="1807352"/>
                  <a:pt x="2905772" y="1788130"/>
                  <a:pt x="2887446" y="1784465"/>
                </a:cubicBezTo>
                <a:cubicBezTo>
                  <a:pt x="2866595" y="1780392"/>
                  <a:pt x="2852749" y="1804420"/>
                  <a:pt x="2842568" y="1829262"/>
                </a:cubicBezTo>
                <a:cubicBezTo>
                  <a:pt x="2825382" y="1874791"/>
                  <a:pt x="2797445" y="1915679"/>
                  <a:pt x="2743933" y="1905091"/>
                </a:cubicBezTo>
                <a:cubicBezTo>
                  <a:pt x="2696122" y="1895642"/>
                  <a:pt x="2674131" y="1852067"/>
                  <a:pt x="2685941" y="1792039"/>
                </a:cubicBezTo>
                <a:cubicBezTo>
                  <a:pt x="2694005" y="1751478"/>
                  <a:pt x="2710294" y="1723704"/>
                  <a:pt x="2745318" y="1701468"/>
                </a:cubicBezTo>
                <a:lnTo>
                  <a:pt x="2772603" y="1750501"/>
                </a:lnTo>
                <a:cubicBezTo>
                  <a:pt x="2752648" y="1762636"/>
                  <a:pt x="2740186" y="1780311"/>
                  <a:pt x="2735544" y="1803687"/>
                </a:cubicBezTo>
                <a:cubicBezTo>
                  <a:pt x="2730738" y="1828121"/>
                  <a:pt x="2736603" y="1843515"/>
                  <a:pt x="2751019" y="1846366"/>
                </a:cubicBezTo>
                <a:cubicBezTo>
                  <a:pt x="2768938" y="1849868"/>
                  <a:pt x="2782295" y="1831542"/>
                  <a:pt x="2792558" y="1804094"/>
                </a:cubicBezTo>
                <a:cubicBezTo>
                  <a:pt x="2811617" y="1754817"/>
                  <a:pt x="2837029" y="1714011"/>
                  <a:pt x="2894125" y="1725333"/>
                </a:cubicBezTo>
                <a:cubicBezTo>
                  <a:pt x="2951302" y="1736654"/>
                  <a:pt x="2968732" y="1788211"/>
                  <a:pt x="2957736" y="1843597"/>
                </a:cubicBezTo>
                <a:cubicBezTo>
                  <a:pt x="2948533" y="1891000"/>
                  <a:pt x="2924342" y="1922439"/>
                  <a:pt x="2886469" y="1944105"/>
                </a:cubicBezTo>
                <a:moveTo>
                  <a:pt x="2714367" y="1367120"/>
                </a:moveTo>
                <a:lnTo>
                  <a:pt x="2701417" y="1307337"/>
                </a:lnTo>
                <a:lnTo>
                  <a:pt x="2798096" y="1286323"/>
                </a:lnTo>
                <a:cubicBezTo>
                  <a:pt x="2769834" y="1254558"/>
                  <a:pt x="2721453" y="1223200"/>
                  <a:pt x="2681299" y="1214648"/>
                </a:cubicBezTo>
                <a:lnTo>
                  <a:pt x="2667534" y="1151281"/>
                </a:lnTo>
                <a:cubicBezTo>
                  <a:pt x="2715996" y="1158774"/>
                  <a:pt x="2773255" y="1196159"/>
                  <a:pt x="2806241" y="1229146"/>
                </a:cubicBezTo>
                <a:lnTo>
                  <a:pt x="2915464" y="1084737"/>
                </a:lnTo>
                <a:lnTo>
                  <a:pt x="2931591" y="1159181"/>
                </a:lnTo>
                <a:lnTo>
                  <a:pt x="2841346" y="1276956"/>
                </a:lnTo>
                <a:lnTo>
                  <a:pt x="2951954" y="1252929"/>
                </a:lnTo>
                <a:lnTo>
                  <a:pt x="2964904" y="1312713"/>
                </a:lnTo>
                <a:lnTo>
                  <a:pt x="2714367" y="1367120"/>
                </a:lnTo>
                <a:close/>
                <a:moveTo>
                  <a:pt x="966717" y="338990"/>
                </a:moveTo>
                <a:lnTo>
                  <a:pt x="791521" y="421661"/>
                </a:lnTo>
                <a:lnTo>
                  <a:pt x="769774" y="375642"/>
                </a:lnTo>
                <a:lnTo>
                  <a:pt x="889667" y="319036"/>
                </a:lnTo>
                <a:lnTo>
                  <a:pt x="868409" y="273994"/>
                </a:lnTo>
                <a:lnTo>
                  <a:pt x="768308" y="321235"/>
                </a:lnTo>
                <a:lnTo>
                  <a:pt x="746642" y="275216"/>
                </a:lnTo>
                <a:lnTo>
                  <a:pt x="846662" y="227976"/>
                </a:lnTo>
                <a:lnTo>
                  <a:pt x="823693" y="179269"/>
                </a:lnTo>
                <a:lnTo>
                  <a:pt x="703800" y="235876"/>
                </a:lnTo>
                <a:lnTo>
                  <a:pt x="682053" y="189776"/>
                </a:lnTo>
                <a:lnTo>
                  <a:pt x="857331" y="107105"/>
                </a:lnTo>
                <a:lnTo>
                  <a:pt x="966717" y="338990"/>
                </a:lnTo>
                <a:close/>
                <a:moveTo>
                  <a:pt x="958084" y="2745481"/>
                </a:moveTo>
                <a:lnTo>
                  <a:pt x="1142891" y="2803635"/>
                </a:lnTo>
                <a:lnTo>
                  <a:pt x="1127660" y="2852179"/>
                </a:lnTo>
                <a:lnTo>
                  <a:pt x="1001170" y="2812350"/>
                </a:lnTo>
                <a:lnTo>
                  <a:pt x="986265" y="2859835"/>
                </a:lnTo>
                <a:lnTo>
                  <a:pt x="1091742" y="2893066"/>
                </a:lnTo>
                <a:lnTo>
                  <a:pt x="1076510" y="2941610"/>
                </a:lnTo>
                <a:lnTo>
                  <a:pt x="970953" y="2908460"/>
                </a:lnTo>
                <a:lnTo>
                  <a:pt x="954826" y="2959773"/>
                </a:lnTo>
                <a:lnTo>
                  <a:pt x="1081316" y="2999601"/>
                </a:lnTo>
                <a:lnTo>
                  <a:pt x="1066004" y="3048226"/>
                </a:lnTo>
                <a:lnTo>
                  <a:pt x="881196" y="2990072"/>
                </a:lnTo>
                <a:lnTo>
                  <a:pt x="958084" y="2745481"/>
                </a:lnTo>
                <a:close/>
                <a:moveTo>
                  <a:pt x="2163772" y="2789545"/>
                </a:moveTo>
                <a:lnTo>
                  <a:pt x="2148541" y="2687489"/>
                </a:lnTo>
                <a:lnTo>
                  <a:pt x="2234307" y="2745562"/>
                </a:lnTo>
                <a:lnTo>
                  <a:pt x="2163772" y="2789545"/>
                </a:lnTo>
                <a:close/>
                <a:moveTo>
                  <a:pt x="2327729" y="2808767"/>
                </a:moveTo>
                <a:lnTo>
                  <a:pt x="2379531" y="2770322"/>
                </a:lnTo>
                <a:lnTo>
                  <a:pt x="2144876" y="2619479"/>
                </a:lnTo>
                <a:lnTo>
                  <a:pt x="2090305" y="2653851"/>
                </a:lnTo>
                <a:lnTo>
                  <a:pt x="2125247" y="2930370"/>
                </a:lnTo>
                <a:lnTo>
                  <a:pt x="2180469" y="2901455"/>
                </a:lnTo>
                <a:lnTo>
                  <a:pt x="2171999" y="2844523"/>
                </a:lnTo>
                <a:lnTo>
                  <a:pt x="2280570" y="2776839"/>
                </a:lnTo>
                <a:lnTo>
                  <a:pt x="2327729" y="2808767"/>
                </a:lnTo>
                <a:close/>
                <a:moveTo>
                  <a:pt x="1432198" y="2344752"/>
                </a:moveTo>
                <a:cubicBezTo>
                  <a:pt x="1337880" y="2344752"/>
                  <a:pt x="1297563" y="2415450"/>
                  <a:pt x="1173028" y="2415450"/>
                </a:cubicBezTo>
                <a:cubicBezTo>
                  <a:pt x="1221001" y="2429622"/>
                  <a:pt x="1324930" y="2452591"/>
                  <a:pt x="1432198" y="2452591"/>
                </a:cubicBezTo>
                <a:cubicBezTo>
                  <a:pt x="1539548" y="2452591"/>
                  <a:pt x="1643395" y="2429622"/>
                  <a:pt x="1691368" y="2415450"/>
                </a:cubicBezTo>
                <a:cubicBezTo>
                  <a:pt x="1566833" y="2415450"/>
                  <a:pt x="1526516" y="2344752"/>
                  <a:pt x="1432198" y="2344752"/>
                </a:cubicBezTo>
                <a:moveTo>
                  <a:pt x="1917878" y="2191872"/>
                </a:moveTo>
                <a:cubicBezTo>
                  <a:pt x="1878782" y="2213538"/>
                  <a:pt x="1839605" y="2227873"/>
                  <a:pt x="1768338" y="2227873"/>
                </a:cubicBezTo>
                <a:cubicBezTo>
                  <a:pt x="1697070" y="2227873"/>
                  <a:pt x="1658300" y="2211420"/>
                  <a:pt x="1619205" y="2189755"/>
                </a:cubicBezTo>
                <a:cubicBezTo>
                  <a:pt x="1575711" y="2165646"/>
                  <a:pt x="1525294" y="2135021"/>
                  <a:pt x="1432117" y="2134288"/>
                </a:cubicBezTo>
                <a:cubicBezTo>
                  <a:pt x="1338939" y="2135102"/>
                  <a:pt x="1288522" y="2165646"/>
                  <a:pt x="1245028" y="2189755"/>
                </a:cubicBezTo>
                <a:cubicBezTo>
                  <a:pt x="1205933" y="2211420"/>
                  <a:pt x="1167163" y="2227873"/>
                  <a:pt x="1095895" y="2227873"/>
                </a:cubicBezTo>
                <a:cubicBezTo>
                  <a:pt x="1024628" y="2227873"/>
                  <a:pt x="985451" y="2213538"/>
                  <a:pt x="946355" y="2191872"/>
                </a:cubicBezTo>
                <a:cubicBezTo>
                  <a:pt x="902373" y="2167438"/>
                  <a:pt x="843485" y="2127446"/>
                  <a:pt x="745013" y="2138442"/>
                </a:cubicBezTo>
                <a:cubicBezTo>
                  <a:pt x="893984" y="2330010"/>
                  <a:pt x="1098502" y="2327077"/>
                  <a:pt x="1098502" y="2327077"/>
                </a:cubicBezTo>
                <a:cubicBezTo>
                  <a:pt x="1188747" y="2327077"/>
                  <a:pt x="1239979" y="2308670"/>
                  <a:pt x="1283961" y="2284235"/>
                </a:cubicBezTo>
                <a:cubicBezTo>
                  <a:pt x="1322486" y="2262814"/>
                  <a:pt x="1362559" y="2236995"/>
                  <a:pt x="1432117" y="2236343"/>
                </a:cubicBezTo>
                <a:cubicBezTo>
                  <a:pt x="1501674" y="2236995"/>
                  <a:pt x="1541665" y="2262733"/>
                  <a:pt x="1580272" y="2284235"/>
                </a:cubicBezTo>
                <a:cubicBezTo>
                  <a:pt x="1624336" y="2308670"/>
                  <a:pt x="1675486" y="2327077"/>
                  <a:pt x="1765731" y="2327077"/>
                </a:cubicBezTo>
                <a:cubicBezTo>
                  <a:pt x="1765731" y="2327077"/>
                  <a:pt x="1970250" y="2330010"/>
                  <a:pt x="2119220" y="2138442"/>
                </a:cubicBezTo>
                <a:cubicBezTo>
                  <a:pt x="2020829" y="2127446"/>
                  <a:pt x="1961942" y="2167356"/>
                  <a:pt x="1917878" y="2191872"/>
                </a:cubicBezTo>
                <a:moveTo>
                  <a:pt x="2114577" y="1920077"/>
                </a:moveTo>
                <a:cubicBezTo>
                  <a:pt x="2016757" y="1920077"/>
                  <a:pt x="1965607" y="1957951"/>
                  <a:pt x="1920403" y="1983037"/>
                </a:cubicBezTo>
                <a:cubicBezTo>
                  <a:pt x="1880330" y="2005273"/>
                  <a:pt x="1845796" y="2026857"/>
                  <a:pt x="1772736" y="2026857"/>
                </a:cubicBezTo>
                <a:cubicBezTo>
                  <a:pt x="1699676" y="2026857"/>
                  <a:pt x="1665060" y="2005273"/>
                  <a:pt x="1624988" y="1983037"/>
                </a:cubicBezTo>
                <a:cubicBezTo>
                  <a:pt x="1580109" y="1958114"/>
                  <a:pt x="1528878" y="1929933"/>
                  <a:pt x="1432198" y="1929525"/>
                </a:cubicBezTo>
                <a:cubicBezTo>
                  <a:pt x="1335437" y="1929851"/>
                  <a:pt x="1284287" y="1958114"/>
                  <a:pt x="1239408" y="1983037"/>
                </a:cubicBezTo>
                <a:cubicBezTo>
                  <a:pt x="1199336" y="2005273"/>
                  <a:pt x="1164801" y="2026857"/>
                  <a:pt x="1091660" y="2026857"/>
                </a:cubicBezTo>
                <a:cubicBezTo>
                  <a:pt x="1018600" y="2026857"/>
                  <a:pt x="983984" y="2005273"/>
                  <a:pt x="943993" y="1983037"/>
                </a:cubicBezTo>
                <a:cubicBezTo>
                  <a:pt x="898870" y="1957951"/>
                  <a:pt x="847639" y="1920077"/>
                  <a:pt x="749819" y="1920077"/>
                </a:cubicBezTo>
                <a:cubicBezTo>
                  <a:pt x="687999" y="1920077"/>
                  <a:pt x="614125" y="1939543"/>
                  <a:pt x="614125" y="1939543"/>
                </a:cubicBezTo>
                <a:lnTo>
                  <a:pt x="667148" y="2031825"/>
                </a:lnTo>
                <a:cubicBezTo>
                  <a:pt x="667148" y="2031825"/>
                  <a:pt x="711538" y="2023843"/>
                  <a:pt x="749737" y="2023843"/>
                </a:cubicBezTo>
                <a:cubicBezTo>
                  <a:pt x="822797" y="2023843"/>
                  <a:pt x="862218" y="2045346"/>
                  <a:pt x="902291" y="2067581"/>
                </a:cubicBezTo>
                <a:cubicBezTo>
                  <a:pt x="947414" y="2092667"/>
                  <a:pt x="985043" y="2127283"/>
                  <a:pt x="1082945" y="2127283"/>
                </a:cubicBezTo>
                <a:cubicBezTo>
                  <a:pt x="1180847" y="2127283"/>
                  <a:pt x="1234196" y="2095600"/>
                  <a:pt x="1279237" y="2070513"/>
                </a:cubicBezTo>
                <a:cubicBezTo>
                  <a:pt x="1319065" y="2048441"/>
                  <a:pt x="1360034" y="2029300"/>
                  <a:pt x="1432198" y="2029056"/>
                </a:cubicBezTo>
                <a:cubicBezTo>
                  <a:pt x="1504280" y="2029300"/>
                  <a:pt x="1545330" y="2048359"/>
                  <a:pt x="1585159" y="2070513"/>
                </a:cubicBezTo>
                <a:cubicBezTo>
                  <a:pt x="1630282" y="2095600"/>
                  <a:pt x="1683631" y="2127283"/>
                  <a:pt x="1781451" y="2127283"/>
                </a:cubicBezTo>
                <a:cubicBezTo>
                  <a:pt x="1879353" y="2127283"/>
                  <a:pt x="1916982" y="2092749"/>
                  <a:pt x="1962105" y="2067581"/>
                </a:cubicBezTo>
                <a:cubicBezTo>
                  <a:pt x="2002177" y="2045346"/>
                  <a:pt x="2041517" y="2023843"/>
                  <a:pt x="2114658" y="2023843"/>
                </a:cubicBezTo>
                <a:cubicBezTo>
                  <a:pt x="2152858" y="2023843"/>
                  <a:pt x="2197248" y="2031825"/>
                  <a:pt x="2197248" y="2031825"/>
                </a:cubicBezTo>
                <a:lnTo>
                  <a:pt x="2250271" y="1939543"/>
                </a:lnTo>
                <a:cubicBezTo>
                  <a:pt x="2250271" y="1939625"/>
                  <a:pt x="2176397" y="1920077"/>
                  <a:pt x="2114577" y="1920077"/>
                </a:cubicBezTo>
                <a:moveTo>
                  <a:pt x="1038800" y="776941"/>
                </a:moveTo>
                <a:lnTo>
                  <a:pt x="961016" y="759349"/>
                </a:lnTo>
                <a:lnTo>
                  <a:pt x="1015179" y="817910"/>
                </a:lnTo>
                <a:lnTo>
                  <a:pt x="961016" y="876472"/>
                </a:lnTo>
                <a:lnTo>
                  <a:pt x="1038800" y="858879"/>
                </a:lnTo>
                <a:lnTo>
                  <a:pt x="1062420" y="935034"/>
                </a:lnTo>
                <a:lnTo>
                  <a:pt x="1086040" y="858879"/>
                </a:lnTo>
                <a:lnTo>
                  <a:pt x="1163824" y="876472"/>
                </a:lnTo>
                <a:lnTo>
                  <a:pt x="1109660" y="817910"/>
                </a:lnTo>
                <a:lnTo>
                  <a:pt x="1163824" y="759349"/>
                </a:lnTo>
                <a:lnTo>
                  <a:pt x="1086040" y="776941"/>
                </a:lnTo>
                <a:lnTo>
                  <a:pt x="1062420" y="700787"/>
                </a:lnTo>
                <a:lnTo>
                  <a:pt x="1038800" y="776941"/>
                </a:lnTo>
                <a:close/>
                <a:moveTo>
                  <a:pt x="2027427" y="1425438"/>
                </a:moveTo>
                <a:lnTo>
                  <a:pt x="2052106" y="1425438"/>
                </a:lnTo>
                <a:lnTo>
                  <a:pt x="2052106" y="1389030"/>
                </a:lnTo>
                <a:cubicBezTo>
                  <a:pt x="2052106" y="1389030"/>
                  <a:pt x="2020422" y="1382514"/>
                  <a:pt x="2020422" y="1349446"/>
                </a:cubicBezTo>
                <a:lnTo>
                  <a:pt x="2020178" y="1349446"/>
                </a:lnTo>
                <a:lnTo>
                  <a:pt x="2018467" y="1317681"/>
                </a:lnTo>
                <a:lnTo>
                  <a:pt x="2049011" y="1292920"/>
                </a:lnTo>
                <a:lnTo>
                  <a:pt x="2055119" y="1227517"/>
                </a:lnTo>
                <a:lnTo>
                  <a:pt x="2010485" y="1227517"/>
                </a:lnTo>
                <a:lnTo>
                  <a:pt x="2004702" y="1273861"/>
                </a:lnTo>
                <a:lnTo>
                  <a:pt x="1961535" y="1273861"/>
                </a:lnTo>
                <a:lnTo>
                  <a:pt x="1955182" y="1227517"/>
                </a:lnTo>
                <a:lnTo>
                  <a:pt x="1930584" y="1227517"/>
                </a:lnTo>
                <a:lnTo>
                  <a:pt x="1905905" y="1227517"/>
                </a:lnTo>
                <a:lnTo>
                  <a:pt x="1899552" y="1273861"/>
                </a:lnTo>
                <a:lnTo>
                  <a:pt x="1856384" y="1273861"/>
                </a:lnTo>
                <a:lnTo>
                  <a:pt x="1850601" y="1227517"/>
                </a:lnTo>
                <a:lnTo>
                  <a:pt x="1805967" y="1227517"/>
                </a:lnTo>
                <a:lnTo>
                  <a:pt x="1812076" y="1292920"/>
                </a:lnTo>
                <a:lnTo>
                  <a:pt x="1842619" y="1317681"/>
                </a:lnTo>
                <a:lnTo>
                  <a:pt x="1840827" y="1349446"/>
                </a:lnTo>
                <a:lnTo>
                  <a:pt x="1840664" y="1349446"/>
                </a:lnTo>
                <a:cubicBezTo>
                  <a:pt x="1840664" y="1382514"/>
                  <a:pt x="1808899" y="1389030"/>
                  <a:pt x="1808899" y="1389030"/>
                </a:cubicBezTo>
                <a:lnTo>
                  <a:pt x="1808899" y="1425438"/>
                </a:lnTo>
                <a:lnTo>
                  <a:pt x="1833578" y="1425438"/>
                </a:lnTo>
                <a:cubicBezTo>
                  <a:pt x="1832519" y="1548263"/>
                  <a:pt x="1771514" y="1725821"/>
                  <a:pt x="1771514" y="1859153"/>
                </a:cubicBezTo>
                <a:lnTo>
                  <a:pt x="1930584" y="1859153"/>
                </a:lnTo>
                <a:lnTo>
                  <a:pt x="2089654" y="1859153"/>
                </a:lnTo>
                <a:cubicBezTo>
                  <a:pt x="2089491" y="1725740"/>
                  <a:pt x="2028486" y="1548263"/>
                  <a:pt x="2027427" y="1425438"/>
                </a:cubicBezTo>
                <a:moveTo>
                  <a:pt x="2029626" y="1184838"/>
                </a:moveTo>
                <a:lnTo>
                  <a:pt x="2029626" y="1163498"/>
                </a:lnTo>
                <a:cubicBezTo>
                  <a:pt x="2029626" y="1102248"/>
                  <a:pt x="1984584" y="1063967"/>
                  <a:pt x="1930421" y="1063967"/>
                </a:cubicBezTo>
                <a:cubicBezTo>
                  <a:pt x="1876257" y="1063967"/>
                  <a:pt x="1831216" y="1102248"/>
                  <a:pt x="1831216" y="1163498"/>
                </a:cubicBezTo>
                <a:lnTo>
                  <a:pt x="1831216" y="1184838"/>
                </a:lnTo>
                <a:lnTo>
                  <a:pt x="2029626" y="1184838"/>
                </a:lnTo>
                <a:close/>
                <a:moveTo>
                  <a:pt x="1030899" y="1425438"/>
                </a:moveTo>
                <a:lnTo>
                  <a:pt x="1055578" y="1425438"/>
                </a:lnTo>
                <a:lnTo>
                  <a:pt x="1055578" y="1389030"/>
                </a:lnTo>
                <a:cubicBezTo>
                  <a:pt x="1055578" y="1389030"/>
                  <a:pt x="1023813" y="1382514"/>
                  <a:pt x="1023813" y="1349446"/>
                </a:cubicBezTo>
                <a:lnTo>
                  <a:pt x="1023650" y="1349446"/>
                </a:lnTo>
                <a:lnTo>
                  <a:pt x="1021858" y="1317681"/>
                </a:lnTo>
                <a:lnTo>
                  <a:pt x="1052402" y="1292920"/>
                </a:lnTo>
                <a:lnTo>
                  <a:pt x="1058510" y="1227517"/>
                </a:lnTo>
                <a:lnTo>
                  <a:pt x="1013876" y="1227517"/>
                </a:lnTo>
                <a:lnTo>
                  <a:pt x="1008093" y="1273861"/>
                </a:lnTo>
                <a:lnTo>
                  <a:pt x="964925" y="1273861"/>
                </a:lnTo>
                <a:lnTo>
                  <a:pt x="958572" y="1227517"/>
                </a:lnTo>
                <a:lnTo>
                  <a:pt x="933893" y="1227517"/>
                </a:lnTo>
                <a:lnTo>
                  <a:pt x="909296" y="1227517"/>
                </a:lnTo>
                <a:lnTo>
                  <a:pt x="902943" y="1273861"/>
                </a:lnTo>
                <a:lnTo>
                  <a:pt x="859775" y="1273861"/>
                </a:lnTo>
                <a:lnTo>
                  <a:pt x="853992" y="1227517"/>
                </a:lnTo>
                <a:lnTo>
                  <a:pt x="809358" y="1227517"/>
                </a:lnTo>
                <a:lnTo>
                  <a:pt x="815385" y="1292920"/>
                </a:lnTo>
                <a:lnTo>
                  <a:pt x="845929" y="1317681"/>
                </a:lnTo>
                <a:lnTo>
                  <a:pt x="844137" y="1349446"/>
                </a:lnTo>
                <a:lnTo>
                  <a:pt x="843974" y="1349446"/>
                </a:lnTo>
                <a:cubicBezTo>
                  <a:pt x="843974" y="1382514"/>
                  <a:pt x="812209" y="1389030"/>
                  <a:pt x="812209" y="1389030"/>
                </a:cubicBezTo>
                <a:lnTo>
                  <a:pt x="812209" y="1425438"/>
                </a:lnTo>
                <a:lnTo>
                  <a:pt x="836888" y="1425438"/>
                </a:lnTo>
                <a:cubicBezTo>
                  <a:pt x="835829" y="1548263"/>
                  <a:pt x="774824" y="1725821"/>
                  <a:pt x="774824" y="1859153"/>
                </a:cubicBezTo>
                <a:lnTo>
                  <a:pt x="933812" y="1859153"/>
                </a:lnTo>
                <a:lnTo>
                  <a:pt x="1092882" y="1859153"/>
                </a:lnTo>
                <a:cubicBezTo>
                  <a:pt x="1092963" y="1725740"/>
                  <a:pt x="1031958" y="1548263"/>
                  <a:pt x="1030899" y="1425438"/>
                </a:cubicBezTo>
                <a:moveTo>
                  <a:pt x="1482289" y="622107"/>
                </a:moveTo>
                <a:cubicBezTo>
                  <a:pt x="1482289" y="594414"/>
                  <a:pt x="1459891" y="572016"/>
                  <a:pt x="1432198" y="572016"/>
                </a:cubicBezTo>
                <a:cubicBezTo>
                  <a:pt x="1404505" y="572016"/>
                  <a:pt x="1382107" y="594414"/>
                  <a:pt x="1382107" y="622107"/>
                </a:cubicBezTo>
                <a:cubicBezTo>
                  <a:pt x="1382107" y="649800"/>
                  <a:pt x="1404505" y="672198"/>
                  <a:pt x="1432198" y="672198"/>
                </a:cubicBezTo>
                <a:cubicBezTo>
                  <a:pt x="1459809" y="672198"/>
                  <a:pt x="1482289" y="649718"/>
                  <a:pt x="1482289" y="622107"/>
                </a:cubicBezTo>
                <a:moveTo>
                  <a:pt x="1636879" y="1314016"/>
                </a:moveTo>
                <a:lnTo>
                  <a:pt x="1227517" y="1314016"/>
                </a:lnTo>
                <a:lnTo>
                  <a:pt x="1227517" y="1375836"/>
                </a:lnTo>
                <a:cubicBezTo>
                  <a:pt x="1227517" y="1375836"/>
                  <a:pt x="1253010" y="1387157"/>
                  <a:pt x="1253010" y="1415501"/>
                </a:cubicBezTo>
                <a:cubicBezTo>
                  <a:pt x="1253010" y="1472189"/>
                  <a:pt x="1208865" y="1696907"/>
                  <a:pt x="1217336" y="1859072"/>
                </a:cubicBezTo>
                <a:lnTo>
                  <a:pt x="1359871" y="1859072"/>
                </a:lnTo>
                <a:lnTo>
                  <a:pt x="1370623" y="1705133"/>
                </a:lnTo>
                <a:cubicBezTo>
                  <a:pt x="1375347" y="1666282"/>
                  <a:pt x="1400351" y="1643558"/>
                  <a:pt x="1432117" y="1643558"/>
                </a:cubicBezTo>
                <a:cubicBezTo>
                  <a:pt x="1463963" y="1643558"/>
                  <a:pt x="1488886" y="1666201"/>
                  <a:pt x="1493610" y="1705133"/>
                </a:cubicBezTo>
                <a:lnTo>
                  <a:pt x="1504362" y="1859072"/>
                </a:lnTo>
                <a:lnTo>
                  <a:pt x="1646897" y="1859072"/>
                </a:lnTo>
                <a:cubicBezTo>
                  <a:pt x="1655368" y="1696907"/>
                  <a:pt x="1611223" y="1472271"/>
                  <a:pt x="1611223" y="1415501"/>
                </a:cubicBezTo>
                <a:cubicBezTo>
                  <a:pt x="1611223" y="1387157"/>
                  <a:pt x="1636716" y="1375836"/>
                  <a:pt x="1636716" y="1375836"/>
                </a:cubicBezTo>
                <a:lnTo>
                  <a:pt x="1636879" y="1314016"/>
                </a:lnTo>
                <a:moveTo>
                  <a:pt x="1033180" y="1184838"/>
                </a:moveTo>
                <a:lnTo>
                  <a:pt x="1033180" y="1163498"/>
                </a:lnTo>
                <a:cubicBezTo>
                  <a:pt x="1033180" y="1102248"/>
                  <a:pt x="988138" y="1063967"/>
                  <a:pt x="933975" y="1063967"/>
                </a:cubicBezTo>
                <a:cubicBezTo>
                  <a:pt x="879811" y="1063967"/>
                  <a:pt x="834770" y="1102248"/>
                  <a:pt x="834770" y="1163498"/>
                </a:cubicBezTo>
                <a:lnTo>
                  <a:pt x="834770" y="1184838"/>
                </a:lnTo>
                <a:lnTo>
                  <a:pt x="1033180" y="1184838"/>
                </a:lnTo>
                <a:close/>
                <a:moveTo>
                  <a:pt x="1588254" y="1265146"/>
                </a:moveTo>
                <a:cubicBezTo>
                  <a:pt x="1588254" y="1265146"/>
                  <a:pt x="1578236" y="1188340"/>
                  <a:pt x="1578236" y="1162846"/>
                </a:cubicBezTo>
                <a:cubicBezTo>
                  <a:pt x="1578236" y="1126032"/>
                  <a:pt x="1613585" y="1111860"/>
                  <a:pt x="1613585" y="1111860"/>
                </a:cubicBezTo>
                <a:lnTo>
                  <a:pt x="1617983" y="1029840"/>
                </a:lnTo>
                <a:lnTo>
                  <a:pt x="1550950" y="1029840"/>
                </a:lnTo>
                <a:lnTo>
                  <a:pt x="1544027" y="1081316"/>
                </a:lnTo>
                <a:lnTo>
                  <a:pt x="1484814" y="1081316"/>
                </a:lnTo>
                <a:lnTo>
                  <a:pt x="1477972" y="1029840"/>
                </a:lnTo>
                <a:lnTo>
                  <a:pt x="1386505" y="1029840"/>
                </a:lnTo>
                <a:lnTo>
                  <a:pt x="1379663" y="1081316"/>
                </a:lnTo>
                <a:lnTo>
                  <a:pt x="1320450" y="1081316"/>
                </a:lnTo>
                <a:lnTo>
                  <a:pt x="1313608" y="1029840"/>
                </a:lnTo>
                <a:lnTo>
                  <a:pt x="1246494" y="1029840"/>
                </a:lnTo>
                <a:lnTo>
                  <a:pt x="1250893" y="1111860"/>
                </a:lnTo>
                <a:cubicBezTo>
                  <a:pt x="1250893" y="1111860"/>
                  <a:pt x="1286241" y="1126032"/>
                  <a:pt x="1286241" y="1162846"/>
                </a:cubicBezTo>
                <a:cubicBezTo>
                  <a:pt x="1286241" y="1188340"/>
                  <a:pt x="1276223" y="1265146"/>
                  <a:pt x="1276223" y="1265146"/>
                </a:cubicBezTo>
                <a:lnTo>
                  <a:pt x="1588254" y="1265146"/>
                </a:lnTo>
                <a:close/>
                <a:moveTo>
                  <a:pt x="1795705" y="720009"/>
                </a:moveTo>
                <a:cubicBezTo>
                  <a:pt x="1768500" y="718543"/>
                  <a:pt x="1743577" y="728153"/>
                  <a:pt x="1724925" y="744688"/>
                </a:cubicBezTo>
                <a:cubicBezTo>
                  <a:pt x="1723622" y="745828"/>
                  <a:pt x="1724762" y="747945"/>
                  <a:pt x="1726473" y="747376"/>
                </a:cubicBezTo>
                <a:cubicBezTo>
                  <a:pt x="1738120" y="744036"/>
                  <a:pt x="1750908" y="743466"/>
                  <a:pt x="1764184" y="746642"/>
                </a:cubicBezTo>
                <a:cubicBezTo>
                  <a:pt x="1792284" y="753403"/>
                  <a:pt x="1814275" y="776941"/>
                  <a:pt x="1818917" y="805448"/>
                </a:cubicBezTo>
                <a:cubicBezTo>
                  <a:pt x="1826411" y="851386"/>
                  <a:pt x="1791143" y="891133"/>
                  <a:pt x="1746591" y="891133"/>
                </a:cubicBezTo>
                <a:cubicBezTo>
                  <a:pt x="1739586" y="891133"/>
                  <a:pt x="1732826" y="890155"/>
                  <a:pt x="1726392" y="888282"/>
                </a:cubicBezTo>
                <a:cubicBezTo>
                  <a:pt x="1724762" y="887793"/>
                  <a:pt x="1723704" y="889911"/>
                  <a:pt x="1724925" y="891051"/>
                </a:cubicBezTo>
                <a:cubicBezTo>
                  <a:pt x="1742274" y="906527"/>
                  <a:pt x="1765080" y="915893"/>
                  <a:pt x="1790085" y="915893"/>
                </a:cubicBezTo>
                <a:cubicBezTo>
                  <a:pt x="1845796" y="915893"/>
                  <a:pt x="1890593" y="869467"/>
                  <a:pt x="1887986" y="813186"/>
                </a:cubicBezTo>
                <a:cubicBezTo>
                  <a:pt x="1885787" y="763665"/>
                  <a:pt x="1845225" y="722778"/>
                  <a:pt x="1795705" y="720009"/>
                </a:cubicBezTo>
                <a:moveTo>
                  <a:pt x="1583041" y="967450"/>
                </a:moveTo>
                <a:lnTo>
                  <a:pt x="1583041" y="981948"/>
                </a:lnTo>
                <a:lnTo>
                  <a:pt x="1281273" y="981948"/>
                </a:lnTo>
                <a:lnTo>
                  <a:pt x="1281273" y="967450"/>
                </a:lnTo>
                <a:cubicBezTo>
                  <a:pt x="1281273" y="932509"/>
                  <a:pt x="1432198" y="702416"/>
                  <a:pt x="1432198" y="702416"/>
                </a:cubicBezTo>
                <a:cubicBezTo>
                  <a:pt x="1432198" y="702416"/>
                  <a:pt x="1583041" y="932509"/>
                  <a:pt x="1583041" y="967450"/>
                </a:cubicBezTo>
                <a:close/>
              </a:path>
            </a:pathLst>
          </a:custGeom>
          <a:solidFill>
            <a:srgbClr val="0D142D"/>
          </a:solidFill>
          <a:ln w="8132" cap="flat">
            <a:noFill/>
            <a:prstDash val="solid"/>
            <a:miter/>
          </a:ln>
        </p:spPr>
        <p:txBody>
          <a:bodyPr rtlCol="0" anchor="ctr"/>
          <a:lstStyle/>
          <a:p>
            <a:endParaRPr lang="da-DK"/>
          </a:p>
        </p:txBody>
      </p:sp>
      <p:sp>
        <p:nvSpPr>
          <p:cNvPr id="4" name="Date_GeneralDate"/>
          <p:cNvSpPr>
            <a:spLocks noGrp="1"/>
          </p:cNvSpPr>
          <p:nvPr>
            <p:ph type="dt" sz="half" idx="10"/>
          </p:nvPr>
        </p:nvSpPr>
        <p:spPr>
          <a:xfrm>
            <a:off x="0" y="6912000"/>
            <a:ext cx="0" cy="0"/>
          </a:xfrm>
        </p:spPr>
        <p:txBody>
          <a:bodyPr/>
          <a:lstStyle>
            <a:lvl1pPr>
              <a:defRPr>
                <a:noFill/>
              </a:defRPr>
            </a:lvl1pPr>
          </a:lstStyle>
          <a:p>
            <a:endParaRPr lang="da-DK"/>
          </a:p>
        </p:txBody>
      </p:sp>
      <p:sp>
        <p:nvSpPr>
          <p:cNvPr id="5" name="FLD_PresentationTitle"/>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6"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6" name="Picture Placeholder 15">
            <a:extLst>
              <a:ext uri="{FF2B5EF4-FFF2-40B4-BE49-F238E27FC236}">
                <a16:creationId xmlns:a16="http://schemas.microsoft.com/office/drawing/2014/main" id="{07127C84-7B2A-461F-B4C4-EA860EEF58CC}"/>
              </a:ext>
            </a:extLst>
          </p:cNvPr>
          <p:cNvSpPr>
            <a:spLocks noGrp="1"/>
          </p:cNvSpPr>
          <p:nvPr>
            <p:ph type="pic" sz="quarter" idx="17"/>
          </p:nvPr>
        </p:nvSpPr>
        <p:spPr>
          <a:xfrm>
            <a:off x="8128800" y="0"/>
            <a:ext cx="4063200" cy="6858000"/>
          </a:xfrm>
        </p:spPr>
        <p:txBody>
          <a:bodyPr tIns="36000"/>
          <a:lstStyle>
            <a:lvl1pPr marL="0" indent="0" algn="ctr">
              <a:buNone/>
              <a:defRPr/>
            </a:lvl1pPr>
          </a:lstStyle>
          <a:p>
            <a:r>
              <a:rPr lang="da-DK"/>
              <a:t>Klik på ikonet for at tilføje et billede</a:t>
            </a:r>
          </a:p>
        </p:txBody>
      </p:sp>
      <p:sp>
        <p:nvSpPr>
          <p:cNvPr id="19" name="Text Placeholder 7">
            <a:extLst>
              <a:ext uri="{FF2B5EF4-FFF2-40B4-BE49-F238E27FC236}">
                <a16:creationId xmlns:a16="http://schemas.microsoft.com/office/drawing/2014/main" id="{3BA9EC6C-D882-4644-AA8C-C638EA2AB27D}"/>
              </a:ext>
            </a:extLst>
          </p:cNvPr>
          <p:cNvSpPr>
            <a:spLocks noGrp="1"/>
          </p:cNvSpPr>
          <p:nvPr>
            <p:ph type="body" sz="quarter" idx="18" hasCustomPrompt="1"/>
          </p:nvPr>
        </p:nvSpPr>
        <p:spPr>
          <a:xfrm>
            <a:off x="724878" y="310326"/>
            <a:ext cx="2596665"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dato </a:t>
            </a:r>
            <a:r>
              <a:rPr lang="da-DK" err="1"/>
              <a:t>dd</a:t>
            </a:r>
            <a:r>
              <a:rPr lang="da-DK"/>
              <a:t>. </a:t>
            </a:r>
            <a:r>
              <a:rPr lang="da-DK" err="1"/>
              <a:t>mmmm</a:t>
            </a:r>
            <a:r>
              <a:rPr lang="da-DK"/>
              <a:t> </a:t>
            </a:r>
            <a:r>
              <a:rPr lang="da-DK" err="1"/>
              <a:t>åååå</a:t>
            </a:r>
            <a:endParaRPr lang="da-DK"/>
          </a:p>
        </p:txBody>
      </p:sp>
      <p:sp>
        <p:nvSpPr>
          <p:cNvPr id="20" name="Text Placeholder 9">
            <a:extLst>
              <a:ext uri="{FF2B5EF4-FFF2-40B4-BE49-F238E27FC236}">
                <a16:creationId xmlns:a16="http://schemas.microsoft.com/office/drawing/2014/main" id="{1854DC86-7109-4CBA-B1A5-FAA37E19A3CD}"/>
              </a:ext>
            </a:extLst>
          </p:cNvPr>
          <p:cNvSpPr>
            <a:spLocks noGrp="1"/>
          </p:cNvSpPr>
          <p:nvPr>
            <p:ph type="body" sz="quarter" idx="19" hasCustomPrompt="1"/>
          </p:nvPr>
        </p:nvSpPr>
        <p:spPr>
          <a:xfrm>
            <a:off x="4423998" y="310326"/>
            <a:ext cx="3111539" cy="180000"/>
          </a:xfrm>
        </p:spPr>
        <p:txBody>
          <a:bodyPr anchor="b"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solidFill>
                  <a:schemeClr val="tx1"/>
                </a:solidFill>
                <a:latin typeface="KBH Tekst" panose="00000500000000000000" pitchFamily="2" charset="0"/>
              </a:defRPr>
            </a:lvl2pPr>
            <a:lvl3pPr marL="0" indent="0">
              <a:spcAft>
                <a:spcPts val="0"/>
              </a:spcAft>
              <a:buNone/>
              <a:defRPr sz="1000">
                <a:solidFill>
                  <a:schemeClr val="tx1"/>
                </a:solidFill>
                <a:latin typeface="KBH Tekst" panose="00000500000000000000" pitchFamily="2" charset="0"/>
              </a:defRPr>
            </a:lvl3pPr>
            <a:lvl4pPr marL="0" indent="0">
              <a:spcAft>
                <a:spcPts val="0"/>
              </a:spcAft>
              <a:buNone/>
              <a:defRPr sz="1000">
                <a:solidFill>
                  <a:schemeClr val="tx1"/>
                </a:solidFill>
                <a:latin typeface="KBH Tekst" panose="00000500000000000000" pitchFamily="2" charset="0"/>
              </a:defRPr>
            </a:lvl4pPr>
            <a:lvl5pPr marL="0" indent="0">
              <a:spcAft>
                <a:spcPts val="0"/>
              </a:spcAft>
              <a:buNone/>
              <a:defRPr sz="1000">
                <a:solidFill>
                  <a:schemeClr val="tx1"/>
                </a:solidFill>
                <a:latin typeface="KBH Tekst" panose="00000500000000000000" pitchFamily="2" charset="0"/>
              </a:defRPr>
            </a:lvl5pPr>
          </a:lstStyle>
          <a:p>
            <a:pPr lvl="0"/>
            <a:r>
              <a:rPr lang="da-DK"/>
              <a:t>Klik for at tilføje oplægsholder / enhed</a:t>
            </a:r>
          </a:p>
        </p:txBody>
      </p:sp>
      <p:sp>
        <p:nvSpPr>
          <p:cNvPr id="21" name="Text Placeholder 17">
            <a:extLst>
              <a:ext uri="{FF2B5EF4-FFF2-40B4-BE49-F238E27FC236}">
                <a16:creationId xmlns:a16="http://schemas.microsoft.com/office/drawing/2014/main" id="{830B9519-277F-4E54-8FC0-8193A0D06895}"/>
              </a:ext>
            </a:extLst>
          </p:cNvPr>
          <p:cNvSpPr>
            <a:spLocks noGrp="1"/>
          </p:cNvSpPr>
          <p:nvPr>
            <p:ph type="body" sz="quarter" idx="20" hasCustomPrompt="1"/>
          </p:nvPr>
        </p:nvSpPr>
        <p:spPr>
          <a:xfrm>
            <a:off x="4423998" y="531101"/>
            <a:ext cx="3111539" cy="180000"/>
          </a:xfrm>
        </p:spPr>
        <p:txBody>
          <a:bodyPr anchor="t" anchorCtr="0"/>
          <a:lstStyle>
            <a:lvl1pPr marL="0" indent="0">
              <a:spcAft>
                <a:spcPts val="0"/>
              </a:spcAft>
              <a:buNone/>
              <a:defRPr sz="1000">
                <a:solidFill>
                  <a:schemeClr val="tx1"/>
                </a:solidFill>
                <a:latin typeface="KBH Tekst" panose="00000500000000000000" pitchFamily="2" charset="0"/>
              </a:defRPr>
            </a:lvl1pPr>
            <a:lvl2pPr marL="0" indent="0">
              <a:spcAft>
                <a:spcPts val="0"/>
              </a:spcAft>
              <a:buNone/>
              <a:defRPr sz="1000">
                <a:latin typeface="KBH Tekst" panose="00000500000000000000" pitchFamily="2" charset="0"/>
              </a:defRPr>
            </a:lvl2pPr>
            <a:lvl3pPr marL="0" indent="0">
              <a:spcAft>
                <a:spcPts val="0"/>
              </a:spcAft>
              <a:buNone/>
              <a:defRPr sz="1000">
                <a:latin typeface="KBH Tekst" panose="00000500000000000000" pitchFamily="2" charset="0"/>
              </a:defRPr>
            </a:lvl3pPr>
            <a:lvl4pPr marL="0" indent="0">
              <a:spcAft>
                <a:spcPts val="0"/>
              </a:spcAft>
              <a:buNone/>
              <a:defRPr sz="1000">
                <a:latin typeface="KBH Tekst" panose="00000500000000000000" pitchFamily="2" charset="0"/>
              </a:defRPr>
            </a:lvl4pPr>
            <a:lvl5pPr marL="0" indent="0">
              <a:spcAft>
                <a:spcPts val="0"/>
              </a:spcAft>
              <a:buNone/>
              <a:defRPr sz="1000">
                <a:latin typeface="KBH Tekst" panose="00000500000000000000" pitchFamily="2" charset="0"/>
              </a:defRPr>
            </a:lvl5pPr>
          </a:lstStyle>
          <a:p>
            <a:pPr lvl="0"/>
            <a:r>
              <a:rPr lang="da-DK"/>
              <a:t>Klik for at tilføje forvaltningsnavn</a:t>
            </a:r>
          </a:p>
        </p:txBody>
      </p:sp>
    </p:spTree>
    <p:extLst>
      <p:ext uri="{BB962C8B-B14F-4D97-AF65-F5344CB8AC3E}">
        <p14:creationId xmlns:p14="http://schemas.microsoft.com/office/powerpoint/2010/main" val="28337204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dhold og 2/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3344400"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4424400" y="0"/>
            <a:ext cx="7767600" cy="6858000"/>
          </a:xfrm>
        </p:spPr>
        <p:txBody>
          <a:bodyPr tIns="36000"/>
          <a:lstStyle>
            <a:lvl1pPr marL="0" indent="0" algn="ctr">
              <a:buNone/>
              <a:defRPr/>
            </a:lvl1pPr>
          </a:lstStyle>
          <a:p>
            <a:r>
              <a:rPr lang="da-DK"/>
              <a:t>Klik på ikonet for at tilføje et billede</a:t>
            </a:r>
          </a:p>
        </p:txBody>
      </p:sp>
      <p:sp>
        <p:nvSpPr>
          <p:cNvPr id="9" name="Date_GeneralDate">
            <a:extLst>
              <a:ext uri="{FF2B5EF4-FFF2-40B4-BE49-F238E27FC236}">
                <a16:creationId xmlns:a16="http://schemas.microsoft.com/office/drawing/2014/main" id="{7A3DA441-2DEB-4514-AAC8-CF11F3E1E8B9}"/>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0" name="FLD_PresentationTitle">
            <a:extLst>
              <a:ext uri="{FF2B5EF4-FFF2-40B4-BE49-F238E27FC236}">
                <a16:creationId xmlns:a16="http://schemas.microsoft.com/office/drawing/2014/main" id="{45313C7E-88CA-4F1A-B38E-6BE726A7542D}"/>
              </a:ext>
            </a:extLst>
          </p:cNvPr>
          <p:cNvSpPr>
            <a:spLocks noGrp="1"/>
          </p:cNvSpPr>
          <p:nvPr>
            <p:ph type="ftr" sz="quarter" idx="11"/>
          </p:nvPr>
        </p:nvSpPr>
        <p:spPr>
          <a:xfrm>
            <a:off x="0" y="6912000"/>
            <a:ext cx="0" cy="0"/>
          </a:xfrm>
        </p:spPr>
        <p:txBody>
          <a:bodyPr/>
          <a:lstStyle>
            <a:lvl1pPr>
              <a:defRPr>
                <a:noFill/>
              </a:defRPr>
            </a:lvl1pPr>
          </a:lstStyle>
          <a:p>
            <a:r>
              <a:rPr lang="da-DK"/>
              <a:t>Sidehoved</a:t>
            </a:r>
          </a:p>
        </p:txBody>
      </p:sp>
      <p:sp>
        <p:nvSpPr>
          <p:cNvPr id="11" name="Slide Number Placeholder 5">
            <a:extLst>
              <a:ext uri="{FF2B5EF4-FFF2-40B4-BE49-F238E27FC236}">
                <a16:creationId xmlns:a16="http://schemas.microsoft.com/office/drawing/2014/main" id="{375DF70B-4895-4E76-B8EF-32B6EE62971C}"/>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8663587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o 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3344400"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6" name="Content Placeholder 8">
            <a:extLst>
              <a:ext uri="{FF2B5EF4-FFF2-40B4-BE49-F238E27FC236}">
                <a16:creationId xmlns:a16="http://schemas.microsoft.com/office/drawing/2014/main" id="{226B16CC-F459-45AB-8AF6-621CD4FF544B}"/>
              </a:ext>
            </a:extLst>
          </p:cNvPr>
          <p:cNvSpPr>
            <a:spLocks noGrp="1"/>
          </p:cNvSpPr>
          <p:nvPr>
            <p:ph sz="quarter" idx="14" hasCustomPrompt="1"/>
          </p:nvPr>
        </p:nvSpPr>
        <p:spPr>
          <a:xfrm>
            <a:off x="4424162" y="2192400"/>
            <a:ext cx="3344400" cy="3949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4783751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dhold og 1/3 billede hvid">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7" y="894268"/>
            <a:ext cx="7048403" cy="893928"/>
          </a:xfrm>
          <a:prstGeom prst="rect">
            <a:avLst/>
          </a:prstGeom>
        </p:spPr>
        <p:txBody>
          <a:bodyPr vert="horz" lIns="0" tIns="0" rIns="0" bIns="0" rtlCol="0" anchor="b" anchorCtr="0">
            <a:noAutofit/>
          </a:bodyPr>
          <a:lstStyle>
            <a:lvl1pPr>
              <a:defRPr/>
            </a:lvl1pPr>
          </a:lstStyle>
          <a:p>
            <a:r>
              <a:rPr lang="da-DK"/>
              <a:t>Klik for at tilføje titel</a:t>
            </a:r>
          </a:p>
        </p:txBody>
      </p:sp>
      <p:sp>
        <p:nvSpPr>
          <p:cNvPr id="3" name="Content Placeholder 2"/>
          <p:cNvSpPr>
            <a:spLocks noGrp="1"/>
          </p:cNvSpPr>
          <p:nvPr>
            <p:ph idx="1" hasCustomPrompt="1"/>
          </p:nvPr>
        </p:nvSpPr>
        <p:spPr>
          <a:xfrm>
            <a:off x="719998" y="2192138"/>
            <a:ext cx="7048402" cy="3945862"/>
          </a:xfrm>
        </p:spPr>
        <p:txBody>
          <a:bodyPr/>
          <a:lstStyle>
            <a:lvl1pPr>
              <a:defRPr/>
            </a:lvl1pPr>
          </a:lstStyle>
          <a:p>
            <a:pPr lvl="0"/>
            <a:r>
              <a:rPr lang="da-DK" noProof="0"/>
              <a:t>Brug TAB og Shift + TAB til at skifte tekst- og bulletniveau. Stå på ny linje inden du trykker på TAB. </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8127604" y="0"/>
            <a:ext cx="4064396" cy="6858000"/>
          </a:xfrm>
        </p:spPr>
        <p:txBody>
          <a:bodyPr tIns="36000"/>
          <a:lstStyle>
            <a:lvl1pPr marL="0" indent="0" algn="ctr">
              <a:buNone/>
              <a:defRPr/>
            </a:lvl1pPr>
          </a:lstStyle>
          <a:p>
            <a:r>
              <a:rPr lang="da-DK"/>
              <a:t>Klik på ikonet for at tilføje et billede</a:t>
            </a:r>
          </a:p>
        </p:txBody>
      </p:sp>
      <p:sp>
        <p:nvSpPr>
          <p:cNvPr id="17" name="SD_FLD_PresentationTitle">
            <a:extLst>
              <a:ext uri="{FF2B5EF4-FFF2-40B4-BE49-F238E27FC236}">
                <a16:creationId xmlns:a16="http://schemas.microsoft.com/office/drawing/2014/main" id="{DA1AF7FD-5A49-4384-823E-604A843641B9}"/>
              </a:ext>
            </a:extLst>
          </p:cNvPr>
          <p:cNvSpPr>
            <a:spLocks noGrp="1"/>
          </p:cNvSpPr>
          <p:nvPr>
            <p:ph type="ftr" sz="quarter" idx="11"/>
          </p:nvPr>
        </p:nvSpPr>
        <p:spPr>
          <a:xfrm>
            <a:off x="4424001" y="310327"/>
            <a:ext cx="3344400" cy="180000"/>
          </a:xfrm>
        </p:spPr>
        <p:txBody>
          <a:bodyPr/>
          <a:lstStyle/>
          <a:p>
            <a:r>
              <a:rPr lang="da-DK" noProof="0"/>
              <a:t>Sidehoved</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95168763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tort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36000" anchor="t" anchorCtr="0"/>
          <a:lstStyle>
            <a:lvl1pPr marL="0" indent="0" algn="ctr">
              <a:buNone/>
              <a:defRPr sz="1600"/>
            </a:lvl1pPr>
          </a:lstStyle>
          <a:p>
            <a:r>
              <a:rPr lang="da-DK" noProof="0"/>
              <a:t>Klik på denne pladsholder og indsæt baggrundsbillede</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7886132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el og baggrunds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solidFill>
            <a:schemeClr val="bg1">
              <a:lumMod val="95000"/>
            </a:schemeClr>
          </a:solidFill>
        </p:spPr>
        <p:txBody>
          <a:bodyPr tIns="36000" anchor="t" anchorCtr="0"/>
          <a:lstStyle>
            <a:lvl1pPr marL="0" indent="0" algn="ctr">
              <a:buNone/>
              <a:defRPr sz="1600"/>
            </a:lvl1pPr>
          </a:lstStyle>
          <a:p>
            <a:r>
              <a:rPr lang="da-DK" noProof="0"/>
              <a:t>Klik på denne pladsholder og indsæt baggrundsbillede</a:t>
            </a:r>
          </a:p>
        </p:txBody>
      </p:sp>
      <p:sp>
        <p:nvSpPr>
          <p:cNvPr id="2" name="Title 1"/>
          <p:cNvSpPr>
            <a:spLocks noGrp="1"/>
          </p:cNvSpPr>
          <p:nvPr>
            <p:ph type="title" hasCustomPrompt="1"/>
          </p:nvPr>
        </p:nvSpPr>
        <p:spPr>
          <a:xfrm>
            <a:off x="719998" y="949689"/>
            <a:ext cx="10752002" cy="4328894"/>
          </a:xfrm>
        </p:spPr>
        <p:txBody>
          <a:bodyPr>
            <a:normAutofit/>
          </a:bodyPr>
          <a:lstStyle>
            <a:lvl1pPr>
              <a:defRPr sz="13000">
                <a:solidFill>
                  <a:schemeClr val="bg1"/>
                </a:solidFill>
              </a:defRPr>
            </a:lvl1pPr>
          </a:lstStyle>
          <a:p>
            <a:r>
              <a:rPr lang="da-DK" noProof="0"/>
              <a:t>Indsæt titel</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9214333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3346444" cy="5418000"/>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8125558" y="720000"/>
            <a:ext cx="3346444" cy="5418000"/>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21997929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720000" y="2192138"/>
            <a:ext cx="3346444" cy="2534374"/>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2192138"/>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2192138"/>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7315576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ire tekstbokse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20000"/>
            <a:ext cx="3346444" cy="2534374"/>
          </a:xfrm>
          <a:solidFill>
            <a:schemeClr val="bg1"/>
          </a:solidFill>
        </p:spPr>
        <p:txBody>
          <a:bodyPr lIns="360000" tIns="342000" rIns="360000" bIns="342000"/>
          <a:lstStyle>
            <a:lvl1pPr>
              <a:defRPr/>
            </a:lvl1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6" name="Text Placeholder 5">
            <a:extLst>
              <a:ext uri="{FF2B5EF4-FFF2-40B4-BE49-F238E27FC236}">
                <a16:creationId xmlns:a16="http://schemas.microsoft.com/office/drawing/2014/main" id="{57DC5362-52A5-4FC5-A4EF-20A7DA7FD426}"/>
              </a:ext>
            </a:extLst>
          </p:cNvPr>
          <p:cNvSpPr>
            <a:spLocks noGrp="1"/>
          </p:cNvSpPr>
          <p:nvPr>
            <p:ph type="body" sz="quarter" idx="15" hasCustomPrompt="1"/>
          </p:nvPr>
        </p:nvSpPr>
        <p:spPr>
          <a:xfrm>
            <a:off x="4419114" y="3603626"/>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2" name="Text Placeholder 11">
            <a:extLst>
              <a:ext uri="{FF2B5EF4-FFF2-40B4-BE49-F238E27FC236}">
                <a16:creationId xmlns:a16="http://schemas.microsoft.com/office/drawing/2014/main" id="{F48BBDC9-F22E-43C8-9794-F5F2CF1FECEA}"/>
              </a:ext>
            </a:extLst>
          </p:cNvPr>
          <p:cNvSpPr>
            <a:spLocks noGrp="1"/>
          </p:cNvSpPr>
          <p:nvPr>
            <p:ph type="body" sz="quarter" idx="16" hasCustomPrompt="1"/>
          </p:nvPr>
        </p:nvSpPr>
        <p:spPr>
          <a:xfrm>
            <a:off x="8125558" y="720000"/>
            <a:ext cx="3346444"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4" name="Text Placeholder 13">
            <a:extLst>
              <a:ext uri="{FF2B5EF4-FFF2-40B4-BE49-F238E27FC236}">
                <a16:creationId xmlns:a16="http://schemas.microsoft.com/office/drawing/2014/main" id="{35BA7BD3-EF06-4551-A428-51A46E5A897E}"/>
              </a:ext>
            </a:extLst>
          </p:cNvPr>
          <p:cNvSpPr>
            <a:spLocks noGrp="1"/>
          </p:cNvSpPr>
          <p:nvPr>
            <p:ph type="body" sz="quarter" idx="17" hasCustomPrompt="1"/>
          </p:nvPr>
        </p:nvSpPr>
        <p:spPr>
          <a:xfrm>
            <a:off x="8125559" y="3603626"/>
            <a:ext cx="3346442" cy="2534374"/>
          </a:xfrm>
          <a:solidFill>
            <a:schemeClr val="bg1"/>
          </a:solidFill>
        </p:spPr>
        <p:txBody>
          <a:bodyPr lIns="360000" tIns="342000" rIns="360000" bIns="342000"/>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9587604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kstboks mørk og bille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a:noFill/>
        </p:spPr>
        <p:txBody>
          <a:bodyPr tIns="36000" anchor="t" anchorCtr="0"/>
          <a:lstStyle>
            <a:lvl1pPr marL="0" indent="0" algn="ctr">
              <a:buNone/>
              <a:defRPr sz="1600"/>
            </a:lvl1pPr>
          </a:lstStyle>
          <a:p>
            <a:r>
              <a:rPr lang="da-DK" noProof="0"/>
              <a:t>Klik her og indsæt baggrundsbillede, via fanen Indsæt, Billeder</a:t>
            </a:r>
          </a:p>
        </p:txBody>
      </p:sp>
      <p:sp>
        <p:nvSpPr>
          <p:cNvPr id="4" name="Text Placeholder 3">
            <a:extLst>
              <a:ext uri="{FF2B5EF4-FFF2-40B4-BE49-F238E27FC236}">
                <a16:creationId xmlns:a16="http://schemas.microsoft.com/office/drawing/2014/main" id="{89DBA786-081A-49F3-8117-122AE3631193}"/>
              </a:ext>
            </a:extLst>
          </p:cNvPr>
          <p:cNvSpPr>
            <a:spLocks noGrp="1"/>
          </p:cNvSpPr>
          <p:nvPr>
            <p:ph type="body" sz="quarter" idx="14" hasCustomPrompt="1"/>
          </p:nvPr>
        </p:nvSpPr>
        <p:spPr>
          <a:xfrm>
            <a:off x="4419114" y="719999"/>
            <a:ext cx="7052888" cy="5418000"/>
          </a:xfrm>
          <a:solidFill>
            <a:schemeClr val="tx2"/>
          </a:solidFill>
        </p:spPr>
        <p:txBody>
          <a:bodyPr lIns="360000" tIns="342000" rIns="360000" bIns="34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da-DK"/>
              <a:t>Brug TAB og </a:t>
            </a:r>
            <a:r>
              <a:rPr lang="da-DK" err="1"/>
              <a:t>Shift+TAB</a:t>
            </a:r>
            <a:r>
              <a:rPr lang="da-DK"/>
              <a:t> til at skifte tekst- og bulletniveau. Stå på ny linje inden du trykker på TAB. </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a:p>
            <a:pPr lvl="5"/>
            <a:r>
              <a:rPr lang="da-DK"/>
              <a:t>6666</a:t>
            </a:r>
          </a:p>
          <a:p>
            <a:pPr lvl="6"/>
            <a:r>
              <a:rPr lang="da-DK"/>
              <a:t>777</a:t>
            </a:r>
          </a:p>
          <a:p>
            <a:pPr lvl="7"/>
            <a:r>
              <a:rPr lang="da-DK"/>
              <a:t>8888</a:t>
            </a:r>
          </a:p>
          <a:p>
            <a:pPr lvl="8"/>
            <a:r>
              <a:rPr lang="da-DK"/>
              <a:t>9999</a:t>
            </a:r>
          </a:p>
        </p:txBody>
      </p:sp>
      <p:sp>
        <p:nvSpPr>
          <p:cNvPr id="9" name="Date_GeneralDate"/>
          <p:cNvSpPr>
            <a:spLocks noGrp="1"/>
          </p:cNvSpPr>
          <p:nvPr>
            <p:ph type="dt" sz="half" idx="10"/>
          </p:nvPr>
        </p:nvSpPr>
        <p:spPr>
          <a:xfrm>
            <a:off x="0" y="6912000"/>
            <a:ext cx="0" cy="0"/>
          </a:xfrm>
        </p:spPr>
        <p:txBody>
          <a:bodyPr/>
          <a:lstStyle>
            <a:lvl1pPr>
              <a:defRPr sz="100">
                <a:noFill/>
              </a:defRPr>
            </a:lvl1pPr>
          </a:lstStyle>
          <a:p>
            <a:endParaRPr lang="da-DK"/>
          </a:p>
        </p:txBody>
      </p:sp>
      <p:sp>
        <p:nvSpPr>
          <p:cNvPr id="10" name="FLD_PresentationTitle"/>
          <p:cNvSpPr>
            <a:spLocks noGrp="1"/>
          </p:cNvSpPr>
          <p:nvPr>
            <p:ph type="ftr" sz="quarter" idx="11"/>
          </p:nvPr>
        </p:nvSpPr>
        <p:spPr>
          <a:xfrm>
            <a:off x="0" y="6912000"/>
            <a:ext cx="0" cy="0"/>
          </a:xfrm>
        </p:spPr>
        <p:txBody>
          <a:bodyPr/>
          <a:lstStyle>
            <a:lvl1pPr>
              <a:defRPr sz="100">
                <a:noFill/>
              </a:defRPr>
            </a:lvl1pPr>
          </a:lstStyle>
          <a:p>
            <a:r>
              <a:rPr lang="da-DK"/>
              <a:t>Sidehoved</a:t>
            </a:r>
          </a:p>
        </p:txBody>
      </p:sp>
      <p:sp>
        <p:nvSpPr>
          <p:cNvPr id="11" name="Slide Number Placeholder 5"/>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9595097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endParaRPr lang="da-DK"/>
          </a:p>
        </p:txBody>
      </p:sp>
      <p:sp>
        <p:nvSpPr>
          <p:cNvPr id="4" name="SD_FLD_PresentationTitle"/>
          <p:cNvSpPr>
            <a:spLocks noGrp="1"/>
          </p:cNvSpPr>
          <p:nvPr>
            <p:ph type="ftr" sz="quarter" idx="11"/>
          </p:nvPr>
        </p:nvSpPr>
        <p:spPr/>
        <p:txBody>
          <a:bodyPr/>
          <a:lstStyle/>
          <a:p>
            <a:r>
              <a:rPr lang="da-DK"/>
              <a:t>Sidehoved</a:t>
            </a:r>
          </a:p>
        </p:txBody>
      </p:sp>
      <p:sp>
        <p:nvSpPr>
          <p:cNvPr id="5" name="Slide Number Placeholder 4"/>
          <p:cNvSpPr>
            <a:spLocks noGrp="1"/>
          </p:cNvSpPr>
          <p:nvPr>
            <p:ph type="sldNum" sz="quarter" idx="12"/>
          </p:nvPr>
        </p:nvSpPr>
        <p:spPr/>
        <p:txBody>
          <a:bodyPr/>
          <a:lstStyle/>
          <a:p>
            <a:fld id="{24C8C45C-947F-4981-8B3F-4F32E973C901}" type="slidenum">
              <a:rPr lang="da-DK" smtClean="0"/>
              <a:t>‹nr.›</a:t>
            </a:fld>
            <a:endParaRPr lang="da-DK"/>
          </a:p>
        </p:txBody>
      </p:sp>
    </p:spTree>
    <p:extLst>
      <p:ext uri="{BB962C8B-B14F-4D97-AF65-F5344CB8AC3E}">
        <p14:creationId xmlns:p14="http://schemas.microsoft.com/office/powerpoint/2010/main" val="12725494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ags" Target="../tags/tag2.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ags" Target="../tags/tag5.xml"/><Relationship Id="rId47" Type="http://schemas.openxmlformats.org/officeDocument/2006/relationships/tags" Target="../tags/tag10.xml"/><Relationship Id="rId50" Type="http://schemas.openxmlformats.org/officeDocument/2006/relationships/tags" Target="../tags/tag1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tags" Target="../tags/tag3.xml"/><Relationship Id="rId45" Type="http://schemas.openxmlformats.org/officeDocument/2006/relationships/tags" Target="../tags/tag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1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6.xml"/><Relationship Id="rId48" Type="http://schemas.openxmlformats.org/officeDocument/2006/relationships/tags" Target="../tags/tag1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1.xml"/><Relationship Id="rId46" Type="http://schemas.openxmlformats.org/officeDocument/2006/relationships/tags" Target="../tags/tag9.xml"/><Relationship Id="rId20" Type="http://schemas.openxmlformats.org/officeDocument/2006/relationships/slideLayout" Target="../slideLayouts/slideLayout20.xml"/><Relationship Id="rId41"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tags" Target="../tags/tag16.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tags" Target="../tags/tag19.xml"/><Relationship Id="rId47" Type="http://schemas.openxmlformats.org/officeDocument/2006/relationships/tags" Target="../tags/tag24.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9" Type="http://schemas.openxmlformats.org/officeDocument/2006/relationships/slideLayout" Target="../slideLayouts/slideLayout65.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ags" Target="../tags/tag14.xml"/><Relationship Id="rId40" Type="http://schemas.openxmlformats.org/officeDocument/2006/relationships/tags" Target="../tags/tag17.xml"/><Relationship Id="rId45" Type="http://schemas.openxmlformats.org/officeDocument/2006/relationships/tags" Target="../tags/tag2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theme" Target="../theme/theme2.xml"/><Relationship Id="rId49" Type="http://schemas.openxmlformats.org/officeDocument/2006/relationships/tags" Target="../tags/tag26.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tags" Target="../tags/tag21.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tags" Target="../tags/tag20.xml"/><Relationship Id="rId48" Type="http://schemas.openxmlformats.org/officeDocument/2006/relationships/tags" Target="../tags/tag25.xml"/><Relationship Id="rId8" Type="http://schemas.openxmlformats.org/officeDocument/2006/relationships/slideLayout" Target="../slideLayouts/slideLayout44.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tags" Target="../tags/tag15.xml"/><Relationship Id="rId46" Type="http://schemas.openxmlformats.org/officeDocument/2006/relationships/tags" Target="../tags/tag23.xml"/><Relationship Id="rId20" Type="http://schemas.openxmlformats.org/officeDocument/2006/relationships/slideLayout" Target="../slideLayouts/slideLayout56.xml"/><Relationship Id="rId41" Type="http://schemas.openxmlformats.org/officeDocument/2006/relationships/tags" Target="../tags/tag18.xml"/><Relationship Id="rId1" Type="http://schemas.openxmlformats.org/officeDocument/2006/relationships/slideLayout" Target="../slideLayouts/slideLayout37.xml"/><Relationship Id="rId6"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slideLayout" Target="../slideLayouts/slideLayout113.xml"/><Relationship Id="rId47" Type="http://schemas.openxmlformats.org/officeDocument/2006/relationships/tags" Target="../tags/tag30.xml"/><Relationship Id="rId50" Type="http://schemas.openxmlformats.org/officeDocument/2006/relationships/tags" Target="../tags/tag33.xml"/><Relationship Id="rId55" Type="http://schemas.openxmlformats.org/officeDocument/2006/relationships/tags" Target="../tags/tag38.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9" Type="http://schemas.openxmlformats.org/officeDocument/2006/relationships/slideLayout" Target="../slideLayouts/slideLayout100.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tags" Target="../tags/tag28.xml"/><Relationship Id="rId53" Type="http://schemas.openxmlformats.org/officeDocument/2006/relationships/tags" Target="../tags/tag36.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4" Type="http://schemas.openxmlformats.org/officeDocument/2006/relationships/tags" Target="../tags/tag27.xml"/><Relationship Id="rId52" Type="http://schemas.openxmlformats.org/officeDocument/2006/relationships/tags" Target="../tags/tag35.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theme" Target="../theme/theme3.xml"/><Relationship Id="rId48" Type="http://schemas.openxmlformats.org/officeDocument/2006/relationships/tags" Target="../tags/tag31.xml"/><Relationship Id="rId56" Type="http://schemas.openxmlformats.org/officeDocument/2006/relationships/tags" Target="../tags/tag39.xml"/><Relationship Id="rId8" Type="http://schemas.openxmlformats.org/officeDocument/2006/relationships/slideLayout" Target="../slideLayouts/slideLayout79.xml"/><Relationship Id="rId51" Type="http://schemas.openxmlformats.org/officeDocument/2006/relationships/tags" Target="../tags/tag34.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tags" Target="../tags/tag29.xml"/><Relationship Id="rId20" Type="http://schemas.openxmlformats.org/officeDocument/2006/relationships/slideLayout" Target="../slideLayouts/slideLayout91.xml"/><Relationship Id="rId41" Type="http://schemas.openxmlformats.org/officeDocument/2006/relationships/slideLayout" Target="../slideLayouts/slideLayout112.xml"/><Relationship Id="rId54" Type="http://schemas.openxmlformats.org/officeDocument/2006/relationships/tags" Target="../tags/tag3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49" Type="http://schemas.openxmlformats.org/officeDocument/2006/relationships/tags" Target="../tags/tag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998" y="2192138"/>
            <a:ext cx="10752002" cy="3945862"/>
          </a:xfrm>
          <a:prstGeom prst="rect">
            <a:avLst/>
          </a:prstGeom>
        </p:spPr>
        <p:txBody>
          <a:bodyPr vert="horz" lIns="0" tIns="0" rIns="0" bIns="0" rtlCol="0">
            <a:noAutofit/>
          </a:bodyPr>
          <a:lstStyle/>
          <a:p>
            <a:pPr lvl="0"/>
            <a:r>
              <a:rPr lang="da-DK" noProof="0"/>
              <a:t>Level 1</a:t>
            </a:r>
          </a:p>
          <a:p>
            <a:pPr lvl="1"/>
            <a:r>
              <a:rPr lang="da-DK" noProof="0"/>
              <a:t>Level 2</a:t>
            </a:r>
          </a:p>
          <a:p>
            <a:pPr lvl="2"/>
            <a:r>
              <a:rPr lang="da-DK" noProof="0"/>
              <a:t>Level 3</a:t>
            </a:r>
          </a:p>
          <a:p>
            <a:pPr lvl="3"/>
            <a:r>
              <a:rPr lang="da-DK" noProof="0"/>
              <a:t>Level 4, Header</a:t>
            </a:r>
          </a:p>
          <a:p>
            <a:pPr lvl="4"/>
            <a:r>
              <a:rPr lang="da-DK" noProof="0"/>
              <a:t>Level 5, Body</a:t>
            </a:r>
          </a:p>
          <a:p>
            <a:pPr lvl="5"/>
            <a:r>
              <a:rPr lang="da-DK" noProof="0"/>
              <a:t>Level 6 Report bullet</a:t>
            </a:r>
          </a:p>
          <a:p>
            <a:pPr lvl="6"/>
            <a:r>
              <a:rPr lang="da-DK" noProof="0"/>
              <a:t>Level 7, Report Header</a:t>
            </a:r>
          </a:p>
          <a:p>
            <a:pPr lvl="7"/>
            <a:r>
              <a:rPr lang="da-DK" noProof="0"/>
              <a:t>Level 8, Report Body</a:t>
            </a:r>
          </a:p>
          <a:p>
            <a:pPr lvl="8"/>
            <a:r>
              <a:rPr lang="da-DK" noProof="0" err="1"/>
              <a:t>Infographic</a:t>
            </a:r>
            <a:endParaRPr lang="da-DK" noProof="0"/>
          </a:p>
        </p:txBody>
      </p:sp>
      <p:sp>
        <p:nvSpPr>
          <p:cNvPr id="4" name="Date_GeneralDate"/>
          <p:cNvSpPr>
            <a:spLocks noGrp="1"/>
          </p:cNvSpPr>
          <p:nvPr>
            <p:ph type="dt" sz="half" idx="2"/>
          </p:nvPr>
        </p:nvSpPr>
        <p:spPr>
          <a:xfrm>
            <a:off x="8659422" y="310327"/>
            <a:ext cx="2401755"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3"/>
          </p:nvPr>
        </p:nvSpPr>
        <p:spPr>
          <a:xfrm>
            <a:off x="4424000" y="310327"/>
            <a:ext cx="4097593"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4"/>
          </p:nvPr>
        </p:nvSpPr>
        <p:spPr>
          <a:xfrm>
            <a:off x="11077081" y="310327"/>
            <a:ext cx="394920" cy="180000"/>
          </a:xfrm>
          <a:prstGeom prst="rect">
            <a:avLst/>
          </a:prstGeom>
        </p:spPr>
        <p:txBody>
          <a:bodyPr vert="horz" lIns="0" tIns="0" rIns="0" bIns="0" rtlCol="0" anchor="b" anchorCtr="0"/>
          <a:lstStyle>
            <a:lvl1pPr algn="r">
              <a:defRPr sz="1000">
                <a:solidFill>
                  <a:schemeClr val="tx1"/>
                </a:solidFill>
                <a:latin typeface="KBH" panose="00000500000000000000" pitchFamily="2" charset="0"/>
              </a:defRPr>
            </a:lvl1pPr>
          </a:lstStyle>
          <a:p>
            <a:fld id="{24C8C45C-947F-4981-8B3F-4F32E973C901}" type="slidenum">
              <a:rPr lang="da-DK" smtClean="0"/>
              <a:pPr/>
              <a:t>‹nr.›</a:t>
            </a:fld>
            <a:endParaRPr lang="da-DK"/>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998" y="894268"/>
            <a:ext cx="10752002" cy="893928"/>
          </a:xfrm>
          <a:prstGeom prst="rect">
            <a:avLst/>
          </a:prstGeom>
        </p:spPr>
        <p:txBody>
          <a:bodyPr vert="horz" lIns="0" tIns="0" rIns="0" bIns="0" rtlCol="0" anchor="b" anchorCtr="0">
            <a:noAutofit/>
          </a:bodyPr>
          <a:lstStyle/>
          <a:p>
            <a:r>
              <a:rPr lang="da-DK"/>
              <a:t>Klik for at redigere titeltypografien i masteren</a:t>
            </a:r>
          </a:p>
        </p:txBody>
      </p:sp>
      <p:sp>
        <p:nvSpPr>
          <p:cNvPr id="32" name="TextBox 31">
            <a:extLst>
              <a:ext uri="{FF2B5EF4-FFF2-40B4-BE49-F238E27FC236}">
                <a16:creationId xmlns:a16="http://schemas.microsoft.com/office/drawing/2014/main" id="{57FFECA4-A506-4CDF-A5E2-B83624E71218}"/>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userDrawn="1"/>
        </p:nvSpPr>
        <p:spPr>
          <a:xfrm>
            <a:off x="720000" y="720000"/>
            <a:ext cx="10752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4" name="Rectangle 33" hidden="1">
            <a:extLst>
              <a:ext uri="{FF2B5EF4-FFF2-40B4-BE49-F238E27FC236}">
                <a16:creationId xmlns:a16="http://schemas.microsoft.com/office/drawing/2014/main" id="{CB710F3F-D32A-427F-95E1-331D903169A9}"/>
              </a:ext>
            </a:extLst>
          </p:cNvPr>
          <p:cNvSpPr/>
          <p:nvPr userDrawn="1">
            <p:custDataLst>
              <p:tags r:id="rId38"/>
            </p:custDataLst>
          </p:nvPr>
        </p:nvSpPr>
        <p:spPr>
          <a:xfrm>
            <a:off x="72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5" name="Rectangle 34" hidden="1">
            <a:extLst>
              <a:ext uri="{FF2B5EF4-FFF2-40B4-BE49-F238E27FC236}">
                <a16:creationId xmlns:a16="http://schemas.microsoft.com/office/drawing/2014/main" id="{5CB96580-3D08-4D7A-B9FA-419A1A34FDCE}"/>
              </a:ext>
            </a:extLst>
          </p:cNvPr>
          <p:cNvSpPr/>
          <p:nvPr userDrawn="1">
            <p:custDataLst>
              <p:tags r:id="rId39"/>
            </p:custDataLst>
          </p:nvPr>
        </p:nvSpPr>
        <p:spPr>
          <a:xfrm>
            <a:off x="164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6" name="Rectangle 35" hidden="1">
            <a:extLst>
              <a:ext uri="{FF2B5EF4-FFF2-40B4-BE49-F238E27FC236}">
                <a16:creationId xmlns:a16="http://schemas.microsoft.com/office/drawing/2014/main" id="{45346A71-5DB5-4F96-AE7E-84EC6788B03A}"/>
              </a:ext>
            </a:extLst>
          </p:cNvPr>
          <p:cNvSpPr/>
          <p:nvPr userDrawn="1">
            <p:custDataLst>
              <p:tags r:id="rId40"/>
            </p:custDataLst>
          </p:nvPr>
        </p:nvSpPr>
        <p:spPr>
          <a:xfrm>
            <a:off x="257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7" name="Rectangle 36" hidden="1">
            <a:extLst>
              <a:ext uri="{FF2B5EF4-FFF2-40B4-BE49-F238E27FC236}">
                <a16:creationId xmlns:a16="http://schemas.microsoft.com/office/drawing/2014/main" id="{7CD04DB1-2BF7-4B35-8C91-A50D70ED9894}"/>
              </a:ext>
            </a:extLst>
          </p:cNvPr>
          <p:cNvSpPr/>
          <p:nvPr userDrawn="1">
            <p:custDataLst>
              <p:tags r:id="rId41"/>
            </p:custDataLst>
          </p:nvPr>
        </p:nvSpPr>
        <p:spPr>
          <a:xfrm>
            <a:off x="349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8" name="Rectangle 37" hidden="1">
            <a:extLst>
              <a:ext uri="{FF2B5EF4-FFF2-40B4-BE49-F238E27FC236}">
                <a16:creationId xmlns:a16="http://schemas.microsoft.com/office/drawing/2014/main" id="{17BD7207-F9C6-42A9-B0FC-7611D0F4E891}"/>
              </a:ext>
            </a:extLst>
          </p:cNvPr>
          <p:cNvSpPr/>
          <p:nvPr userDrawn="1">
            <p:custDataLst>
              <p:tags r:id="rId42"/>
            </p:custDataLst>
          </p:nvPr>
        </p:nvSpPr>
        <p:spPr>
          <a:xfrm>
            <a:off x="442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9" name="Rectangle 38" hidden="1">
            <a:extLst>
              <a:ext uri="{FF2B5EF4-FFF2-40B4-BE49-F238E27FC236}">
                <a16:creationId xmlns:a16="http://schemas.microsoft.com/office/drawing/2014/main" id="{13500D02-31DC-408F-A3C2-61D4899A0B41}"/>
              </a:ext>
            </a:extLst>
          </p:cNvPr>
          <p:cNvSpPr/>
          <p:nvPr userDrawn="1">
            <p:custDataLst>
              <p:tags r:id="rId43"/>
            </p:custDataLst>
          </p:nvPr>
        </p:nvSpPr>
        <p:spPr>
          <a:xfrm>
            <a:off x="535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0" name="Rectangle 39" hidden="1">
            <a:extLst>
              <a:ext uri="{FF2B5EF4-FFF2-40B4-BE49-F238E27FC236}">
                <a16:creationId xmlns:a16="http://schemas.microsoft.com/office/drawing/2014/main" id="{2AB0E2F7-7457-44D5-A045-97510FA1B41F}"/>
              </a:ext>
            </a:extLst>
          </p:cNvPr>
          <p:cNvSpPr/>
          <p:nvPr userDrawn="1">
            <p:custDataLst>
              <p:tags r:id="rId44"/>
            </p:custDataLst>
          </p:nvPr>
        </p:nvSpPr>
        <p:spPr>
          <a:xfrm>
            <a:off x="627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1" name="Rectangle 40" hidden="1">
            <a:extLst>
              <a:ext uri="{FF2B5EF4-FFF2-40B4-BE49-F238E27FC236}">
                <a16:creationId xmlns:a16="http://schemas.microsoft.com/office/drawing/2014/main" id="{D55F16DA-B2A0-4EB4-98D3-BA973AA26134}"/>
              </a:ext>
            </a:extLst>
          </p:cNvPr>
          <p:cNvSpPr/>
          <p:nvPr userDrawn="1">
            <p:custDataLst>
              <p:tags r:id="rId45"/>
            </p:custDataLst>
          </p:nvPr>
        </p:nvSpPr>
        <p:spPr>
          <a:xfrm>
            <a:off x="720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2" name="Rectangle 41" hidden="1">
            <a:extLst>
              <a:ext uri="{FF2B5EF4-FFF2-40B4-BE49-F238E27FC236}">
                <a16:creationId xmlns:a16="http://schemas.microsoft.com/office/drawing/2014/main" id="{8E737572-C5EE-488A-B15A-9F6A221D7CC7}"/>
              </a:ext>
            </a:extLst>
          </p:cNvPr>
          <p:cNvSpPr/>
          <p:nvPr userDrawn="1">
            <p:custDataLst>
              <p:tags r:id="rId46"/>
            </p:custDataLst>
          </p:nvPr>
        </p:nvSpPr>
        <p:spPr>
          <a:xfrm>
            <a:off x="812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3" name="Rectangle 42" hidden="1">
            <a:extLst>
              <a:ext uri="{FF2B5EF4-FFF2-40B4-BE49-F238E27FC236}">
                <a16:creationId xmlns:a16="http://schemas.microsoft.com/office/drawing/2014/main" id="{39EBCFDB-1653-4600-BB4A-6FD9AB7782C7}"/>
              </a:ext>
            </a:extLst>
          </p:cNvPr>
          <p:cNvSpPr/>
          <p:nvPr userDrawn="1">
            <p:custDataLst>
              <p:tags r:id="rId47"/>
            </p:custDataLst>
          </p:nvPr>
        </p:nvSpPr>
        <p:spPr>
          <a:xfrm>
            <a:off x="905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4" name="Rectangle 43" hidden="1">
            <a:extLst>
              <a:ext uri="{FF2B5EF4-FFF2-40B4-BE49-F238E27FC236}">
                <a16:creationId xmlns:a16="http://schemas.microsoft.com/office/drawing/2014/main" id="{791248E9-A913-4935-A806-E175CA7724D5}"/>
              </a:ext>
            </a:extLst>
          </p:cNvPr>
          <p:cNvSpPr/>
          <p:nvPr userDrawn="1">
            <p:custDataLst>
              <p:tags r:id="rId48"/>
            </p:custDataLst>
          </p:nvPr>
        </p:nvSpPr>
        <p:spPr>
          <a:xfrm>
            <a:off x="998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5" name="Rectangle 44" hidden="1">
            <a:extLst>
              <a:ext uri="{FF2B5EF4-FFF2-40B4-BE49-F238E27FC236}">
                <a16:creationId xmlns:a16="http://schemas.microsoft.com/office/drawing/2014/main" id="{332D62CB-AC31-435B-8E19-DC5EB0BA3E67}"/>
              </a:ext>
            </a:extLst>
          </p:cNvPr>
          <p:cNvSpPr/>
          <p:nvPr userDrawn="1">
            <p:custDataLst>
              <p:tags r:id="rId49"/>
            </p:custDataLst>
          </p:nvPr>
        </p:nvSpPr>
        <p:spPr>
          <a:xfrm>
            <a:off x="10906000" y="2192138"/>
            <a:ext cx="5660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6" name="Rectangle 45" hidden="1">
            <a:extLst>
              <a:ext uri="{FF2B5EF4-FFF2-40B4-BE49-F238E27FC236}">
                <a16:creationId xmlns:a16="http://schemas.microsoft.com/office/drawing/2014/main" id="{27E02A88-63E5-41AE-9681-54160E3850AC}"/>
              </a:ext>
            </a:extLst>
          </p:cNvPr>
          <p:cNvSpPr/>
          <p:nvPr userDrawn="1">
            <p:custDataLst>
              <p:tags r:id="rId50"/>
            </p:custDataLst>
          </p:nvPr>
        </p:nvSpPr>
        <p:spPr>
          <a:xfrm>
            <a:off x="720000" y="1356232"/>
            <a:ext cx="10752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Tree>
    <p:extLst>
      <p:ext uri="{BB962C8B-B14F-4D97-AF65-F5344CB8AC3E}">
        <p14:creationId xmlns:p14="http://schemas.microsoft.com/office/powerpoint/2010/main" val="344296498"/>
      </p:ext>
    </p:extLst>
  </p:cSld>
  <p:clrMap bg1="lt1" tx1="dk1" bg2="lt2" tx2="dk2" accent1="accent1" accent2="accent2" accent3="accent3" accent4="accent4" accent5="accent5" accent6="accent6" hlink="hlink" folHlink="folHlink"/>
  <p:sldLayoutIdLst>
    <p:sldLayoutId id="2147483752" r:id="rId1"/>
    <p:sldLayoutId id="2147483776" r:id="rId2"/>
    <p:sldLayoutId id="2147483785" r:id="rId3"/>
    <p:sldLayoutId id="2147483813" r:id="rId4"/>
    <p:sldLayoutId id="2147483777" r:id="rId5"/>
    <p:sldLayoutId id="2147483812" r:id="rId6"/>
    <p:sldLayoutId id="2147483778" r:id="rId7"/>
    <p:sldLayoutId id="2147483811" r:id="rId8"/>
    <p:sldLayoutId id="2147483786" r:id="rId9"/>
    <p:sldLayoutId id="2147483787" r:id="rId10"/>
    <p:sldLayoutId id="2147483788" r:id="rId11"/>
    <p:sldLayoutId id="2147483784" r:id="rId12"/>
    <p:sldLayoutId id="2147483780" r:id="rId13"/>
    <p:sldLayoutId id="2147483783" r:id="rId14"/>
    <p:sldLayoutId id="2147483756" r:id="rId15"/>
    <p:sldLayoutId id="2147483781" r:id="rId16"/>
    <p:sldLayoutId id="2147483779" r:id="rId17"/>
    <p:sldLayoutId id="2147483790" r:id="rId18"/>
    <p:sldLayoutId id="2147483791" r:id="rId19"/>
    <p:sldLayoutId id="2147483792" r:id="rId20"/>
    <p:sldLayoutId id="2147483793" r:id="rId21"/>
    <p:sldLayoutId id="2147483764" r:id="rId22"/>
    <p:sldLayoutId id="2147483794" r:id="rId23"/>
    <p:sldLayoutId id="2147483797" r:id="rId24"/>
    <p:sldLayoutId id="2147483796" r:id="rId25"/>
    <p:sldLayoutId id="2147483795" r:id="rId26"/>
    <p:sldLayoutId id="2147483798" r:id="rId27"/>
    <p:sldLayoutId id="2147483767" r:id="rId28"/>
    <p:sldLayoutId id="2147483768" r:id="rId29"/>
    <p:sldLayoutId id="2147483805" r:id="rId30"/>
    <p:sldLayoutId id="2147483806" r:id="rId31"/>
    <p:sldLayoutId id="2147483807" r:id="rId32"/>
    <p:sldLayoutId id="2147483808" r:id="rId33"/>
    <p:sldLayoutId id="2147483809" r:id="rId34"/>
    <p:sldLayoutId id="2147483810" r:id="rId35"/>
    <p:sldLayoutId id="2147483850" r:id="rId36"/>
  </p:sldLayoutIdLst>
  <p:hf hdr="0" dt="0"/>
  <p:txStyles>
    <p:titleStyle>
      <a:lvl1pPr algn="l" defTabSz="914400" rtl="0" eaLnBrk="1" latinLnBrk="0" hangingPunct="1">
        <a:lnSpc>
          <a:spcPct val="83000"/>
        </a:lnSpc>
        <a:spcBef>
          <a:spcPct val="0"/>
        </a:spcBef>
        <a:buNone/>
        <a:defRPr sz="3500" b="1" kern="1200">
          <a:solidFill>
            <a:srgbClr val="000C2E"/>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998" y="2192138"/>
            <a:ext cx="10752002" cy="3945862"/>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Header</a:t>
            </a:r>
          </a:p>
          <a:p>
            <a:pPr lvl="4"/>
            <a:r>
              <a:rPr lang="en-GB" noProof="0"/>
              <a:t>Level 5, Body</a:t>
            </a:r>
          </a:p>
          <a:p>
            <a:pPr lvl="5"/>
            <a:r>
              <a:rPr lang="en-GB" noProof="0"/>
              <a:t>Level 6 Report bullet</a:t>
            </a:r>
          </a:p>
          <a:p>
            <a:pPr lvl="6"/>
            <a:r>
              <a:rPr lang="en-GB" noProof="0"/>
              <a:t>Level 7, Report Header</a:t>
            </a:r>
          </a:p>
          <a:p>
            <a:pPr lvl="7"/>
            <a:r>
              <a:rPr lang="en-GB" noProof="0"/>
              <a:t>Level 8, Report Body</a:t>
            </a:r>
          </a:p>
          <a:p>
            <a:pPr lvl="8"/>
            <a:r>
              <a:rPr lang="en-GB" noProof="0"/>
              <a:t>Infographic</a:t>
            </a:r>
          </a:p>
        </p:txBody>
      </p:sp>
      <p:sp>
        <p:nvSpPr>
          <p:cNvPr id="4" name="Date_GeneralDate"/>
          <p:cNvSpPr>
            <a:spLocks noGrp="1"/>
          </p:cNvSpPr>
          <p:nvPr>
            <p:ph type="dt" sz="half" idx="2"/>
          </p:nvPr>
        </p:nvSpPr>
        <p:spPr>
          <a:xfrm>
            <a:off x="8659422" y="310327"/>
            <a:ext cx="2401755"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endParaRPr lang="en-GB"/>
          </a:p>
        </p:txBody>
      </p:sp>
      <p:sp>
        <p:nvSpPr>
          <p:cNvPr id="5" name="SD_FLD_PresentationTitle"/>
          <p:cNvSpPr>
            <a:spLocks noGrp="1"/>
          </p:cNvSpPr>
          <p:nvPr>
            <p:ph type="ftr" sz="quarter" idx="3"/>
          </p:nvPr>
        </p:nvSpPr>
        <p:spPr>
          <a:xfrm>
            <a:off x="4424000" y="310327"/>
            <a:ext cx="4097593"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r>
              <a:rPr lang="en-GB"/>
              <a:t>Sidehoved</a:t>
            </a:r>
          </a:p>
        </p:txBody>
      </p:sp>
      <p:sp>
        <p:nvSpPr>
          <p:cNvPr id="6" name="Slide Number Placeholder 5"/>
          <p:cNvSpPr>
            <a:spLocks noGrp="1"/>
          </p:cNvSpPr>
          <p:nvPr>
            <p:ph type="sldNum" sz="quarter" idx="4"/>
          </p:nvPr>
        </p:nvSpPr>
        <p:spPr>
          <a:xfrm>
            <a:off x="11077081" y="310327"/>
            <a:ext cx="394920" cy="180000"/>
          </a:xfrm>
          <a:prstGeom prst="rect">
            <a:avLst/>
          </a:prstGeom>
        </p:spPr>
        <p:txBody>
          <a:bodyPr vert="horz" lIns="0" tIns="0" rIns="0" bIns="0" rtlCol="0" anchor="b" anchorCtr="0"/>
          <a:lstStyle>
            <a:lvl1pPr algn="r">
              <a:defRPr sz="1000">
                <a:solidFill>
                  <a:schemeClr val="tx1"/>
                </a:solidFill>
                <a:latin typeface="KBH" panose="00000500000000000000" pitchFamily="2" charset="0"/>
              </a:defRPr>
            </a:lvl1pPr>
          </a:lstStyle>
          <a:p>
            <a:fld id="{24C8C45C-947F-4981-8B3F-4F32E973C901}" type="slidenum">
              <a:rPr lang="en-GB" smtClean="0"/>
              <a:pPr/>
              <a:t>‹nr.›</a:t>
            </a:fld>
            <a:endParaRPr lang="en-GB"/>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998" y="894268"/>
            <a:ext cx="10752002" cy="893928"/>
          </a:xfrm>
          <a:prstGeom prst="rect">
            <a:avLst/>
          </a:prstGeom>
        </p:spPr>
        <p:txBody>
          <a:bodyPr vert="horz" lIns="0" tIns="0" rIns="0" bIns="0" rtlCol="0" anchor="b" anchorCtr="0">
            <a:noAutofit/>
          </a:bodyPr>
          <a:lstStyle/>
          <a:p>
            <a:r>
              <a:rPr lang="en-US"/>
              <a:t>Click to edit Master title style</a:t>
            </a:r>
            <a:endParaRPr lang="en-GB"/>
          </a:p>
        </p:txBody>
      </p:sp>
      <p:sp>
        <p:nvSpPr>
          <p:cNvPr id="32" name="TextBox 31">
            <a:extLst>
              <a:ext uri="{FF2B5EF4-FFF2-40B4-BE49-F238E27FC236}">
                <a16:creationId xmlns:a16="http://schemas.microsoft.com/office/drawing/2014/main" id="{57FFECA4-A506-4CDF-A5E2-B83624E71218}"/>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en-GB">
                <a:solidFill>
                  <a:schemeClr val="tx1"/>
                </a:solidFill>
                <a:latin typeface="KBH Tekst" panose="00000500000000000000" pitchFamily="2" charset="0"/>
              </a:rPr>
              <a:t>City of Copenhagen</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userDrawn="1"/>
        </p:nvSpPr>
        <p:spPr>
          <a:xfrm>
            <a:off x="720000" y="720000"/>
            <a:ext cx="10752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4" name="Rectangle 33" hidden="1">
            <a:extLst>
              <a:ext uri="{FF2B5EF4-FFF2-40B4-BE49-F238E27FC236}">
                <a16:creationId xmlns:a16="http://schemas.microsoft.com/office/drawing/2014/main" id="{CB710F3F-D32A-427F-95E1-331D903169A9}"/>
              </a:ext>
            </a:extLst>
          </p:cNvPr>
          <p:cNvSpPr/>
          <p:nvPr userDrawn="1">
            <p:custDataLst>
              <p:tags r:id="rId37"/>
            </p:custDataLst>
          </p:nvPr>
        </p:nvSpPr>
        <p:spPr>
          <a:xfrm>
            <a:off x="72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5" name="Rectangle 34" hidden="1">
            <a:extLst>
              <a:ext uri="{FF2B5EF4-FFF2-40B4-BE49-F238E27FC236}">
                <a16:creationId xmlns:a16="http://schemas.microsoft.com/office/drawing/2014/main" id="{5CB96580-3D08-4D7A-B9FA-419A1A34FDCE}"/>
              </a:ext>
            </a:extLst>
          </p:cNvPr>
          <p:cNvSpPr/>
          <p:nvPr userDrawn="1">
            <p:custDataLst>
              <p:tags r:id="rId38"/>
            </p:custDataLst>
          </p:nvPr>
        </p:nvSpPr>
        <p:spPr>
          <a:xfrm>
            <a:off x="164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6" name="Rectangle 35" hidden="1">
            <a:extLst>
              <a:ext uri="{FF2B5EF4-FFF2-40B4-BE49-F238E27FC236}">
                <a16:creationId xmlns:a16="http://schemas.microsoft.com/office/drawing/2014/main" id="{45346A71-5DB5-4F96-AE7E-84EC6788B03A}"/>
              </a:ext>
            </a:extLst>
          </p:cNvPr>
          <p:cNvSpPr/>
          <p:nvPr userDrawn="1">
            <p:custDataLst>
              <p:tags r:id="rId39"/>
            </p:custDataLst>
          </p:nvPr>
        </p:nvSpPr>
        <p:spPr>
          <a:xfrm>
            <a:off x="257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7" name="Rectangle 36" hidden="1">
            <a:extLst>
              <a:ext uri="{FF2B5EF4-FFF2-40B4-BE49-F238E27FC236}">
                <a16:creationId xmlns:a16="http://schemas.microsoft.com/office/drawing/2014/main" id="{7CD04DB1-2BF7-4B35-8C91-A50D70ED9894}"/>
              </a:ext>
            </a:extLst>
          </p:cNvPr>
          <p:cNvSpPr/>
          <p:nvPr userDrawn="1">
            <p:custDataLst>
              <p:tags r:id="rId40"/>
            </p:custDataLst>
          </p:nvPr>
        </p:nvSpPr>
        <p:spPr>
          <a:xfrm>
            <a:off x="349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8" name="Rectangle 37" hidden="1">
            <a:extLst>
              <a:ext uri="{FF2B5EF4-FFF2-40B4-BE49-F238E27FC236}">
                <a16:creationId xmlns:a16="http://schemas.microsoft.com/office/drawing/2014/main" id="{17BD7207-F9C6-42A9-B0FC-7611D0F4E891}"/>
              </a:ext>
            </a:extLst>
          </p:cNvPr>
          <p:cNvSpPr/>
          <p:nvPr userDrawn="1">
            <p:custDataLst>
              <p:tags r:id="rId41"/>
            </p:custDataLst>
          </p:nvPr>
        </p:nvSpPr>
        <p:spPr>
          <a:xfrm>
            <a:off x="442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9" name="Rectangle 38" hidden="1">
            <a:extLst>
              <a:ext uri="{FF2B5EF4-FFF2-40B4-BE49-F238E27FC236}">
                <a16:creationId xmlns:a16="http://schemas.microsoft.com/office/drawing/2014/main" id="{13500D02-31DC-408F-A3C2-61D4899A0B41}"/>
              </a:ext>
            </a:extLst>
          </p:cNvPr>
          <p:cNvSpPr/>
          <p:nvPr userDrawn="1">
            <p:custDataLst>
              <p:tags r:id="rId42"/>
            </p:custDataLst>
          </p:nvPr>
        </p:nvSpPr>
        <p:spPr>
          <a:xfrm>
            <a:off x="535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0" name="Rectangle 39" hidden="1">
            <a:extLst>
              <a:ext uri="{FF2B5EF4-FFF2-40B4-BE49-F238E27FC236}">
                <a16:creationId xmlns:a16="http://schemas.microsoft.com/office/drawing/2014/main" id="{2AB0E2F7-7457-44D5-A045-97510FA1B41F}"/>
              </a:ext>
            </a:extLst>
          </p:cNvPr>
          <p:cNvSpPr/>
          <p:nvPr userDrawn="1">
            <p:custDataLst>
              <p:tags r:id="rId43"/>
            </p:custDataLst>
          </p:nvPr>
        </p:nvSpPr>
        <p:spPr>
          <a:xfrm>
            <a:off x="627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1" name="Rectangle 40" hidden="1">
            <a:extLst>
              <a:ext uri="{FF2B5EF4-FFF2-40B4-BE49-F238E27FC236}">
                <a16:creationId xmlns:a16="http://schemas.microsoft.com/office/drawing/2014/main" id="{D55F16DA-B2A0-4EB4-98D3-BA973AA26134}"/>
              </a:ext>
            </a:extLst>
          </p:cNvPr>
          <p:cNvSpPr/>
          <p:nvPr userDrawn="1">
            <p:custDataLst>
              <p:tags r:id="rId44"/>
            </p:custDataLst>
          </p:nvPr>
        </p:nvSpPr>
        <p:spPr>
          <a:xfrm>
            <a:off x="720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2" name="Rectangle 41" hidden="1">
            <a:extLst>
              <a:ext uri="{FF2B5EF4-FFF2-40B4-BE49-F238E27FC236}">
                <a16:creationId xmlns:a16="http://schemas.microsoft.com/office/drawing/2014/main" id="{8E737572-C5EE-488A-B15A-9F6A221D7CC7}"/>
              </a:ext>
            </a:extLst>
          </p:cNvPr>
          <p:cNvSpPr/>
          <p:nvPr userDrawn="1">
            <p:custDataLst>
              <p:tags r:id="rId45"/>
            </p:custDataLst>
          </p:nvPr>
        </p:nvSpPr>
        <p:spPr>
          <a:xfrm>
            <a:off x="812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3" name="Rectangle 42" hidden="1">
            <a:extLst>
              <a:ext uri="{FF2B5EF4-FFF2-40B4-BE49-F238E27FC236}">
                <a16:creationId xmlns:a16="http://schemas.microsoft.com/office/drawing/2014/main" id="{39EBCFDB-1653-4600-BB4A-6FD9AB7782C7}"/>
              </a:ext>
            </a:extLst>
          </p:cNvPr>
          <p:cNvSpPr/>
          <p:nvPr userDrawn="1">
            <p:custDataLst>
              <p:tags r:id="rId46"/>
            </p:custDataLst>
          </p:nvPr>
        </p:nvSpPr>
        <p:spPr>
          <a:xfrm>
            <a:off x="905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4" name="Rectangle 43" hidden="1">
            <a:extLst>
              <a:ext uri="{FF2B5EF4-FFF2-40B4-BE49-F238E27FC236}">
                <a16:creationId xmlns:a16="http://schemas.microsoft.com/office/drawing/2014/main" id="{791248E9-A913-4935-A806-E175CA7724D5}"/>
              </a:ext>
            </a:extLst>
          </p:cNvPr>
          <p:cNvSpPr/>
          <p:nvPr userDrawn="1">
            <p:custDataLst>
              <p:tags r:id="rId47"/>
            </p:custDataLst>
          </p:nvPr>
        </p:nvSpPr>
        <p:spPr>
          <a:xfrm>
            <a:off x="998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5" name="Rectangle 44" hidden="1">
            <a:extLst>
              <a:ext uri="{FF2B5EF4-FFF2-40B4-BE49-F238E27FC236}">
                <a16:creationId xmlns:a16="http://schemas.microsoft.com/office/drawing/2014/main" id="{332D62CB-AC31-435B-8E19-DC5EB0BA3E67}"/>
              </a:ext>
            </a:extLst>
          </p:cNvPr>
          <p:cNvSpPr/>
          <p:nvPr userDrawn="1">
            <p:custDataLst>
              <p:tags r:id="rId48"/>
            </p:custDataLst>
          </p:nvPr>
        </p:nvSpPr>
        <p:spPr>
          <a:xfrm>
            <a:off x="10906000" y="2192138"/>
            <a:ext cx="5660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6" name="Rectangle 45" hidden="1">
            <a:extLst>
              <a:ext uri="{FF2B5EF4-FFF2-40B4-BE49-F238E27FC236}">
                <a16:creationId xmlns:a16="http://schemas.microsoft.com/office/drawing/2014/main" id="{27E02A88-63E5-41AE-9681-54160E3850AC}"/>
              </a:ext>
            </a:extLst>
          </p:cNvPr>
          <p:cNvSpPr/>
          <p:nvPr userDrawn="1">
            <p:custDataLst>
              <p:tags r:id="rId49"/>
            </p:custDataLst>
          </p:nvPr>
        </p:nvSpPr>
        <p:spPr>
          <a:xfrm>
            <a:off x="720000" y="1356232"/>
            <a:ext cx="10752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Tree>
    <p:extLst>
      <p:ext uri="{BB962C8B-B14F-4D97-AF65-F5344CB8AC3E}">
        <p14:creationId xmlns:p14="http://schemas.microsoft.com/office/powerpoint/2010/main" val="384761073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 id="2147483834" r:id="rId20"/>
    <p:sldLayoutId id="2147483835" r:id="rId21"/>
    <p:sldLayoutId id="2147483836" r:id="rId22"/>
    <p:sldLayoutId id="2147483837" r:id="rId23"/>
    <p:sldLayoutId id="2147483838" r:id="rId24"/>
    <p:sldLayoutId id="2147483839" r:id="rId25"/>
    <p:sldLayoutId id="2147483840" r:id="rId26"/>
    <p:sldLayoutId id="2147483841" r:id="rId27"/>
    <p:sldLayoutId id="2147483842" r:id="rId28"/>
    <p:sldLayoutId id="2147483843" r:id="rId29"/>
    <p:sldLayoutId id="2147483844" r:id="rId30"/>
    <p:sldLayoutId id="2147483845" r:id="rId31"/>
    <p:sldLayoutId id="2147483846" r:id="rId32"/>
    <p:sldLayoutId id="2147483847" r:id="rId33"/>
    <p:sldLayoutId id="2147483848" r:id="rId34"/>
    <p:sldLayoutId id="2147483849" r:id="rId35"/>
  </p:sldLayoutIdLst>
  <p:hf hdr="0" dt="0"/>
  <p:txStyles>
    <p:titleStyle>
      <a:lvl1pPr algn="l" defTabSz="914400" rtl="0" eaLnBrk="1" latinLnBrk="0" hangingPunct="1">
        <a:lnSpc>
          <a:spcPct val="83000"/>
        </a:lnSpc>
        <a:spcBef>
          <a:spcPct val="0"/>
        </a:spcBef>
        <a:buNone/>
        <a:defRPr sz="3500" b="1" kern="1200">
          <a:solidFill>
            <a:srgbClr val="000C2E"/>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9998" y="2192138"/>
            <a:ext cx="10752002" cy="3945862"/>
          </a:xfrm>
          <a:prstGeom prst="rect">
            <a:avLst/>
          </a:prstGeom>
        </p:spPr>
        <p:txBody>
          <a:bodyPr vert="horz" lIns="0" tIns="0" rIns="0" bIns="0" rtlCol="0">
            <a:noAutofit/>
          </a:bodyPr>
          <a:lstStyle/>
          <a:p>
            <a:pPr lvl="0"/>
            <a:r>
              <a:rPr lang="da-DK" noProof="0"/>
              <a:t>Level 1</a:t>
            </a:r>
          </a:p>
          <a:p>
            <a:pPr lvl="1"/>
            <a:r>
              <a:rPr lang="da-DK" noProof="0"/>
              <a:t>Level 2</a:t>
            </a:r>
          </a:p>
          <a:p>
            <a:pPr lvl="2"/>
            <a:r>
              <a:rPr lang="da-DK" noProof="0"/>
              <a:t>Level 3</a:t>
            </a:r>
          </a:p>
          <a:p>
            <a:pPr lvl="3"/>
            <a:r>
              <a:rPr lang="da-DK" noProof="0"/>
              <a:t>Level 4, Header</a:t>
            </a:r>
          </a:p>
          <a:p>
            <a:pPr lvl="4"/>
            <a:r>
              <a:rPr lang="da-DK" noProof="0"/>
              <a:t>Level 5, Body</a:t>
            </a:r>
          </a:p>
          <a:p>
            <a:pPr lvl="5"/>
            <a:r>
              <a:rPr lang="da-DK" noProof="0"/>
              <a:t>Level 6 Report bullet</a:t>
            </a:r>
          </a:p>
          <a:p>
            <a:pPr lvl="6"/>
            <a:r>
              <a:rPr lang="da-DK" noProof="0"/>
              <a:t>Level 7, Report Header</a:t>
            </a:r>
          </a:p>
          <a:p>
            <a:pPr lvl="7"/>
            <a:r>
              <a:rPr lang="da-DK" noProof="0"/>
              <a:t>Level 8, Report Body</a:t>
            </a:r>
          </a:p>
          <a:p>
            <a:pPr lvl="8"/>
            <a:r>
              <a:rPr lang="da-DK" noProof="0" err="1"/>
              <a:t>Infographic</a:t>
            </a:r>
            <a:endParaRPr lang="da-DK" noProof="0"/>
          </a:p>
        </p:txBody>
      </p:sp>
      <p:sp>
        <p:nvSpPr>
          <p:cNvPr id="4" name="Date_GeneralDate"/>
          <p:cNvSpPr>
            <a:spLocks noGrp="1"/>
          </p:cNvSpPr>
          <p:nvPr>
            <p:ph type="dt" sz="half" idx="2"/>
          </p:nvPr>
        </p:nvSpPr>
        <p:spPr>
          <a:xfrm>
            <a:off x="8659422" y="310327"/>
            <a:ext cx="2401755"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endParaRPr lang="da-DK"/>
          </a:p>
        </p:txBody>
      </p:sp>
      <p:sp>
        <p:nvSpPr>
          <p:cNvPr id="5" name="SD_FLD_PresentationTitle"/>
          <p:cNvSpPr>
            <a:spLocks noGrp="1"/>
          </p:cNvSpPr>
          <p:nvPr>
            <p:ph type="ftr" sz="quarter" idx="3"/>
          </p:nvPr>
        </p:nvSpPr>
        <p:spPr>
          <a:xfrm>
            <a:off x="4424000" y="310327"/>
            <a:ext cx="4097593" cy="180000"/>
          </a:xfrm>
          <a:prstGeom prst="rect">
            <a:avLst/>
          </a:prstGeom>
        </p:spPr>
        <p:txBody>
          <a:bodyPr vert="horz" lIns="0" tIns="0" rIns="0" bIns="0" rtlCol="0" anchor="b" anchorCtr="0"/>
          <a:lstStyle>
            <a:lvl1pPr algn="l">
              <a:defRPr sz="1000">
                <a:solidFill>
                  <a:schemeClr val="tx1"/>
                </a:solidFill>
                <a:latin typeface="KBH Tekst" panose="00000500000000000000" pitchFamily="2" charset="0"/>
              </a:defRPr>
            </a:lvl1pPr>
          </a:lstStyle>
          <a:p>
            <a:r>
              <a:rPr lang="da-DK"/>
              <a:t>Sidehoved</a:t>
            </a:r>
          </a:p>
        </p:txBody>
      </p:sp>
      <p:sp>
        <p:nvSpPr>
          <p:cNvPr id="6" name="Slide Number Placeholder 5"/>
          <p:cNvSpPr>
            <a:spLocks noGrp="1"/>
          </p:cNvSpPr>
          <p:nvPr>
            <p:ph type="sldNum" sz="quarter" idx="4"/>
          </p:nvPr>
        </p:nvSpPr>
        <p:spPr>
          <a:xfrm>
            <a:off x="11077081" y="310327"/>
            <a:ext cx="394920" cy="180000"/>
          </a:xfrm>
          <a:prstGeom prst="rect">
            <a:avLst/>
          </a:prstGeom>
        </p:spPr>
        <p:txBody>
          <a:bodyPr vert="horz" lIns="0" tIns="0" rIns="0" bIns="0" rtlCol="0" anchor="b" anchorCtr="0"/>
          <a:lstStyle>
            <a:lvl1pPr algn="r">
              <a:defRPr sz="1000">
                <a:solidFill>
                  <a:schemeClr val="tx1"/>
                </a:solidFill>
                <a:latin typeface="KBH" panose="00000500000000000000" pitchFamily="2" charset="0"/>
              </a:defRPr>
            </a:lvl1pPr>
          </a:lstStyle>
          <a:p>
            <a:fld id="{24C8C45C-947F-4981-8B3F-4F32E973C901}" type="slidenum">
              <a:rPr lang="da-DK" smtClean="0"/>
              <a:pPr/>
              <a:t>‹nr.›</a:t>
            </a:fld>
            <a:endParaRPr lang="da-DK"/>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719998" y="894268"/>
            <a:ext cx="10752002" cy="893928"/>
          </a:xfrm>
          <a:prstGeom prst="rect">
            <a:avLst/>
          </a:prstGeom>
        </p:spPr>
        <p:txBody>
          <a:bodyPr vert="horz" lIns="0" tIns="0" rIns="0" bIns="0" rtlCol="0" anchor="b" anchorCtr="0">
            <a:noAutofit/>
          </a:bodyPr>
          <a:lstStyle/>
          <a:p>
            <a:r>
              <a:rPr lang="da-DK"/>
              <a:t>Klik for at redigere titeltypografien i masteren</a:t>
            </a:r>
          </a:p>
        </p:txBody>
      </p:sp>
      <p:sp>
        <p:nvSpPr>
          <p:cNvPr id="32" name="TextBox 31">
            <a:extLst>
              <a:ext uri="{FF2B5EF4-FFF2-40B4-BE49-F238E27FC236}">
                <a16:creationId xmlns:a16="http://schemas.microsoft.com/office/drawing/2014/main" id="{57FFECA4-A506-4CDF-A5E2-B83624E71218}"/>
              </a:ext>
            </a:extLst>
          </p:cNvPr>
          <p:cNvSpPr txBox="1"/>
          <p:nvPr userDrawn="1"/>
        </p:nvSpPr>
        <p:spPr>
          <a:xfrm>
            <a:off x="724879" y="310327"/>
            <a:ext cx="3519121" cy="180000"/>
          </a:xfrm>
          <a:prstGeom prst="rect">
            <a:avLst/>
          </a:prstGeom>
        </p:spPr>
        <p:txBody>
          <a:bodyPr vert="horz" lIns="0" tIns="0" rIns="0" bIns="0" rtlCol="0" anchor="b" anchorCtr="0"/>
          <a:lstStyle>
            <a:defPPr>
              <a:defRPr lang="en-US"/>
            </a:defPPr>
            <a:lvl1pPr>
              <a:defRPr sz="1000">
                <a:solidFill>
                  <a:schemeClr val="bg1"/>
                </a:solidFill>
              </a:defRPr>
            </a:lvl1pPr>
          </a:lstStyle>
          <a:p>
            <a:pPr lvl="0"/>
            <a:r>
              <a:rPr lang="da-DK">
                <a:solidFill>
                  <a:schemeClr val="tx1"/>
                </a:solidFill>
                <a:latin typeface="KBH Tekst" panose="00000500000000000000" pitchFamily="2" charset="0"/>
              </a:rPr>
              <a:t>Københavns Kommune</a:t>
            </a:r>
          </a:p>
        </p:txBody>
      </p:sp>
      <p:sp>
        <p:nvSpPr>
          <p:cNvPr id="2" name="[WorkArea]" descr="&lt;?xml version=&quot;1.0&quot; encoding=&quot;utf-16&quot;?&gt;&#10;&lt;GridTheme xmlns:xsi=&quot;http://www.w3.org/2001/XMLSchema-instance&quot; xmlns:xsd=&quot;http://www.w3.org/2001/XMLSchema&quot;&gt;&#10;  &lt;GuideLines /&gt;&#10;  &lt;SubGrids&gt;&#10;    &lt;SubGrid&gt;&#10;      &lt;Left&gt;56.6929131&lt;/Left&gt;&#10;      &lt;Top&gt;172.6093&lt;/Top&gt;&#10;      &lt;Width&gt;44.56693&lt;/Width&gt;&#10;      &lt;Height&gt;310.697784&lt;/Height&gt;&#10;    &lt;/SubGrid&gt;&#10;    &lt;SubGrid&gt;&#10;      &lt;Left&gt;129.6063&lt;/Left&gt;&#10;      &lt;Top&gt;172.6093&lt;/Top&gt;&#10;      &lt;Width&gt;44.56693&lt;/Width&gt;&#10;      &lt;Height&gt;310.697784&lt;/Height&gt;&#10;    &lt;/SubGrid&gt;&#10;    &lt;SubGrid&gt;&#10;      &lt;Left&gt;202.519684&lt;/Left&gt;&#10;      &lt;Top&gt;172.6093&lt;/Top&gt;&#10;      &lt;Width&gt;44.56693&lt;/Width&gt;&#10;      &lt;Height&gt;310.697784&lt;/Height&gt;&#10;    &lt;/SubGrid&gt;&#10;    &lt;SubGrid&gt;&#10;      &lt;Left&gt;275.433075&lt;/Left&gt;&#10;      &lt;Top&gt;172.6093&lt;/Top&gt;&#10;      &lt;Width&gt;44.56693&lt;/Width&gt;&#10;      &lt;Height&gt;310.697784&lt;/Height&gt;&#10;    &lt;/SubGrid&gt;&#10;    &lt;SubGrid&gt;&#10;      &lt;Left&gt;348.346466&lt;/Left&gt;&#10;      &lt;Top&gt;172.6093&lt;/Top&gt;&#10;      &lt;Width&gt;44.56693&lt;/Width&gt;&#10;      &lt;Height&gt;310.697784&lt;/Height&gt;&#10;    &lt;/SubGrid&gt;&#10;    &lt;SubGrid&gt;&#10;      &lt;Left&gt;421.259857&lt;/Left&gt;&#10;      &lt;Top&gt;172.6093&lt;/Top&gt;&#10;      &lt;Width&gt;44.56693&lt;/Width&gt;&#10;      &lt;Height&gt;310.697784&lt;/Height&gt;&#10;    &lt;/SubGrid&gt;&#10;    &lt;SubGrid&gt;&#10;      &lt;Left&gt;494.173218&lt;/Left&gt;&#10;      &lt;Top&gt;172.6093&lt;/Top&gt;&#10;      &lt;Width&gt;44.56693&lt;/Width&gt;&#10;      &lt;Height&gt;310.697784&lt;/Height&gt;&#10;    &lt;/SubGrid&gt;&#10;    &lt;SubGrid&gt;&#10;      &lt;Left&gt;567.0866&lt;/Left&gt;&#10;      &lt;Top&gt;172.6093&lt;/Top&gt;&#10;      &lt;Width&gt;44.56693&lt;/Width&gt;&#10;      &lt;Height&gt;310.697784&lt;/Height&gt;&#10;    &lt;/SubGrid&gt;&#10;    &lt;SubGrid&gt;&#10;      &lt;Left&gt;640&lt;/Left&gt;&#10;      &lt;Top&gt;172.6093&lt;/Top&gt;&#10;      &lt;Width&gt;44.56693&lt;/Width&gt;&#10;      &lt;Height&gt;310.697784&lt;/Height&gt;&#10;    &lt;/SubGrid&gt;&#10;    &lt;SubGrid&gt;&#10;      &lt;Left&gt;712.9134&lt;/Left&gt;&#10;      &lt;Top&gt;172.6093&lt;/Top&gt;&#10;      &lt;Width&gt;44.56693&lt;/Width&gt;&#10;      &lt;Height&gt;310.697784&lt;/Height&gt;&#10;    &lt;/SubGrid&gt;&#10;    &lt;SubGrid&gt;&#10;      &lt;Left&gt;785.8268&lt;/Left&gt;&#10;      &lt;Top&gt;172.6093&lt;/Top&gt;&#10;      &lt;Width&gt;44.56693&lt;/Width&gt;&#10;      &lt;Height&gt;310.697784&lt;/Height&gt;&#10;    &lt;/SubGrid&gt;&#10;    &lt;SubGrid&gt;&#10;      &lt;Left&gt;858.7402&lt;/Left&gt;&#10;      &lt;Top&gt;172.6093&lt;/Top&gt;&#10;      &lt;Width&gt;44.56701&lt;/Width&gt;&#10;      &lt;Height&gt;310.697784&lt;/Height&gt;&#10;    &lt;/SubGrid&gt;&#10;    &lt;SubGrid&gt;&#10;      &lt;Left&gt;56.6929131&lt;/Left&gt;&#10;      &lt;Top&gt;106.789925&lt;/Top&gt;&#10;      &lt;Width&gt;846.614136&lt;/Width&gt;&#10;      &lt;Height&gt;65.81937&lt;/Height&gt;&#10;    &lt;/SubGrid&gt;&#10;  &lt;/SubGrids&gt;&#10;  &lt;WorkArea&gt;&#10;    &lt;Top&gt;56.6929131&lt;/Top&gt;&#10;    &lt;Left&gt;56.6929131&lt;/Left&gt;&#10;    &lt;Width&gt;846.614258&lt;/Width&gt;&#10;    &lt;Height&gt;426.614166&lt;/Height&gt;&#10;  &lt;/WorkArea&gt;&#10;  &lt;AspectW&gt;16&lt;/AspectW&gt;&#10;  &lt;AspectH&gt;9&lt;/AspectH&gt;&#10;  &lt;Width&gt;960&lt;/Width&gt;&#10;  &lt;Height&gt;540&lt;/Height&gt;&#10;  &lt;HGap&gt;10&lt;/HGap&gt;&#10;  &lt;VGap&gt;10&lt;/VGap&gt;&#10;  &lt;OfficeVersion&gt;160&lt;/OfficeVersion&gt;&#10;&lt;/GridTheme&gt;" hidden="1">
            <a:extLst>
              <a:ext uri="{FF2B5EF4-FFF2-40B4-BE49-F238E27FC236}">
                <a16:creationId xmlns:a16="http://schemas.microsoft.com/office/drawing/2014/main" id="{B6505486-83F9-4E71-8187-5FD1461A152A}"/>
              </a:ext>
            </a:extLst>
          </p:cNvPr>
          <p:cNvSpPr/>
          <p:nvPr userDrawn="1"/>
        </p:nvSpPr>
        <p:spPr>
          <a:xfrm>
            <a:off x="720000" y="720000"/>
            <a:ext cx="10752001" cy="541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4" name="Rectangle 33" hidden="1">
            <a:extLst>
              <a:ext uri="{FF2B5EF4-FFF2-40B4-BE49-F238E27FC236}">
                <a16:creationId xmlns:a16="http://schemas.microsoft.com/office/drawing/2014/main" id="{CB710F3F-D32A-427F-95E1-331D903169A9}"/>
              </a:ext>
            </a:extLst>
          </p:cNvPr>
          <p:cNvSpPr/>
          <p:nvPr userDrawn="1">
            <p:custDataLst>
              <p:tags r:id="rId44"/>
            </p:custDataLst>
          </p:nvPr>
        </p:nvSpPr>
        <p:spPr>
          <a:xfrm>
            <a:off x="72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5" name="Rectangle 34" hidden="1">
            <a:extLst>
              <a:ext uri="{FF2B5EF4-FFF2-40B4-BE49-F238E27FC236}">
                <a16:creationId xmlns:a16="http://schemas.microsoft.com/office/drawing/2014/main" id="{5CB96580-3D08-4D7A-B9FA-419A1A34FDCE}"/>
              </a:ext>
            </a:extLst>
          </p:cNvPr>
          <p:cNvSpPr/>
          <p:nvPr userDrawn="1">
            <p:custDataLst>
              <p:tags r:id="rId45"/>
            </p:custDataLst>
          </p:nvPr>
        </p:nvSpPr>
        <p:spPr>
          <a:xfrm>
            <a:off x="164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6" name="Rectangle 35" hidden="1">
            <a:extLst>
              <a:ext uri="{FF2B5EF4-FFF2-40B4-BE49-F238E27FC236}">
                <a16:creationId xmlns:a16="http://schemas.microsoft.com/office/drawing/2014/main" id="{45346A71-5DB5-4F96-AE7E-84EC6788B03A}"/>
              </a:ext>
            </a:extLst>
          </p:cNvPr>
          <p:cNvSpPr/>
          <p:nvPr userDrawn="1">
            <p:custDataLst>
              <p:tags r:id="rId46"/>
            </p:custDataLst>
          </p:nvPr>
        </p:nvSpPr>
        <p:spPr>
          <a:xfrm>
            <a:off x="257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7" name="Rectangle 36" hidden="1">
            <a:extLst>
              <a:ext uri="{FF2B5EF4-FFF2-40B4-BE49-F238E27FC236}">
                <a16:creationId xmlns:a16="http://schemas.microsoft.com/office/drawing/2014/main" id="{7CD04DB1-2BF7-4B35-8C91-A50D70ED9894}"/>
              </a:ext>
            </a:extLst>
          </p:cNvPr>
          <p:cNvSpPr/>
          <p:nvPr userDrawn="1">
            <p:custDataLst>
              <p:tags r:id="rId47"/>
            </p:custDataLst>
          </p:nvPr>
        </p:nvSpPr>
        <p:spPr>
          <a:xfrm>
            <a:off x="349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8" name="Rectangle 37" hidden="1">
            <a:extLst>
              <a:ext uri="{FF2B5EF4-FFF2-40B4-BE49-F238E27FC236}">
                <a16:creationId xmlns:a16="http://schemas.microsoft.com/office/drawing/2014/main" id="{17BD7207-F9C6-42A9-B0FC-7611D0F4E891}"/>
              </a:ext>
            </a:extLst>
          </p:cNvPr>
          <p:cNvSpPr/>
          <p:nvPr userDrawn="1">
            <p:custDataLst>
              <p:tags r:id="rId48"/>
            </p:custDataLst>
          </p:nvPr>
        </p:nvSpPr>
        <p:spPr>
          <a:xfrm>
            <a:off x="442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39" name="Rectangle 38" hidden="1">
            <a:extLst>
              <a:ext uri="{FF2B5EF4-FFF2-40B4-BE49-F238E27FC236}">
                <a16:creationId xmlns:a16="http://schemas.microsoft.com/office/drawing/2014/main" id="{13500D02-31DC-408F-A3C2-61D4899A0B41}"/>
              </a:ext>
            </a:extLst>
          </p:cNvPr>
          <p:cNvSpPr/>
          <p:nvPr userDrawn="1">
            <p:custDataLst>
              <p:tags r:id="rId49"/>
            </p:custDataLst>
          </p:nvPr>
        </p:nvSpPr>
        <p:spPr>
          <a:xfrm>
            <a:off x="535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0" name="Rectangle 39" hidden="1">
            <a:extLst>
              <a:ext uri="{FF2B5EF4-FFF2-40B4-BE49-F238E27FC236}">
                <a16:creationId xmlns:a16="http://schemas.microsoft.com/office/drawing/2014/main" id="{2AB0E2F7-7457-44D5-A045-97510FA1B41F}"/>
              </a:ext>
            </a:extLst>
          </p:cNvPr>
          <p:cNvSpPr/>
          <p:nvPr userDrawn="1">
            <p:custDataLst>
              <p:tags r:id="rId50"/>
            </p:custDataLst>
          </p:nvPr>
        </p:nvSpPr>
        <p:spPr>
          <a:xfrm>
            <a:off x="6276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1" name="Rectangle 40" hidden="1">
            <a:extLst>
              <a:ext uri="{FF2B5EF4-FFF2-40B4-BE49-F238E27FC236}">
                <a16:creationId xmlns:a16="http://schemas.microsoft.com/office/drawing/2014/main" id="{D55F16DA-B2A0-4EB4-98D3-BA973AA26134}"/>
              </a:ext>
            </a:extLst>
          </p:cNvPr>
          <p:cNvSpPr/>
          <p:nvPr userDrawn="1">
            <p:custDataLst>
              <p:tags r:id="rId51"/>
            </p:custDataLst>
          </p:nvPr>
        </p:nvSpPr>
        <p:spPr>
          <a:xfrm>
            <a:off x="7202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2" name="Rectangle 41" hidden="1">
            <a:extLst>
              <a:ext uri="{FF2B5EF4-FFF2-40B4-BE49-F238E27FC236}">
                <a16:creationId xmlns:a16="http://schemas.microsoft.com/office/drawing/2014/main" id="{8E737572-C5EE-488A-B15A-9F6A221D7CC7}"/>
              </a:ext>
            </a:extLst>
          </p:cNvPr>
          <p:cNvSpPr/>
          <p:nvPr userDrawn="1">
            <p:custDataLst>
              <p:tags r:id="rId52"/>
            </p:custDataLst>
          </p:nvPr>
        </p:nvSpPr>
        <p:spPr>
          <a:xfrm>
            <a:off x="8128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3" name="Rectangle 42" hidden="1">
            <a:extLst>
              <a:ext uri="{FF2B5EF4-FFF2-40B4-BE49-F238E27FC236}">
                <a16:creationId xmlns:a16="http://schemas.microsoft.com/office/drawing/2014/main" id="{39EBCFDB-1653-4600-BB4A-6FD9AB7782C7}"/>
              </a:ext>
            </a:extLst>
          </p:cNvPr>
          <p:cNvSpPr/>
          <p:nvPr userDrawn="1">
            <p:custDataLst>
              <p:tags r:id="rId53"/>
            </p:custDataLst>
          </p:nvPr>
        </p:nvSpPr>
        <p:spPr>
          <a:xfrm>
            <a:off x="9054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4" name="Rectangle 43" hidden="1">
            <a:extLst>
              <a:ext uri="{FF2B5EF4-FFF2-40B4-BE49-F238E27FC236}">
                <a16:creationId xmlns:a16="http://schemas.microsoft.com/office/drawing/2014/main" id="{791248E9-A913-4935-A806-E175CA7724D5}"/>
              </a:ext>
            </a:extLst>
          </p:cNvPr>
          <p:cNvSpPr/>
          <p:nvPr userDrawn="1">
            <p:custDataLst>
              <p:tags r:id="rId54"/>
            </p:custDataLst>
          </p:nvPr>
        </p:nvSpPr>
        <p:spPr>
          <a:xfrm>
            <a:off x="9980000" y="2192138"/>
            <a:ext cx="566000"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5" name="Rectangle 44" hidden="1">
            <a:extLst>
              <a:ext uri="{FF2B5EF4-FFF2-40B4-BE49-F238E27FC236}">
                <a16:creationId xmlns:a16="http://schemas.microsoft.com/office/drawing/2014/main" id="{332D62CB-AC31-435B-8E19-DC5EB0BA3E67}"/>
              </a:ext>
            </a:extLst>
          </p:cNvPr>
          <p:cNvSpPr/>
          <p:nvPr userDrawn="1">
            <p:custDataLst>
              <p:tags r:id="rId55"/>
            </p:custDataLst>
          </p:nvPr>
        </p:nvSpPr>
        <p:spPr>
          <a:xfrm>
            <a:off x="10906000" y="2192138"/>
            <a:ext cx="566001" cy="3945862"/>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
        <p:nvSpPr>
          <p:cNvPr id="46" name="Rectangle 45" hidden="1">
            <a:extLst>
              <a:ext uri="{FF2B5EF4-FFF2-40B4-BE49-F238E27FC236}">
                <a16:creationId xmlns:a16="http://schemas.microsoft.com/office/drawing/2014/main" id="{27E02A88-63E5-41AE-9681-54160E3850AC}"/>
              </a:ext>
            </a:extLst>
          </p:cNvPr>
          <p:cNvSpPr/>
          <p:nvPr userDrawn="1">
            <p:custDataLst>
              <p:tags r:id="rId56"/>
            </p:custDataLst>
          </p:nvPr>
        </p:nvSpPr>
        <p:spPr>
          <a:xfrm>
            <a:off x="720000" y="1356232"/>
            <a:ext cx="10752000" cy="835906"/>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err="1"/>
          </a:p>
        </p:txBody>
      </p:sp>
    </p:spTree>
    <p:extLst>
      <p:ext uri="{BB962C8B-B14F-4D97-AF65-F5344CB8AC3E}">
        <p14:creationId xmlns:p14="http://schemas.microsoft.com/office/powerpoint/2010/main" val="2169785731"/>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 id="2147483882" r:id="rId31"/>
    <p:sldLayoutId id="2147483883" r:id="rId32"/>
    <p:sldLayoutId id="2147483884" r:id="rId33"/>
    <p:sldLayoutId id="2147483885" r:id="rId34"/>
    <p:sldLayoutId id="2147483886" r:id="rId35"/>
    <p:sldLayoutId id="2147483887" r:id="rId36"/>
    <p:sldLayoutId id="2147483888" r:id="rId37"/>
    <p:sldLayoutId id="2147483889" r:id="rId38"/>
    <p:sldLayoutId id="2147483890" r:id="rId39"/>
    <p:sldLayoutId id="2147483891" r:id="rId40"/>
    <p:sldLayoutId id="2147483892" r:id="rId41"/>
    <p:sldLayoutId id="2147483893" r:id="rId42"/>
  </p:sldLayoutIdLst>
  <p:hf hdr="0" dt="0"/>
  <p:txStyles>
    <p:titleStyle>
      <a:lvl1pPr algn="l" defTabSz="914400" rtl="0" eaLnBrk="1" latinLnBrk="0" hangingPunct="1">
        <a:lnSpc>
          <a:spcPct val="83000"/>
        </a:lnSpc>
        <a:spcBef>
          <a:spcPct val="0"/>
        </a:spcBef>
        <a:buNone/>
        <a:defRPr sz="3500" b="1" kern="1200">
          <a:solidFill>
            <a:srgbClr val="000C2E"/>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000C2E"/>
          </a:solidFill>
          <a:latin typeface="+mn-lt"/>
          <a:ea typeface="+mn-ea"/>
          <a:cs typeface="+mn-cs"/>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0C2E"/>
          </a:solidFill>
          <a:latin typeface="+mn-lt"/>
          <a:ea typeface="+mn-ea"/>
          <a:cs typeface="+mn-cs"/>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000C2E"/>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rgbClr val="000C2E"/>
          </a:solidFill>
          <a:latin typeface="+mj-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rgbClr val="000C2E"/>
          </a:solidFill>
          <a:latin typeface="+mn-lt"/>
          <a:ea typeface="+mn-ea"/>
          <a:cs typeface="+mn-cs"/>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rgbClr val="000C2E"/>
          </a:solidFill>
          <a:latin typeface="+mj-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rgbClr val="000C2E"/>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rgbClr val="000C2E"/>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1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3" Type="http://schemas.openxmlformats.org/officeDocument/2006/relationships/hyperlink" Target="mailto:cx52@kk.dk" TargetMode="External"/><Relationship Id="rId2" Type="http://schemas.openxmlformats.org/officeDocument/2006/relationships/image" Target="../media/image9.jpeg"/><Relationship Id="rId1" Type="http://schemas.openxmlformats.org/officeDocument/2006/relationships/slideLayout" Target="../slideLayouts/slideLayout113.xml"/><Relationship Id="rId5" Type="http://schemas.openxmlformats.org/officeDocument/2006/relationships/hyperlink" Target="mailto:a45h@kk.dk" TargetMode="External"/><Relationship Id="rId4" Type="http://schemas.openxmlformats.org/officeDocument/2006/relationships/hyperlink" Target="mailto:pu2q@kk.dk"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8.xml"/></Relationships>
</file>

<file path=ppt/slides/_rels/slide19.xml.rels><?xml version="1.0" encoding="UTF-8" standalone="yes"?>
<Relationships xmlns="http://schemas.openxmlformats.org/package/2006/relationships"><Relationship Id="rId3" Type="http://schemas.openxmlformats.org/officeDocument/2006/relationships/hyperlink" Target="https://eur02.safelinks.protection.outlook.com/?url=https%3A%2F%2Fwww.kk.dk%2Fdagsordener-og-referater%2FKultur-%2520og%2520Fritidsudvalget%2Fm%25C3%25B8de-25012024%2Freferat%2Fpunkt-11&amp;data=05%7C02%7C%7C37db5641eeb9420b26f308dd8bae449a%7C769058ab4487418f8b6cf4b48243edd7%7C0%7C0%7C638820302799494376%7CUnknown%7CTWFpbGZsb3d8eyJFbXB0eU1hcGkiOnRydWUsIlYiOiIwLjAuMDAwMCIsIlAiOiJXaW4zMiIsIkFOIjoiTWFpbCIsIldUIjoyfQ%3D%3D%7C0%7C%7C%7C&amp;sdata=f8d6xVMJxWvMnn%2FHbfykvIMFst%2FdmBokYyucJ%2BtKzj8%3D&amp;reserved=0" TargetMode="External"/><Relationship Id="rId2" Type="http://schemas.openxmlformats.org/officeDocument/2006/relationships/hyperlink" Target="https://eur02.safelinks.protection.outlook.com/?url=https%3A%2F%2Fwww.kk.dk%2Fdagsordener-og-referater%2FKultur-%2520og%2520Fritidsudvalget%2Fm%25C3%25B8de-11052023%2Freferat%2Fpunkt-4&amp;data=05%7C02%7C%7C37db5641eeb9420b26f308dd8bae449a%7C769058ab4487418f8b6cf4b48243edd7%7C0%7C0%7C638820302799480875%7CUnknown%7CTWFpbGZsb3d8eyJFbXB0eU1hcGkiOnRydWUsIlYiOiIwLjAuMDAwMCIsIlAiOiJXaW4zMiIsIkFOIjoiTWFpbCIsIldUIjoyfQ%3D%3D%7C0%7C%7C%7C&amp;sdata=EYcQstb5KMR7pDdvPHvuvlMcA2HtOLp4pdJlMEY%2BDY8%3D&amp;reserved=0" TargetMode="External"/><Relationship Id="rId1" Type="http://schemas.openxmlformats.org/officeDocument/2006/relationships/slideLayout" Target="../slideLayouts/slideLayout10.xml"/><Relationship Id="rId6" Type="http://schemas.openxmlformats.org/officeDocument/2006/relationships/hyperlink" Target="https://eur02.safelinks.protection.outlook.com/?url=https%3A%2F%2Fwww.kk.dk%2Fdagsordener-og-referater%2FKultur-%2520og%2520Fritidsudvalget%2Fm%25C3%25B8de-21112024%2Freferat%2Fpunkt-17&amp;data=05%7C02%7C%7C37db5641eeb9420b26f308dd8bae449a%7C769058ab4487418f8b6cf4b48243edd7%7C0%7C0%7C638820302799534458%7CUnknown%7CTWFpbGZsb3d8eyJFbXB0eU1hcGkiOnRydWUsIlYiOiIwLjAuMDAwMCIsIlAiOiJXaW4zMiIsIkFOIjoiTWFpbCIsIldUIjoyfQ%3D%3D%7C0%7C%7C%7C&amp;sdata=Um9iW5bHRROvWLgl5p8wdGFvxIKmed5xnEX3fZzXT7w%3D&amp;reserved=0" TargetMode="External"/><Relationship Id="rId5" Type="http://schemas.openxmlformats.org/officeDocument/2006/relationships/hyperlink" Target="https://eur02.safelinks.protection.outlook.com/?url=https%3A%2F%2Fwww.kk.dk%2Fdagsordener-og-referater%2FKultur-%2520og%2520Fritidsudvalget%2Fm%25C3%25B8de-24102024%2Freferat%2Fpunkt-7&amp;data=05%7C02%7C%7C37db5641eeb9420b26f308dd8bae449a%7C769058ab4487418f8b6cf4b48243edd7%7C0%7C0%7C638820302799520338%7CUnknown%7CTWFpbGZsb3d8eyJFbXB0eU1hcGkiOnRydWUsIlYiOiIwLjAuMDAwMCIsIlAiOiJXaW4zMiIsIkFOIjoiTWFpbCIsIldUIjoyfQ%3D%3D%7C0%7C%7C%7C&amp;sdata=TBwiqD2CFCSfp3nbPKZXUcb5ZHpEH46b3M2zbFBcDJE%3D&amp;reserved=0" TargetMode="External"/><Relationship Id="rId4" Type="http://schemas.openxmlformats.org/officeDocument/2006/relationships/hyperlink" Target="https://eur02.safelinks.protection.outlook.com/?url=https%3A%2F%2Fwww.kk.dk%2Fdagsordener-og-referater%2FKultur-%2520og%2520Fritidsudvalget%2Fm%25C3%25B8de-25042024%2Freferat%2Fpunkt-11&amp;data=05%7C02%7C%7C37db5641eeb9420b26f308dd8bae449a%7C769058ab4487418f8b6cf4b48243edd7%7C0%7C0%7C638820302799507323%7CUnknown%7CTWFpbGZsb3d8eyJFbXB0eU1hcGkiOnRydWUsIlYiOiIwLjAuMDAwMCIsIlAiOiJXaW4zMiIsIkFOIjoiTWFpbCIsIldUIjoyfQ%3D%3D%7C0%7C%7C%7C&amp;sdata=%2FrCJrp5psbNZJfR9RHgLolVVyqiQ%2FQGa4YhUJAZXkY0%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1.xml.rels><?xml version="1.0" encoding="UTF-8" standalone="yes"?>
<Relationships xmlns="http://schemas.openxmlformats.org/package/2006/relationships"><Relationship Id="rId3" Type="http://schemas.openxmlformats.org/officeDocument/2006/relationships/hyperlink" Target="https://www.kk.dk/brug-byen/foreninger-og-fritidsliv/sociale-indsatser-i-kultur-og-fritidslivet/aktive-boern-i-forening" TargetMode="External"/><Relationship Id="rId2" Type="http://schemas.openxmlformats.org/officeDocument/2006/relationships/hyperlink" Target="https://aabenskole.kk.dk/samarbejdspuljen" TargetMode="External"/><Relationship Id="rId1" Type="http://schemas.openxmlformats.org/officeDocument/2006/relationships/slideLayout" Target="../slideLayouts/slideLayout101.xml"/><Relationship Id="rId4" Type="http://schemas.openxmlformats.org/officeDocument/2006/relationships/hyperlink" Target="https://aabenskole.kk.dk/sites/default/files/2024-02/Vejledning%20-%20Den%20gode%20brobygning%20fra%20skoleforl%C3%B8b%20til%20forening.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2C994656-0A15-46F4-BA77-6D7A020BA5A5}"/>
              </a:ext>
              <a:ext uri="{C183D7F6-B498-43B3-948B-1728B52AA6E4}">
                <adec:decorative xmlns:adec="http://schemas.microsoft.com/office/drawing/2017/decorative" val="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 b="15625"/>
          <a:stretch/>
        </p:blipFill>
        <p:spPr>
          <a:xfrm>
            <a:off x="0" y="14748"/>
            <a:ext cx="12192000" cy="6858000"/>
          </a:xfrm>
          <a:prstGeom prst="rect">
            <a:avLst/>
          </a:prstGeom>
        </p:spPr>
      </p:pic>
      <p:sp>
        <p:nvSpPr>
          <p:cNvPr id="16" name="Title 15">
            <a:extLst>
              <a:ext uri="{FF2B5EF4-FFF2-40B4-BE49-F238E27FC236}">
                <a16:creationId xmlns:a16="http://schemas.microsoft.com/office/drawing/2014/main" id="{32D2C85F-D8A9-4C60-8B35-2EECAB28270F}"/>
              </a:ext>
            </a:extLst>
          </p:cNvPr>
          <p:cNvSpPr>
            <a:spLocks noGrp="1"/>
          </p:cNvSpPr>
          <p:nvPr>
            <p:ph type="ctrTitle"/>
          </p:nvPr>
        </p:nvSpPr>
        <p:spPr/>
        <p:txBody>
          <a:bodyPr>
            <a:normAutofit/>
          </a:bodyPr>
          <a:lstStyle/>
          <a:p>
            <a:r>
              <a:rPr lang="da-DK" sz="10700" b="1">
                <a:latin typeface="KBH Black" panose="00000A00000000000000" pitchFamily="2" charset="0"/>
              </a:rPr>
              <a:t>Sociale partnerskaber</a:t>
            </a:r>
            <a:br>
              <a:rPr lang="da-DK">
                <a:latin typeface="KBH" panose="00000500000000000000" pitchFamily="2" charset="0"/>
              </a:rPr>
            </a:br>
            <a:r>
              <a:rPr lang="da-DK" sz="5400">
                <a:latin typeface="KBH" panose="00000500000000000000" pitchFamily="2" charset="0"/>
              </a:rPr>
              <a:t>Erfaringsopsamling</a:t>
            </a:r>
            <a:endParaRPr lang="da-DK">
              <a:latin typeface="KBH" panose="00000500000000000000" pitchFamily="2" charset="0"/>
            </a:endParaRPr>
          </a:p>
        </p:txBody>
      </p:sp>
      <p:sp>
        <p:nvSpPr>
          <p:cNvPr id="17" name="Subtitle 16">
            <a:extLst>
              <a:ext uri="{FF2B5EF4-FFF2-40B4-BE49-F238E27FC236}">
                <a16:creationId xmlns:a16="http://schemas.microsoft.com/office/drawing/2014/main" id="{3F38AC75-96C7-472C-BFF8-F3496F9CE56E}"/>
              </a:ext>
            </a:extLst>
          </p:cNvPr>
          <p:cNvSpPr>
            <a:spLocks noGrp="1"/>
          </p:cNvSpPr>
          <p:nvPr>
            <p:ph type="subTitle" idx="1"/>
          </p:nvPr>
        </p:nvSpPr>
        <p:spPr>
          <a:xfrm>
            <a:off x="3763617" y="5340919"/>
            <a:ext cx="6042992" cy="810331"/>
          </a:xfrm>
        </p:spPr>
        <p:txBody>
          <a:bodyPr vert="horz" lIns="0" tIns="0" rIns="0" bIns="0" rtlCol="0" anchor="t">
            <a:normAutofit fontScale="77500" lnSpcReduction="20000"/>
          </a:bodyPr>
          <a:lstStyle/>
          <a:p>
            <a:r>
              <a:rPr lang="da-DK" dirty="0"/>
              <a:t>Idrætsudvikling, Kultur- og Fritidsforvaltningen</a:t>
            </a:r>
          </a:p>
          <a:p>
            <a:r>
              <a:rPr lang="da-DK" dirty="0"/>
              <a:t>Københavns Kommune</a:t>
            </a:r>
          </a:p>
          <a:p>
            <a:r>
              <a:rPr lang="da-DK" dirty="0">
                <a:latin typeface="KBH"/>
              </a:rPr>
              <a:t>November 2025</a:t>
            </a:r>
          </a:p>
          <a:p>
            <a:endParaRPr lang="da-DK"/>
          </a:p>
        </p:txBody>
      </p:sp>
      <p:sp>
        <p:nvSpPr>
          <p:cNvPr id="53" name="Slide Number Placeholder 52">
            <a:extLst>
              <a:ext uri="{FF2B5EF4-FFF2-40B4-BE49-F238E27FC236}">
                <a16:creationId xmlns:a16="http://schemas.microsoft.com/office/drawing/2014/main" id="{43375B1A-194E-403E-99F4-6C83A3A0C084}"/>
              </a:ext>
            </a:extLst>
          </p:cNvPr>
          <p:cNvSpPr>
            <a:spLocks noGrp="1"/>
          </p:cNvSpPr>
          <p:nvPr>
            <p:ph type="sldNum" sz="quarter" idx="12"/>
          </p:nvPr>
        </p:nvSpPr>
        <p:spPr/>
        <p:txBody>
          <a:bodyPr/>
          <a:lstStyle/>
          <a:p>
            <a:fld id="{24C8C45C-947F-4981-8B3F-4F32E973C901}" type="slidenum">
              <a:rPr lang="da-DK" smtClean="0"/>
              <a:pPr/>
              <a:t>1</a:t>
            </a:fld>
            <a:endParaRPr lang="da-DK"/>
          </a:p>
        </p:txBody>
      </p:sp>
    </p:spTree>
    <p:extLst>
      <p:ext uri="{BB962C8B-B14F-4D97-AF65-F5344CB8AC3E}">
        <p14:creationId xmlns:p14="http://schemas.microsoft.com/office/powerpoint/2010/main" val="452245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6BA6DD7-E9CE-9477-2CA9-A6B14D1ADA16}"/>
              </a:ext>
            </a:extLst>
          </p:cNvPr>
          <p:cNvSpPr>
            <a:spLocks noGrp="1"/>
          </p:cNvSpPr>
          <p:nvPr>
            <p:ph type="title"/>
          </p:nvPr>
        </p:nvSpPr>
        <p:spPr>
          <a:xfrm>
            <a:off x="838200" y="1091144"/>
            <a:ext cx="10408919" cy="584775"/>
          </a:xfrm>
        </p:spPr>
        <p:txBody>
          <a:bodyPr vert="horz" wrap="square" lIns="91440" tIns="45720" rIns="91440" bIns="45720" anchor="t" anchorCtr="0">
            <a:normAutofit/>
          </a:bodyPr>
          <a:lstStyle/>
          <a:p>
            <a:r>
              <a:rPr lang="da-DK" sz="3200" dirty="0"/>
              <a:t>Typiske arbejdsopgaver i foreningerne</a:t>
            </a:r>
          </a:p>
        </p:txBody>
      </p:sp>
      <p:sp>
        <p:nvSpPr>
          <p:cNvPr id="9" name="Pladsholder til indhold 8">
            <a:extLst>
              <a:ext uri="{FF2B5EF4-FFF2-40B4-BE49-F238E27FC236}">
                <a16:creationId xmlns:a16="http://schemas.microsoft.com/office/drawing/2014/main" id="{DB60B4F1-6A4B-45F3-AA51-C3BB624A42AF}"/>
              </a:ext>
            </a:extLst>
          </p:cNvPr>
          <p:cNvSpPr>
            <a:spLocks noGrp="1"/>
          </p:cNvSpPr>
          <p:nvPr>
            <p:ph sz="quarter" idx="11"/>
          </p:nvPr>
        </p:nvSpPr>
        <p:spPr>
          <a:xfrm>
            <a:off x="838202" y="1989455"/>
            <a:ext cx="4997822" cy="4227195"/>
          </a:xfrm>
        </p:spPr>
        <p:txBody>
          <a:bodyPr>
            <a:normAutofit/>
          </a:bodyPr>
          <a:lstStyle/>
          <a:p>
            <a:pPr marL="0" indent="0" algn="just">
              <a:lnSpc>
                <a:spcPct val="107000"/>
              </a:lnSpc>
              <a:spcAft>
                <a:spcPts val="800"/>
              </a:spcAft>
              <a:buNone/>
              <a:tabLst>
                <a:tab pos="252095" algn="l"/>
                <a:tab pos="828040" algn="l"/>
              </a:tabLst>
            </a:pPr>
            <a:r>
              <a:rPr lang="da-DK" sz="1200" dirty="0">
                <a:latin typeface="KBH Tekst" panose="00000500000000000000" pitchFamily="2" charset="0"/>
              </a:rPr>
              <a:t>Arbejdsopgaverne i foreningernes indsatser kan godt varetages af flere forskellige ansatte eller frivillige, men KFF anbefaler, at der som udgangspunkt ansættes én  </a:t>
            </a:r>
            <a:r>
              <a:rPr lang="da-DK" sz="1200" dirty="0" err="1">
                <a:latin typeface="KBH Tekst" panose="00000500000000000000" pitchFamily="2" charset="0"/>
              </a:rPr>
              <a:t>ressourceperson</a:t>
            </a:r>
            <a:r>
              <a:rPr lang="da-DK" sz="1200" dirty="0">
                <a:latin typeface="KBH Tekst" panose="00000500000000000000" pitchFamily="2" charset="0"/>
              </a:rPr>
              <a:t>, der varetager den primære dialog med forvaltningen vedr. partnerskabet. Det gør dialogen og samarbejdet lettere, men kræver stor koordinering og overlevering blandt de ansatte i foreningen.</a:t>
            </a:r>
          </a:p>
          <a:p>
            <a:pPr marL="0" indent="0" algn="just">
              <a:lnSpc>
                <a:spcPct val="107000"/>
              </a:lnSpc>
              <a:spcAft>
                <a:spcPts val="800"/>
              </a:spcAft>
              <a:buNone/>
              <a:tabLst>
                <a:tab pos="252095" algn="l"/>
                <a:tab pos="828040" algn="l"/>
              </a:tabLst>
            </a:pPr>
            <a:r>
              <a:rPr lang="da-DK" sz="1200" dirty="0">
                <a:solidFill>
                  <a:srgbClr val="000000"/>
                </a:solidFill>
                <a:latin typeface="KBH Tekst" panose="00000500000000000000" pitchFamily="2" charset="0"/>
                <a:ea typeface="Calibri" panose="020F0502020204030204" pitchFamily="34" charset="0"/>
                <a:cs typeface="Arial" panose="020B0604020202020204" pitchFamily="34" charset="0"/>
              </a:rPr>
              <a:t>Ressourcepersonens arbejdsopgaver varierer fra forening til forening og alt efter, hvad foreningen har lagt vægt på i handleplanen. Overordnet kan man sige, at ressourcepersonen ofte løfter nogle af de opgaver, som trænere og frivillige helst vil slippe for, så de kan fokusere på aktiviteterne. Dette skal medvirke til bedre fastholdelse af trænere og frivillige, og på den måde understøttes og styrkes frivilligheden i foreningerne gennem indsatsen.  Derudover skal opgaverne have fokus på udvikling af foreningens indsatser, frem for udelukkende at være relateret til den daglige drift af foreningen.</a:t>
            </a:r>
          </a:p>
          <a:p>
            <a:pPr marL="0" indent="0" algn="just">
              <a:lnSpc>
                <a:spcPct val="107000"/>
              </a:lnSpc>
              <a:spcAft>
                <a:spcPts val="800"/>
              </a:spcAft>
              <a:buNone/>
              <a:tabLst>
                <a:tab pos="252095" algn="l"/>
                <a:tab pos="828040" algn="l"/>
              </a:tabLst>
            </a:pPr>
            <a:r>
              <a:rPr lang="da-DK" sz="1200" dirty="0">
                <a:solidFill>
                  <a:srgbClr val="000000"/>
                </a:solidFill>
                <a:latin typeface="KBH Tekst" panose="00000500000000000000" pitchFamily="2" charset="0"/>
                <a:ea typeface="Calibri" panose="020F0502020204030204" pitchFamily="34" charset="0"/>
                <a:cs typeface="Arial" panose="020B0604020202020204" pitchFamily="34" charset="0"/>
              </a:rPr>
              <a:t>Ressourcepersonens opgaver vil typisk omfatte:</a:t>
            </a:r>
          </a:p>
          <a:p>
            <a:pPr marL="0" indent="0" algn="just">
              <a:lnSpc>
                <a:spcPct val="107000"/>
              </a:lnSpc>
              <a:spcAft>
                <a:spcPts val="800"/>
              </a:spcAft>
              <a:buNone/>
              <a:tabLst>
                <a:tab pos="252095" algn="l"/>
                <a:tab pos="828040" algn="l"/>
              </a:tabLst>
            </a:pPr>
            <a:endParaRPr lang="da-DK" sz="1200" dirty="0">
              <a:solidFill>
                <a:srgbClr val="000000"/>
              </a:solidFill>
              <a:highlight>
                <a:srgbClr val="FFFF00"/>
              </a:highlight>
              <a:latin typeface="KBH Tekst" panose="00000500000000000000" pitchFamily="2" charset="0"/>
              <a:ea typeface="Calibri" panose="020F0502020204030204" pitchFamily="34" charset="0"/>
              <a:cs typeface="Arial" panose="020B0604020202020204" pitchFamily="34" charset="0"/>
            </a:endParaRPr>
          </a:p>
        </p:txBody>
      </p:sp>
      <p:sp>
        <p:nvSpPr>
          <p:cNvPr id="10" name="Pladsholder til indhold 9">
            <a:extLst>
              <a:ext uri="{FF2B5EF4-FFF2-40B4-BE49-F238E27FC236}">
                <a16:creationId xmlns:a16="http://schemas.microsoft.com/office/drawing/2014/main" id="{D11C1ED7-008E-4AB4-8BAE-0750D15227FE}"/>
              </a:ext>
            </a:extLst>
          </p:cNvPr>
          <p:cNvSpPr>
            <a:spLocks noGrp="1"/>
          </p:cNvSpPr>
          <p:nvPr>
            <p:ph sz="quarter" idx="12"/>
          </p:nvPr>
        </p:nvSpPr>
        <p:spPr>
          <a:xfrm>
            <a:off x="6286500" y="1106905"/>
            <a:ext cx="5067300" cy="4689057"/>
          </a:xfrm>
        </p:spPr>
        <p:txBody>
          <a:bodyPr>
            <a:normAutofit/>
          </a:bodyPr>
          <a:lstStyle/>
          <a:p>
            <a:pPr marL="0" indent="0" algn="just">
              <a:lnSpc>
                <a:spcPct val="107000"/>
              </a:lnSpc>
              <a:spcAft>
                <a:spcPts val="800"/>
              </a:spcAft>
              <a:buNone/>
              <a:tabLst>
                <a:tab pos="252095" algn="l"/>
                <a:tab pos="828040" algn="l"/>
              </a:tabLst>
            </a:pPr>
            <a:r>
              <a:rPr lang="da-DK" sz="1200">
                <a:latin typeface="KBH Tekst" panose="00000500000000000000" pitchFamily="2" charset="0"/>
              </a:rPr>
              <a:t>.</a:t>
            </a:r>
          </a:p>
          <a:p>
            <a:pPr marL="0" indent="0">
              <a:buNone/>
            </a:pPr>
            <a:endParaRPr lang="da-DK"/>
          </a:p>
        </p:txBody>
      </p:sp>
      <p:sp>
        <p:nvSpPr>
          <p:cNvPr id="7" name="Pladsholder til slidenummer 6">
            <a:extLst>
              <a:ext uri="{FF2B5EF4-FFF2-40B4-BE49-F238E27FC236}">
                <a16:creationId xmlns:a16="http://schemas.microsoft.com/office/drawing/2014/main" id="{E1649F78-2231-496F-B7D1-13520A119EFD}"/>
              </a:ext>
              <a:ext uri="{C183D7F6-B498-43B3-948B-1728B52AA6E4}">
                <adec:decorative xmlns:adec="http://schemas.microsoft.com/office/drawing/2017/decorative" val="1"/>
              </a:ext>
            </a:extLst>
          </p:cNvPr>
          <p:cNvSpPr>
            <a:spLocks noGrp="1"/>
          </p:cNvSpPr>
          <p:nvPr>
            <p:ph type="sldNum" sz="quarter" idx="10"/>
          </p:nvPr>
        </p:nvSpPr>
        <p:spPr>
          <a:xfrm>
            <a:off x="8985985" y="6492875"/>
            <a:ext cx="2743200" cy="365125"/>
          </a:xfrm>
        </p:spPr>
        <p:txBody>
          <a:bodyPr/>
          <a:lstStyle/>
          <a:p>
            <a:fld id="{2FA3F1A1-2874-4770-801B-6F78B18EDF2E}" type="slidenum">
              <a:rPr lang="da-DK" smtClean="0">
                <a:solidFill>
                  <a:schemeClr val="tx1"/>
                </a:solidFill>
              </a:rPr>
              <a:t>10</a:t>
            </a:fld>
            <a:endParaRPr lang="da-DK">
              <a:solidFill>
                <a:schemeClr val="tx1"/>
              </a:solidFill>
            </a:endParaRPr>
          </a:p>
        </p:txBody>
      </p:sp>
      <p:sp>
        <p:nvSpPr>
          <p:cNvPr id="3" name="Tekstfelt 2">
            <a:extLst>
              <a:ext uri="{FF2B5EF4-FFF2-40B4-BE49-F238E27FC236}">
                <a16:creationId xmlns:a16="http://schemas.microsoft.com/office/drawing/2014/main" id="{D6977D87-79B4-0498-4C74-20B97612AE66}"/>
              </a:ext>
            </a:extLst>
          </p:cNvPr>
          <p:cNvSpPr txBox="1"/>
          <p:nvPr/>
        </p:nvSpPr>
        <p:spPr>
          <a:xfrm>
            <a:off x="6286500" y="1989455"/>
            <a:ext cx="5067298" cy="4753713"/>
          </a:xfrm>
          <a:prstGeom prst="roundRect">
            <a:avLst/>
          </a:prstGeom>
          <a:solidFill>
            <a:srgbClr val="9FBBA8"/>
          </a:solidFill>
          <a:ln>
            <a:solidFill>
              <a:srgbClr val="9FBBA8"/>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285750" indent="-285750" algn="just">
              <a:lnSpc>
                <a:spcPct val="107000"/>
              </a:lnSpc>
              <a:spcAft>
                <a:spcPts val="800"/>
              </a:spcAft>
              <a:buFont typeface="Wingdings" panose="05000000000000000000" pitchFamily="2" charset="2"/>
              <a:buChar char="ü"/>
            </a:pPr>
            <a:r>
              <a:rPr lang="da-DK" sz="1100" dirty="0">
                <a:effectLst/>
                <a:latin typeface="KBH Tekst" panose="00000500000000000000" pitchFamily="2" charset="0"/>
                <a:ea typeface="Times New Roman" panose="02020603050405020304" pitchFamily="18" charset="0"/>
              </a:rPr>
              <a:t>Igangsættelse af konkrete initiativer i foreningen, der kan sikre god modtagelse af nye børn, særligt fra udsatte familier, og andre initiativer og nye metoder, der kan hjælpe til en stærkere organisering af børne- og ungdomsarbejdet i klubben</a:t>
            </a:r>
          </a:p>
          <a:p>
            <a:pPr marL="285750" indent="-285750" algn="just">
              <a:lnSpc>
                <a:spcPct val="107000"/>
              </a:lnSpc>
              <a:spcAft>
                <a:spcPts val="800"/>
              </a:spcAft>
              <a:buFont typeface="Wingdings" panose="05000000000000000000" pitchFamily="2" charset="2"/>
              <a:buChar char="ü"/>
            </a:pPr>
            <a:r>
              <a:rPr lang="da-DK" sz="1100" dirty="0">
                <a:effectLst/>
                <a:latin typeface="KBH Tekst" panose="00000500000000000000" pitchFamily="2" charset="0"/>
                <a:ea typeface="Times New Roman" panose="02020603050405020304" pitchFamily="18" charset="0"/>
              </a:rPr>
              <a:t>Opsøgende arbejde med henblik på at indgå samarbejder med relevante lokale aktører, fx skoler, boligsociale medarbejdere, kommunale medarbejdere mv., for både at rekruttere nye medlemmer og fungere som en aktiv partner i lokalområdet</a:t>
            </a:r>
          </a:p>
          <a:p>
            <a:pPr marL="285750" indent="-285750" algn="just">
              <a:lnSpc>
                <a:spcPct val="107000"/>
              </a:lnSpc>
              <a:spcAft>
                <a:spcPts val="800"/>
              </a:spcAft>
              <a:buFont typeface="Wingdings" panose="05000000000000000000" pitchFamily="2" charset="2"/>
              <a:buChar char="ü"/>
            </a:pPr>
            <a:r>
              <a:rPr lang="da-DK" sz="1100" dirty="0">
                <a:effectLst/>
                <a:latin typeface="KBH Tekst" panose="00000500000000000000" pitchFamily="2" charset="0"/>
                <a:ea typeface="Times New Roman" panose="02020603050405020304" pitchFamily="18" charset="0"/>
              </a:rPr>
              <a:t>Fundraising af projektmidler til at igangsætte forskellige tiltag i foreningen</a:t>
            </a:r>
          </a:p>
          <a:p>
            <a:pPr marL="285750" indent="-285750" algn="just">
              <a:lnSpc>
                <a:spcPct val="107000"/>
              </a:lnSpc>
              <a:spcAft>
                <a:spcPts val="800"/>
              </a:spcAft>
              <a:buFont typeface="Wingdings" panose="05000000000000000000" pitchFamily="2" charset="2"/>
              <a:buChar char="ü"/>
            </a:pPr>
            <a:r>
              <a:rPr lang="da-DK" sz="1100" dirty="0">
                <a:effectLst/>
                <a:latin typeface="KBH Tekst" panose="00000500000000000000" pitchFamily="2" charset="0"/>
                <a:ea typeface="Times New Roman" panose="02020603050405020304" pitchFamily="18" charset="0"/>
              </a:rPr>
              <a:t>Rekruttering af frivillige/trænere, herunder frivillige/ trænere der kan arbejde med social trivsel i klubben, ofte med et særligt fokus på at inddrage flere forældre i det frivillige arbejde</a:t>
            </a:r>
          </a:p>
          <a:p>
            <a:pPr marL="285750" indent="-285750" algn="just">
              <a:lnSpc>
                <a:spcPct val="107000"/>
              </a:lnSpc>
              <a:spcAft>
                <a:spcPts val="800"/>
              </a:spcAft>
              <a:buFont typeface="Wingdings" panose="05000000000000000000" pitchFamily="2" charset="2"/>
              <a:buChar char="ü"/>
            </a:pPr>
            <a:r>
              <a:rPr lang="da-DK" sz="1100" dirty="0">
                <a:effectLst/>
                <a:latin typeface="KBH Tekst" panose="00000500000000000000" pitchFamily="2" charset="0"/>
                <a:ea typeface="Times New Roman" panose="02020603050405020304" pitchFamily="18" charset="0"/>
              </a:rPr>
              <a:t>Løbende sparring med og understøttelse af de frivillige vedr. målgruppen af udsatte børn, unge og deres forældre, herunder sikre kompetenceudvikling af de frivillige på både sportsligt og socialt niveau, men også med fokus på bedre fastholdelse af de frivillige</a:t>
            </a:r>
          </a:p>
        </p:txBody>
      </p:sp>
    </p:spTree>
    <p:extLst>
      <p:ext uri="{BB962C8B-B14F-4D97-AF65-F5344CB8AC3E}">
        <p14:creationId xmlns:p14="http://schemas.microsoft.com/office/powerpoint/2010/main" val="902129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892753-D68E-AA1B-E975-1E99DAD0FCEB}"/>
              </a:ext>
            </a:extLst>
          </p:cNvPr>
          <p:cNvSpPr>
            <a:spLocks noGrp="1"/>
          </p:cNvSpPr>
          <p:nvPr>
            <p:ph type="title"/>
          </p:nvPr>
        </p:nvSpPr>
        <p:spPr>
          <a:xfrm>
            <a:off x="839788" y="776286"/>
            <a:ext cx="10512424" cy="787400"/>
          </a:xfrm>
        </p:spPr>
        <p:txBody>
          <a:bodyPr/>
          <a:lstStyle/>
          <a:p>
            <a:r>
              <a:rPr lang="da-DK" b="1" dirty="0"/>
              <a:t>Kommunens understøttelse af foreningerne</a:t>
            </a:r>
          </a:p>
        </p:txBody>
      </p:sp>
      <p:sp>
        <p:nvSpPr>
          <p:cNvPr id="4" name="Pladsholder til tekst 3">
            <a:extLst>
              <a:ext uri="{FF2B5EF4-FFF2-40B4-BE49-F238E27FC236}">
                <a16:creationId xmlns:a16="http://schemas.microsoft.com/office/drawing/2014/main" id="{F60BC945-4E0C-FB7D-6ECF-631AC5B60186}"/>
              </a:ext>
            </a:extLst>
          </p:cNvPr>
          <p:cNvSpPr>
            <a:spLocks noGrp="1"/>
          </p:cNvSpPr>
          <p:nvPr>
            <p:ph type="body" sz="half" idx="2"/>
          </p:nvPr>
        </p:nvSpPr>
        <p:spPr>
          <a:xfrm>
            <a:off x="839787" y="2057400"/>
            <a:ext cx="4965111" cy="4446142"/>
          </a:xfrm>
        </p:spPr>
        <p:txBody>
          <a:bodyPr>
            <a:normAutofit/>
          </a:bodyPr>
          <a:lstStyle/>
          <a:p>
            <a:pPr marL="0" indent="0" algn="just">
              <a:buNone/>
            </a:pPr>
            <a:r>
              <a:rPr lang="da-DK" sz="1200" dirty="0">
                <a:solidFill>
                  <a:schemeClr val="tx1">
                    <a:lumMod val="85000"/>
                    <a:lumOff val="15000"/>
                  </a:schemeClr>
                </a:solidFill>
                <a:latin typeface="KBH Tekst" panose="00000500000000000000" pitchFamily="2" charset="0"/>
              </a:rPr>
              <a:t>Som en del af de Sociale partnerskaber stiller KFF som nævnt en konsulent til rådighed for foreningerne. Indsatsen har tre konsulenter tilknyttet, som har fordelt foreningerne mellem sig. </a:t>
            </a:r>
          </a:p>
          <a:p>
            <a:pPr marL="0" indent="0" algn="just">
              <a:buNone/>
            </a:pPr>
            <a:r>
              <a:rPr lang="da-DK" sz="1200" dirty="0">
                <a:solidFill>
                  <a:schemeClr val="tx1">
                    <a:lumMod val="85000"/>
                    <a:lumOff val="15000"/>
                  </a:schemeClr>
                </a:solidFill>
                <a:latin typeface="KBH Tekst" panose="00000500000000000000" pitchFamily="2" charset="0"/>
              </a:rPr>
              <a:t>Ressourcepersonerne kan altid tage fat i deres kontaktperson for at få råd og sparring. Konsulenterne hjælper bl.a. med at koble foreningerne til andre relevante indsatser i kommunen og med at sætte retning og forventningsafstemme.</a:t>
            </a:r>
          </a:p>
          <a:p>
            <a:pPr marL="0" indent="0" algn="just">
              <a:buNone/>
            </a:pPr>
            <a:r>
              <a:rPr lang="da-DK" sz="1200" dirty="0">
                <a:solidFill>
                  <a:schemeClr val="tx1">
                    <a:lumMod val="85000"/>
                    <a:lumOff val="15000"/>
                  </a:schemeClr>
                </a:solidFill>
                <a:latin typeface="KBH Tekst" panose="00000500000000000000" pitchFamily="2" charset="0"/>
              </a:rPr>
              <a:t>Konsulenterne afholder fast to årlige møder i hver forening, hvor der gøres status på indsatserne i handleplanen. På det ene møde deltager kun ressourcepersonen, og på det andet møde deltager også repræsentanter fra bestyrelsen med henblik på at sikre forankringen af indsatserne i hele foreningen. Desuden arrangerer konsulenterne tre-fire netværksmøder årligt for alle ressourcepersonerne og efter behov temamøder og uddannelsesforløb med fokus på at klæde ressourcepersonerne godt på til indsatsen og danne ramme for erfaringsudveksling og sparring ressourcepersonerne imellem. Derudover arrangeres der også årlige studieture, der skal give ny inspiration og understøtte netværket.</a:t>
            </a:r>
          </a:p>
          <a:p>
            <a:pPr marL="0" indent="0" algn="just">
              <a:buNone/>
            </a:pPr>
            <a:r>
              <a:rPr lang="da-DK" sz="1200" dirty="0">
                <a:solidFill>
                  <a:schemeClr val="tx1">
                    <a:lumMod val="85000"/>
                    <a:lumOff val="15000"/>
                  </a:schemeClr>
                </a:solidFill>
                <a:latin typeface="KBH Tekst" panose="00000500000000000000" pitchFamily="2" charset="0"/>
              </a:rPr>
              <a:t>KFF har en samarbejdsaftale med DIF get2sport om fælles understøttelse af otte af foreningerne og planlægning af fælles arrangementer og studieture for alle foreningerne.</a:t>
            </a:r>
          </a:p>
          <a:p>
            <a:pPr marL="0" indent="0" algn="just">
              <a:buNone/>
            </a:pPr>
            <a:endParaRPr lang="da-DK" sz="1200" dirty="0">
              <a:solidFill>
                <a:schemeClr val="tx1">
                  <a:lumMod val="85000"/>
                  <a:lumOff val="15000"/>
                </a:schemeClr>
              </a:solidFill>
              <a:latin typeface="KBH Tekst" panose="00000500000000000000" pitchFamily="2" charset="0"/>
            </a:endParaRPr>
          </a:p>
          <a:p>
            <a:endParaRPr lang="da-DK" dirty="0"/>
          </a:p>
        </p:txBody>
      </p:sp>
      <p:sp>
        <p:nvSpPr>
          <p:cNvPr id="5" name="Pladsholder til slidenummer 4">
            <a:extLst>
              <a:ext uri="{FF2B5EF4-FFF2-40B4-BE49-F238E27FC236}">
                <a16:creationId xmlns:a16="http://schemas.microsoft.com/office/drawing/2014/main" id="{C8D1299D-AA8D-4084-2623-17541D062100}"/>
              </a:ext>
              <a:ext uri="{C183D7F6-B498-43B3-948B-1728B52AA6E4}">
                <adec:decorative xmlns:adec="http://schemas.microsoft.com/office/drawing/2017/decorative" val="1"/>
              </a:ext>
            </a:extLst>
          </p:cNvPr>
          <p:cNvSpPr>
            <a:spLocks noGrp="1"/>
          </p:cNvSpPr>
          <p:nvPr>
            <p:ph type="sldNum" sz="quarter" idx="12"/>
          </p:nvPr>
        </p:nvSpPr>
        <p:spPr>
          <a:xfrm>
            <a:off x="9043737" y="6492875"/>
            <a:ext cx="2743200" cy="365125"/>
          </a:xfrm>
        </p:spPr>
        <p:txBody>
          <a:bodyPr/>
          <a:lstStyle/>
          <a:p>
            <a:fld id="{2FA3F1A1-2874-4770-801B-6F78B18EDF2E}" type="slidenum">
              <a:rPr lang="da-DK" smtClean="0">
                <a:solidFill>
                  <a:schemeClr val="tx1"/>
                </a:solidFill>
              </a:rPr>
              <a:t>11</a:t>
            </a:fld>
            <a:endParaRPr lang="da-DK">
              <a:solidFill>
                <a:schemeClr val="tx1"/>
              </a:solidFill>
            </a:endParaRPr>
          </a:p>
        </p:txBody>
      </p:sp>
      <p:pic>
        <p:nvPicPr>
          <p:cNvPr id="6" name="Billede 5">
            <a:extLst>
              <a:ext uri="{FF2B5EF4-FFF2-40B4-BE49-F238E27FC236}">
                <a16:creationId xmlns:a16="http://schemas.microsoft.com/office/drawing/2014/main" id="{BA570F6A-65A8-867F-FC66-703DF1CF7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659" y="2046733"/>
            <a:ext cx="4908553" cy="4446142"/>
          </a:xfrm>
          <a:prstGeom prst="rect">
            <a:avLst/>
          </a:prstGeom>
        </p:spPr>
      </p:pic>
    </p:spTree>
    <p:extLst>
      <p:ext uri="{BB962C8B-B14F-4D97-AF65-F5344CB8AC3E}">
        <p14:creationId xmlns:p14="http://schemas.microsoft.com/office/powerpoint/2010/main" val="2510285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342F7-983D-44ED-8CDA-9352E7A77210}"/>
              </a:ext>
            </a:extLst>
          </p:cNvPr>
          <p:cNvSpPr>
            <a:spLocks noGrp="1"/>
          </p:cNvSpPr>
          <p:nvPr>
            <p:ph type="title"/>
          </p:nvPr>
        </p:nvSpPr>
        <p:spPr>
          <a:xfrm>
            <a:off x="836679" y="704021"/>
            <a:ext cx="6002110" cy="875686"/>
          </a:xfrm>
        </p:spPr>
        <p:txBody>
          <a:bodyPr vert="horz" lIns="91440" tIns="45720" rIns="91440" bIns="45720" rtlCol="0" anchor="ctr">
            <a:normAutofit/>
          </a:bodyPr>
          <a:lstStyle/>
          <a:p>
            <a:r>
              <a:rPr lang="da-DK" b="1"/>
              <a:t>Lokale samarbejder</a:t>
            </a:r>
            <a:endParaRPr lang="da-DK" sz="2400" b="1" i="1">
              <a:highlight>
                <a:srgbClr val="FFFF00"/>
              </a:highlight>
            </a:endParaRPr>
          </a:p>
        </p:txBody>
      </p:sp>
      <p:sp>
        <p:nvSpPr>
          <p:cNvPr id="4" name="Pladsholder til tekst 3">
            <a:extLst>
              <a:ext uri="{FF2B5EF4-FFF2-40B4-BE49-F238E27FC236}">
                <a16:creationId xmlns:a16="http://schemas.microsoft.com/office/drawing/2014/main" id="{EA5E4138-4A4E-450C-B7DB-0D6B0AC6F1DB}"/>
              </a:ext>
            </a:extLst>
          </p:cNvPr>
          <p:cNvSpPr>
            <a:spLocks noGrp="1"/>
          </p:cNvSpPr>
          <p:nvPr>
            <p:ph type="body" sz="half" idx="2"/>
          </p:nvPr>
        </p:nvSpPr>
        <p:spPr>
          <a:xfrm>
            <a:off x="836679" y="1752600"/>
            <a:ext cx="2428275" cy="4808528"/>
          </a:xfrm>
        </p:spPr>
        <p:txBody>
          <a:bodyPr vert="horz" lIns="91440" tIns="45720" rIns="91440" bIns="45720" rtlCol="0" anchor="t">
            <a:noAutofit/>
          </a:bodyPr>
          <a:lstStyle/>
          <a:p>
            <a:pPr algn="just"/>
            <a:r>
              <a:rPr lang="da-DK" sz="1200" dirty="0">
                <a:latin typeface="KBH Tekst"/>
              </a:rPr>
              <a:t>Et af indsatsområderne i handleplanen er de lokale samarbejder, som ressource-personen skal investere en del af sin arbejdstid i at etablere og udvikle. </a:t>
            </a:r>
          </a:p>
          <a:p>
            <a:pPr algn="just"/>
            <a:r>
              <a:rPr lang="da-DK" sz="1200" dirty="0">
                <a:latin typeface="KBH Tekst"/>
              </a:rPr>
              <a:t>De typiske lokale </a:t>
            </a:r>
            <a:r>
              <a:rPr lang="da-DK" sz="1200" dirty="0" err="1">
                <a:latin typeface="KBH Tekst"/>
              </a:rPr>
              <a:t>samarbejds-partnere</a:t>
            </a:r>
            <a:r>
              <a:rPr lang="da-DK" sz="1200" dirty="0">
                <a:latin typeface="KBH Tekst"/>
              </a:rPr>
              <a:t> er listet op her til højre. Se også bilag med eksempler på konkrete </a:t>
            </a:r>
            <a:r>
              <a:rPr lang="da-DK" sz="1200" dirty="0" err="1">
                <a:latin typeface="KBH Tekst"/>
              </a:rPr>
              <a:t>samar-bejder</a:t>
            </a:r>
            <a:r>
              <a:rPr lang="da-DK" sz="1200" dirty="0">
                <a:latin typeface="KBH Tekst"/>
              </a:rPr>
              <a:t> mellem foreningerne og forskellige aktører.</a:t>
            </a:r>
          </a:p>
          <a:p>
            <a:endParaRPr lang="da-DK" dirty="0">
              <a:latin typeface="KBH Tekst" panose="00000500000000000000" pitchFamily="2" charset="0"/>
            </a:endParaRPr>
          </a:p>
          <a:p>
            <a:endParaRPr lang="da-DK" dirty="0">
              <a:latin typeface="KBH Tekst" panose="00000500000000000000" pitchFamily="2" charset="0"/>
            </a:endParaRPr>
          </a:p>
        </p:txBody>
      </p:sp>
      <p:sp>
        <p:nvSpPr>
          <p:cNvPr id="3" name="Pladsholder til slidenummer 2">
            <a:extLst>
              <a:ext uri="{FF2B5EF4-FFF2-40B4-BE49-F238E27FC236}">
                <a16:creationId xmlns:a16="http://schemas.microsoft.com/office/drawing/2014/main" id="{349D3D14-32FA-4001-99DC-14C2E4428894}"/>
              </a:ext>
            </a:extLst>
          </p:cNvPr>
          <p:cNvSpPr>
            <a:spLocks noGrp="1"/>
          </p:cNvSpPr>
          <p:nvPr>
            <p:ph type="sldNum" sz="quarter" idx="12"/>
          </p:nvPr>
        </p:nvSpPr>
        <p:spPr>
          <a:xfrm>
            <a:off x="11663916" y="6380877"/>
            <a:ext cx="17722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F1A1-2874-4770-801B-6F78B18EDF2E}" type="slidenum">
              <a:rPr kumimoji="0" lang="da-DK" sz="1000" b="0" i="0" u="none" strike="noStrike" kern="1200" cap="none" spc="0" normalizeH="0" baseline="0" noProof="0" smtClean="0">
                <a:ln>
                  <a:noFill/>
                </a:ln>
                <a:solidFill>
                  <a:prstClr val="black"/>
                </a:solid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sz="1000" b="0" i="0" u="none" strike="noStrike" kern="1200" cap="none" spc="0" normalizeH="0" baseline="0" noProof="0">
              <a:ln>
                <a:noFill/>
              </a:ln>
              <a:solidFill>
                <a:prstClr val="black"/>
              </a:solidFill>
              <a:effectLst/>
              <a:uLnTx/>
              <a:uFillTx/>
              <a:latin typeface="KBH" panose="00000500000000000000" pitchFamily="2" charset="0"/>
              <a:ea typeface="+mn-ea"/>
              <a:cs typeface="+mn-cs"/>
            </a:endParaRPr>
          </a:p>
        </p:txBody>
      </p:sp>
      <p:graphicFrame>
        <p:nvGraphicFramePr>
          <p:cNvPr id="5" name="Diagram 4">
            <a:extLst>
              <a:ext uri="{FF2B5EF4-FFF2-40B4-BE49-F238E27FC236}">
                <a16:creationId xmlns:a16="http://schemas.microsoft.com/office/drawing/2014/main" id="{384CB1C9-E811-C14F-082F-16C3B1278DF7}"/>
              </a:ext>
            </a:extLst>
          </p:cNvPr>
          <p:cNvGraphicFramePr/>
          <p:nvPr/>
        </p:nvGraphicFramePr>
        <p:xfrm>
          <a:off x="2163759" y="1443021"/>
          <a:ext cx="10803623" cy="511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5379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342F7-983D-44ED-8CDA-9352E7A77210}"/>
              </a:ext>
            </a:extLst>
          </p:cNvPr>
          <p:cNvSpPr>
            <a:spLocks noGrp="1"/>
          </p:cNvSpPr>
          <p:nvPr>
            <p:ph type="title"/>
          </p:nvPr>
        </p:nvSpPr>
        <p:spPr>
          <a:xfrm>
            <a:off x="719998" y="894268"/>
            <a:ext cx="9403716" cy="850742"/>
          </a:xfrm>
        </p:spPr>
        <p:txBody>
          <a:bodyPr vert="horz" lIns="91440" tIns="45720" rIns="91440" bIns="45720" rtlCol="0" anchor="ctr">
            <a:noAutofit/>
          </a:bodyPr>
          <a:lstStyle/>
          <a:p>
            <a:r>
              <a:rPr lang="da-DK" sz="3200" b="1" dirty="0"/>
              <a:t>Samarbejdet med bestyrelsen</a:t>
            </a:r>
            <a:endParaRPr lang="da-DK" sz="3200" b="1" i="1" dirty="0"/>
          </a:p>
        </p:txBody>
      </p:sp>
      <p:sp>
        <p:nvSpPr>
          <p:cNvPr id="4" name="Pladsholder til tekst 3">
            <a:extLst>
              <a:ext uri="{FF2B5EF4-FFF2-40B4-BE49-F238E27FC236}">
                <a16:creationId xmlns:a16="http://schemas.microsoft.com/office/drawing/2014/main" id="{EA5E4138-4A4E-450C-B7DB-0D6B0AC6F1DB}"/>
              </a:ext>
            </a:extLst>
          </p:cNvPr>
          <p:cNvSpPr>
            <a:spLocks noGrp="1"/>
          </p:cNvSpPr>
          <p:nvPr>
            <p:ph idx="1"/>
          </p:nvPr>
        </p:nvSpPr>
        <p:spPr/>
        <p:txBody>
          <a:bodyPr vert="horz" lIns="91440" tIns="45720" rIns="91440" bIns="45720" rtlCol="0">
            <a:noAutofit/>
          </a:bodyPr>
          <a:lstStyle/>
          <a:p>
            <a:pPr marL="0" indent="0" algn="l" rtl="0" fontAlgn="base">
              <a:buNone/>
            </a:pPr>
            <a:r>
              <a:rPr lang="da-DK" sz="1200" b="0" i="0" u="none" strike="noStrike" dirty="0">
                <a:solidFill>
                  <a:srgbClr val="000000"/>
                </a:solidFill>
                <a:effectLst/>
                <a:latin typeface="KBH Tekst" panose="00000500000000000000" pitchFamily="2" charset="0"/>
              </a:rPr>
              <a:t>At være ansat i en frivillig forening har ofte nogle andre vilkår end ansættelser i andre typer af organisationer. </a:t>
            </a:r>
            <a:r>
              <a:rPr lang="da-DK" sz="1200" dirty="0">
                <a:solidFill>
                  <a:srgbClr val="000000"/>
                </a:solidFill>
                <a:latin typeface="KBH Tekst" panose="00000500000000000000" pitchFamily="2" charset="0"/>
              </a:rPr>
              <a:t>Ressourcepersonens arbejdsgiver er den </a:t>
            </a:r>
            <a:r>
              <a:rPr lang="da-DK" sz="1200" b="0" i="0" u="none" strike="noStrike" dirty="0">
                <a:solidFill>
                  <a:srgbClr val="000000"/>
                </a:solidFill>
                <a:effectLst/>
                <a:latin typeface="KBH Tekst" panose="00000500000000000000" pitchFamily="2" charset="0"/>
              </a:rPr>
              <a:t>frivillige bestyrelse, som formentlig har sit eget job at passe i de timer, ressourcepersonen er på arbejde i foreningen. H</a:t>
            </a:r>
            <a:r>
              <a:rPr lang="da-DK" sz="1200" dirty="0">
                <a:solidFill>
                  <a:srgbClr val="000000"/>
                </a:solidFill>
                <a:latin typeface="KBH Tekst" panose="00000500000000000000" pitchFamily="2" charset="0"/>
              </a:rPr>
              <a:t>vis ressourcepersonen samtidig er den eneste ansatte i foreningen, kan man kommer til at savne sparring og ledelse.</a:t>
            </a:r>
          </a:p>
          <a:p>
            <a:pPr algn="l" rtl="0" fontAlgn="base"/>
            <a:endParaRPr lang="da-DK" sz="1200" dirty="0">
              <a:solidFill>
                <a:srgbClr val="000000"/>
              </a:solidFill>
              <a:latin typeface="KBH Tekst" panose="00000500000000000000" pitchFamily="2" charset="0"/>
            </a:endParaRPr>
          </a:p>
          <a:p>
            <a:pPr marL="0" indent="0" algn="l" rtl="0" fontAlgn="base">
              <a:buNone/>
            </a:pPr>
            <a:r>
              <a:rPr lang="da-DK" sz="1200" b="0" i="0" u="none" strike="noStrike" dirty="0">
                <a:solidFill>
                  <a:srgbClr val="000000"/>
                </a:solidFill>
                <a:effectLst/>
                <a:latin typeface="KBH Tekst" panose="00000500000000000000" pitchFamily="2" charset="0"/>
              </a:rPr>
              <a:t>Samarbejdet mellem </a:t>
            </a:r>
            <a:r>
              <a:rPr lang="da-DK" sz="1200" dirty="0">
                <a:solidFill>
                  <a:srgbClr val="000000"/>
                </a:solidFill>
                <a:latin typeface="KBH Tekst" panose="00000500000000000000" pitchFamily="2" charset="0"/>
              </a:rPr>
              <a:t>ressourcepersonen og bestyrelsen er dog meget vigtigt for at lykkes med indsatserne i handleplanen, og KFF har derfor en række forventninger til bestyrelsen, som kan ses her til højre. </a:t>
            </a:r>
          </a:p>
          <a:p>
            <a:pPr marL="0" indent="0" algn="l" rtl="0" fontAlgn="base">
              <a:buNone/>
            </a:pPr>
            <a:r>
              <a:rPr lang="da-DK" dirty="0">
                <a:solidFill>
                  <a:srgbClr val="000000"/>
                </a:solidFill>
              </a:rPr>
              <a:t>Derudover har Kultur- og Fritidsudvalget med den nye partnerskabsmodel stillet som krav, at ressourcepersonerne skal ansættes på overenskomstlignende vilkår. </a:t>
            </a:r>
            <a:endParaRPr lang="da-DK" sz="1200" dirty="0">
              <a:solidFill>
                <a:srgbClr val="000000"/>
              </a:solidFill>
              <a:latin typeface="KBH Tekst" panose="00000500000000000000" pitchFamily="2" charset="0"/>
            </a:endParaRPr>
          </a:p>
          <a:p>
            <a:pPr algn="l" rtl="0" fontAlgn="base"/>
            <a:endParaRPr lang="da-DK" sz="1300" b="0" i="0" u="none" strike="noStrike" dirty="0">
              <a:solidFill>
                <a:srgbClr val="000000"/>
              </a:solidFill>
              <a:effectLst/>
              <a:latin typeface="KBH Tekst" panose="00000500000000000000" pitchFamily="2" charset="0"/>
            </a:endParaRPr>
          </a:p>
          <a:p>
            <a:pPr algn="l" rtl="0" fontAlgn="base"/>
            <a:endParaRPr lang="da-DK" sz="1300" b="1" i="0" dirty="0">
              <a:solidFill>
                <a:srgbClr val="000000"/>
              </a:solidFill>
              <a:effectLst/>
              <a:latin typeface="KBH Tekst" panose="00000500000000000000" pitchFamily="2" charset="0"/>
            </a:endParaRPr>
          </a:p>
          <a:p>
            <a:pPr algn="l" rtl="0" fontAlgn="base"/>
            <a:endParaRPr lang="da-DK" sz="1300" b="1" dirty="0">
              <a:solidFill>
                <a:srgbClr val="000000"/>
              </a:solidFill>
              <a:latin typeface="KBH Tekst" panose="00000500000000000000" pitchFamily="2" charset="0"/>
            </a:endParaRPr>
          </a:p>
          <a:p>
            <a:pPr algn="l" rtl="0" fontAlgn="base"/>
            <a:endParaRPr lang="da-DK" sz="1300" b="1" i="0" dirty="0">
              <a:solidFill>
                <a:srgbClr val="000000"/>
              </a:solidFill>
              <a:effectLst/>
              <a:latin typeface="KBH Tekst" panose="00000500000000000000" pitchFamily="2" charset="0"/>
            </a:endParaRPr>
          </a:p>
          <a:p>
            <a:pPr algn="l" rtl="0" fontAlgn="base"/>
            <a:endParaRPr lang="da-DK" sz="1300" b="1" dirty="0">
              <a:solidFill>
                <a:srgbClr val="000000"/>
              </a:solidFill>
              <a:latin typeface="KBH Tekst" panose="00000500000000000000" pitchFamily="2" charset="0"/>
            </a:endParaRPr>
          </a:p>
          <a:p>
            <a:pPr algn="l" rtl="0" fontAlgn="base"/>
            <a:endParaRPr lang="da-DK" sz="1300" b="1" i="0" dirty="0">
              <a:solidFill>
                <a:srgbClr val="000000"/>
              </a:solidFill>
              <a:effectLst/>
              <a:latin typeface="KBH Tekst" panose="00000500000000000000" pitchFamily="2" charset="0"/>
            </a:endParaRPr>
          </a:p>
          <a:p>
            <a:pPr algn="l" rtl="0" fontAlgn="base"/>
            <a:endParaRPr lang="da-DK" sz="1300" b="1" dirty="0">
              <a:solidFill>
                <a:srgbClr val="000000"/>
              </a:solidFill>
              <a:latin typeface="KBH Tekst" panose="00000500000000000000" pitchFamily="2" charset="0"/>
            </a:endParaRPr>
          </a:p>
          <a:p>
            <a:pPr algn="l" rtl="0" fontAlgn="base"/>
            <a:endParaRPr lang="da-DK" sz="1300" b="1" i="0" dirty="0">
              <a:solidFill>
                <a:srgbClr val="000000"/>
              </a:solidFill>
              <a:effectLst/>
              <a:latin typeface="KBH Tekst" panose="00000500000000000000" pitchFamily="2" charset="0"/>
            </a:endParaRPr>
          </a:p>
          <a:p>
            <a:pPr algn="l" rtl="0" fontAlgn="base"/>
            <a:endParaRPr lang="da-DK" sz="1300" b="1" i="0" dirty="0">
              <a:solidFill>
                <a:srgbClr val="000000"/>
              </a:solidFill>
              <a:effectLst/>
              <a:latin typeface="KBH Tekst" panose="00000500000000000000" pitchFamily="2" charset="0"/>
            </a:endParaRPr>
          </a:p>
          <a:p>
            <a:pPr algn="l" rtl="0" fontAlgn="base"/>
            <a:br>
              <a:rPr lang="da-DK" sz="1300" b="1" i="0" dirty="0">
                <a:solidFill>
                  <a:srgbClr val="000000"/>
                </a:solidFill>
                <a:effectLst/>
                <a:latin typeface="KBH Tekst" panose="00000500000000000000" pitchFamily="2" charset="0"/>
              </a:rPr>
            </a:br>
            <a:endParaRPr lang="en-US" sz="1400" b="0" i="0" dirty="0">
              <a:solidFill>
                <a:srgbClr val="000000"/>
              </a:solidFill>
              <a:effectLst/>
              <a:latin typeface="KBH Tekst" panose="00000500000000000000" pitchFamily="2" charset="0"/>
            </a:endParaRPr>
          </a:p>
        </p:txBody>
      </p:sp>
      <p:sp>
        <p:nvSpPr>
          <p:cNvPr id="3" name="Pladsholder til slidenummer 2">
            <a:extLst>
              <a:ext uri="{FF2B5EF4-FFF2-40B4-BE49-F238E27FC236}">
                <a16:creationId xmlns:a16="http://schemas.microsoft.com/office/drawing/2014/main" id="{349D3D14-32FA-4001-99DC-14C2E4428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A3F1A1-2874-4770-801B-6F78B18EDF2E}" type="slidenum">
              <a:rPr kumimoji="0" lang="da-DK" sz="1000" b="0" i="0" u="none" strike="noStrike" kern="1200" cap="none" spc="0" normalizeH="0" baseline="0" noProof="0" smtClean="0">
                <a:ln>
                  <a:noFill/>
                </a:ln>
                <a:solidFill>
                  <a:prstClr val="black"/>
                </a:solid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000" b="0" i="0" u="none" strike="noStrike" kern="1200" cap="none" spc="0" normalizeH="0" baseline="0" noProof="0">
              <a:ln>
                <a:noFill/>
              </a:ln>
              <a:solidFill>
                <a:prstClr val="black"/>
              </a:solidFill>
              <a:effectLst/>
              <a:uLnTx/>
              <a:uFillTx/>
              <a:latin typeface="KBH" panose="00000500000000000000" pitchFamily="2" charset="0"/>
              <a:ea typeface="+mn-ea"/>
              <a:cs typeface="+mn-cs"/>
            </a:endParaRPr>
          </a:p>
        </p:txBody>
      </p:sp>
      <p:sp>
        <p:nvSpPr>
          <p:cNvPr id="7" name="Pladsholder til tekst 3">
            <a:extLst>
              <a:ext uri="{FF2B5EF4-FFF2-40B4-BE49-F238E27FC236}">
                <a16:creationId xmlns:a16="http://schemas.microsoft.com/office/drawing/2014/main" id="{BA2E686A-9508-4835-9FE2-BFBDCC79A55E}"/>
              </a:ext>
            </a:extLst>
          </p:cNvPr>
          <p:cNvSpPr txBox="1">
            <a:spLocks/>
          </p:cNvSpPr>
          <p:nvPr/>
        </p:nvSpPr>
        <p:spPr>
          <a:xfrm>
            <a:off x="836679" y="1563494"/>
            <a:ext cx="6673730" cy="473508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ts val="1175"/>
              </a:lnSpc>
              <a:spcBef>
                <a:spcPts val="1000"/>
              </a:spcBef>
              <a:spcAft>
                <a:spcPts val="800"/>
              </a:spcAft>
              <a:buClrTx/>
              <a:buSzTx/>
              <a:buFont typeface="Arial" panose="020B0604020202020204" pitchFamily="34" charset="0"/>
              <a:buNone/>
              <a:tabLst/>
              <a:defRPr/>
            </a:pPr>
            <a:r>
              <a:rPr kumimoji="0" lang="da-DK" sz="1600" b="0" i="0" u="none" strike="noStrike" kern="1200" cap="none" spc="0" normalizeH="0" baseline="0" noProof="0">
                <a:ln>
                  <a:noFill/>
                </a:ln>
                <a:solidFill>
                  <a:prstClr val="black"/>
                </a:solidFill>
                <a:effectLst/>
                <a:uLnTx/>
                <a:uFillTx/>
                <a:latin typeface="KBH Tekst" panose="00000500000000000000" pitchFamily="2" charset="0"/>
                <a:ea typeface="Calibri" panose="020F0502020204030204" pitchFamily="34" charset="0"/>
                <a:cs typeface="+mn-cs"/>
              </a:rPr>
              <a:t>   </a:t>
            </a:r>
            <a:endParaRPr kumimoji="0" lang="da-DK" sz="1600" b="0" i="0" u="none" strike="noStrike" kern="1200" cap="none" spc="0" normalizeH="0" baseline="0" noProof="0">
              <a:ln>
                <a:noFill/>
              </a:ln>
              <a:solidFill>
                <a:prstClr val="black"/>
              </a:solidFill>
              <a:effectLst/>
              <a:uLnTx/>
              <a:uFillTx/>
              <a:latin typeface="KBH Tekst" panose="00000500000000000000"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a-DK" sz="1600" b="0" i="0" u="none" strike="noStrike" kern="1200" cap="none" spc="0" normalizeH="0" baseline="0" noProof="0">
              <a:ln>
                <a:noFill/>
              </a:ln>
              <a:solidFill>
                <a:prstClr val="black"/>
              </a:solidFill>
              <a:effectLst/>
              <a:uLnTx/>
              <a:uFillTx/>
              <a:latin typeface="KBH Tekst" panose="00000500000000000000" pitchFamily="2" charset="0"/>
              <a:ea typeface="+mn-ea"/>
              <a:cs typeface="+mn-cs"/>
            </a:endParaRPr>
          </a:p>
        </p:txBody>
      </p:sp>
      <p:sp>
        <p:nvSpPr>
          <p:cNvPr id="8" name="Pladsholder til indhold 7">
            <a:extLst>
              <a:ext uri="{FF2B5EF4-FFF2-40B4-BE49-F238E27FC236}">
                <a16:creationId xmlns:a16="http://schemas.microsoft.com/office/drawing/2014/main" id="{EBB192EF-6E18-F5F3-1825-1A76FA05C7F1}"/>
              </a:ext>
            </a:extLst>
          </p:cNvPr>
          <p:cNvSpPr>
            <a:spLocks noGrp="1"/>
          </p:cNvSpPr>
          <p:nvPr>
            <p:ph sz="quarter" idx="14"/>
          </p:nvPr>
        </p:nvSpPr>
        <p:spPr>
          <a:xfrm>
            <a:off x="6275388" y="2192338"/>
            <a:ext cx="5195887" cy="3949700"/>
          </a:xfrm>
          <a:prstGeom prst="roundRect">
            <a:avLst/>
          </a:prstGeom>
          <a:solidFill>
            <a:srgbClr val="9FBBA8"/>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l" defTabSz="914400" rtl="0" eaLnBrk="1" fontAlgn="base" latinLnBrk="0" hangingPunct="1">
              <a:lnSpc>
                <a:spcPct val="100000"/>
              </a:lnSpc>
              <a:spcBef>
                <a:spcPts val="0"/>
              </a:spcBef>
              <a:spcAft>
                <a:spcPts val="0"/>
              </a:spcAft>
              <a:buClrTx/>
              <a:buSzTx/>
              <a:buNone/>
              <a:tabLst/>
              <a:defRPr/>
            </a:pPr>
            <a:r>
              <a:rPr kumimoji="0" lang="da-DK" sz="1300" b="1"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Anbefalinger til bestyrelsen:</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bestyrelsen agerer personaleleder</a:t>
            </a:r>
            <a:r>
              <a:rPr kumimoji="0" lang="en-US"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 for </a:t>
            </a:r>
            <a:r>
              <a:rPr kumimoji="0" lang="en-US" sz="1300" b="0" i="0" u="none" strike="noStrike" kern="1200" cap="none" spc="0" normalizeH="0" baseline="0" noProof="0" dirty="0" err="1">
                <a:ln>
                  <a:noFill/>
                </a:ln>
                <a:solidFill>
                  <a:schemeClr val="bg1"/>
                </a:solidFill>
                <a:effectLst/>
                <a:uLnTx/>
                <a:uFillTx/>
                <a:latin typeface="KBH Tekst" panose="00000500000000000000" pitchFamily="2" charset="0"/>
                <a:ea typeface="+mn-ea"/>
                <a:cs typeface="+mn-cs"/>
              </a:rPr>
              <a:t>ressourcepersonen</a:t>
            </a:r>
            <a:endParaRPr kumimoji="0" lang="en-US"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én person fra bestyrelsen står til rådighed for sparring i en fast struktur</a:t>
            </a:r>
            <a:r>
              <a:rPr kumimoji="0" lang="en-US"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der er en introprogram for nye ansatte</a:t>
            </a:r>
            <a:r>
              <a:rPr kumimoji="0" lang="en-US"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bestyrelsen føler ansvar for handleplanen og godkender denne</a:t>
            </a:r>
            <a:r>
              <a:rPr kumimoji="0" lang="en-US"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bestyrelsen prioriterer indsatsen, hjælper med at rydde forhindringer af vejen og allokerer ressourcer til indsatsen </a:t>
            </a:r>
            <a:r>
              <a:rPr kumimoji="0" lang="en-US"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bestyrelsen bakker op og evt. hjælper med svære samtaler</a:t>
            </a:r>
            <a:r>
              <a:rPr kumimoji="0" lang="en-US"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den ansatte oplever en fornuftig balance mellem driftsopgaver og udvikling</a:t>
            </a:r>
            <a:r>
              <a:rPr kumimoji="0" lang="en-US"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dirty="0">
                <a:ln>
                  <a:noFill/>
                </a:ln>
                <a:solidFill>
                  <a:schemeClr val="bg1"/>
                </a:solidFill>
                <a:effectLst/>
                <a:uLnTx/>
                <a:uFillTx/>
                <a:latin typeface="KBH Tekst" panose="00000500000000000000" pitchFamily="2" charset="0"/>
                <a:ea typeface="+mn-ea"/>
                <a:cs typeface="+mn-cs"/>
              </a:rPr>
              <a:t>At de formelle ansættelsesforhold er i orden</a:t>
            </a:r>
          </a:p>
        </p:txBody>
      </p:sp>
    </p:spTree>
    <p:extLst>
      <p:ext uri="{BB962C8B-B14F-4D97-AF65-F5344CB8AC3E}">
        <p14:creationId xmlns:p14="http://schemas.microsoft.com/office/powerpoint/2010/main" val="3391219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DBFFA-7774-4381-8CB1-ACEAC485AE42}"/>
              </a:ext>
            </a:extLst>
          </p:cNvPr>
          <p:cNvSpPr>
            <a:spLocks noGrp="1"/>
          </p:cNvSpPr>
          <p:nvPr>
            <p:ph type="title"/>
          </p:nvPr>
        </p:nvSpPr>
        <p:spPr>
          <a:xfrm>
            <a:off x="719998" y="894268"/>
            <a:ext cx="10752002" cy="607134"/>
          </a:xfrm>
        </p:spPr>
        <p:txBody>
          <a:bodyPr>
            <a:normAutofit/>
          </a:bodyPr>
          <a:lstStyle/>
          <a:p>
            <a:r>
              <a:rPr lang="da-DK" sz="3200" b="1" dirty="0"/>
              <a:t>Hvad får kommunen ud af partnerskaberne?</a:t>
            </a:r>
          </a:p>
        </p:txBody>
      </p:sp>
      <p:sp>
        <p:nvSpPr>
          <p:cNvPr id="4" name="Tekstfelt 3">
            <a:extLst>
              <a:ext uri="{FF2B5EF4-FFF2-40B4-BE49-F238E27FC236}">
                <a16:creationId xmlns:a16="http://schemas.microsoft.com/office/drawing/2014/main" id="{774EA317-F8CB-44DF-AB87-8C940BAF428C}"/>
              </a:ext>
            </a:extLst>
          </p:cNvPr>
          <p:cNvSpPr txBox="1"/>
          <p:nvPr/>
        </p:nvSpPr>
        <p:spPr>
          <a:xfrm>
            <a:off x="637448" y="1755402"/>
            <a:ext cx="5099777" cy="4154984"/>
          </a:xfrm>
          <a:prstGeom prst="rect">
            <a:avLst/>
          </a:prstGeom>
          <a:noFill/>
        </p:spPr>
        <p:txBody>
          <a:bodyPr wrap="square" rtlCol="0">
            <a:spAutoFit/>
          </a:bodyPr>
          <a:lstStyle/>
          <a:p>
            <a:pPr marL="0" lvl="3" algn="just"/>
            <a:r>
              <a:rPr lang="da-DK" sz="1200" b="1" dirty="0">
                <a:latin typeface="KBH Tekst" panose="00000500000000000000" pitchFamily="2" charset="0"/>
              </a:rPr>
              <a:t>Varige aktivitetstilbud til børn, unge og forældre</a:t>
            </a:r>
          </a:p>
          <a:p>
            <a:pPr marL="0" lvl="3" algn="just"/>
            <a:r>
              <a:rPr lang="da-DK" sz="1200" dirty="0">
                <a:latin typeface="KBH Tekst" panose="00000500000000000000" pitchFamily="2" charset="0"/>
              </a:rPr>
              <a:t>Med de Sociale partnerskaber sikrer Københavns Kommune, at der er vedblivende aktivitetstilbud til børn, unge og deres forældre i udsatte byområder. Ved at flytte dele af det socialfaglige og forebyggende arbejde ud i samarbejdet med det frivillige foreningsliv, er intentionen, at de udsatte børn og unge og deres forældre bliver introduceret til og tilknyttet til gode, varige lokale fællesskaber. Deltagelse i kultur- og fritidslivet forventes at give familierne større trivsel og netværk, som på den lange kan have en kriminalitetsforebyggende effekt. </a:t>
            </a:r>
          </a:p>
          <a:p>
            <a:pPr marL="0" lvl="3" algn="just"/>
            <a:endParaRPr lang="da-DK" sz="1200" b="1" dirty="0">
              <a:latin typeface="KBH Tekst" panose="00000500000000000000" pitchFamily="2" charset="0"/>
            </a:endParaRPr>
          </a:p>
          <a:p>
            <a:pPr marL="0" lvl="3" algn="just"/>
            <a:r>
              <a:rPr lang="da-DK" sz="1200" b="1" dirty="0">
                <a:latin typeface="KBH Tekst" panose="00000500000000000000" pitchFamily="2" charset="0"/>
              </a:rPr>
              <a:t>Nye metoder og værktøjer, som kan udbredes til andre</a:t>
            </a:r>
          </a:p>
          <a:p>
            <a:pPr marL="0" lvl="3" algn="just"/>
            <a:r>
              <a:rPr lang="da-DK" sz="1200" dirty="0">
                <a:latin typeface="KBH Tekst" panose="00000500000000000000" pitchFamily="2" charset="0"/>
              </a:rPr>
              <a:t>Med de Sociale partnerskaber får kommunen tætte </a:t>
            </a:r>
            <a:r>
              <a:rPr lang="da-DK" sz="1200" dirty="0" err="1">
                <a:latin typeface="KBH Tekst" panose="00000500000000000000" pitchFamily="2" charset="0"/>
              </a:rPr>
              <a:t>samarbejds-partnere</a:t>
            </a:r>
            <a:r>
              <a:rPr lang="da-DK" sz="1200" dirty="0">
                <a:latin typeface="KBH Tekst" panose="00000500000000000000" pitchFamily="2" charset="0"/>
              </a:rPr>
              <a:t> i foreningerne, som kan indgå i afprøvning, sparring og evaluering af nye metoder, projekter/indsatser og værktøjer, som kommunen ønsker at implementere. Såfremt der er gode erfaringer med de afprøvede metoder, kan de udbredes til flere foreninger. Den Sociale partnerskabsmodel er fx afprøvet og igennem årene justeret i samarbejde med i første omgang fem foreninger for derefter at vise så gode resultater, at Borgerrepræsentationen i kommunen ad flere omgange har tilført flere midler og udvidet indsatsen til flere foreninger. </a:t>
            </a:r>
          </a:p>
        </p:txBody>
      </p:sp>
      <p:sp>
        <p:nvSpPr>
          <p:cNvPr id="3" name="Pladsholder til slidenummer 2">
            <a:extLst>
              <a:ext uri="{FF2B5EF4-FFF2-40B4-BE49-F238E27FC236}">
                <a16:creationId xmlns:a16="http://schemas.microsoft.com/office/drawing/2014/main" id="{483E2620-7C14-4029-9BF8-50239D99A4FE}"/>
              </a:ext>
            </a:extLst>
          </p:cNvPr>
          <p:cNvSpPr>
            <a:spLocks noGrp="1"/>
          </p:cNvSpPr>
          <p:nvPr>
            <p:ph type="sldNum" sz="quarter" idx="12"/>
          </p:nvPr>
        </p:nvSpPr>
        <p:spPr>
          <a:xfrm>
            <a:off x="8966735" y="6492875"/>
            <a:ext cx="2743200" cy="365125"/>
          </a:xfrm>
        </p:spPr>
        <p:txBody>
          <a:bodyPr/>
          <a:lstStyle/>
          <a:p>
            <a:fld id="{2FA3F1A1-2874-4770-801B-6F78B18EDF2E}" type="slidenum">
              <a:rPr lang="da-DK" smtClean="0">
                <a:solidFill>
                  <a:schemeClr val="tx1"/>
                </a:solidFill>
              </a:rPr>
              <a:t>14</a:t>
            </a:fld>
            <a:endParaRPr lang="da-DK">
              <a:solidFill>
                <a:schemeClr val="tx1"/>
              </a:solidFill>
            </a:endParaRPr>
          </a:p>
        </p:txBody>
      </p:sp>
      <p:sp>
        <p:nvSpPr>
          <p:cNvPr id="5" name="Tekstfelt 4">
            <a:extLst>
              <a:ext uri="{FF2B5EF4-FFF2-40B4-BE49-F238E27FC236}">
                <a16:creationId xmlns:a16="http://schemas.microsoft.com/office/drawing/2014/main" id="{9AED80A2-ACDF-A98F-F859-C1475B0E13EE}"/>
              </a:ext>
            </a:extLst>
          </p:cNvPr>
          <p:cNvSpPr txBox="1"/>
          <p:nvPr/>
        </p:nvSpPr>
        <p:spPr>
          <a:xfrm>
            <a:off x="6162675" y="1755402"/>
            <a:ext cx="5178425" cy="4339650"/>
          </a:xfrm>
          <a:prstGeom prst="rect">
            <a:avLst/>
          </a:prstGeom>
          <a:noFill/>
        </p:spPr>
        <p:txBody>
          <a:bodyPr wrap="square" rtlCol="0">
            <a:spAutoFit/>
          </a:bodyPr>
          <a:lstStyle/>
          <a:p>
            <a:pPr marL="0" lvl="3" algn="just"/>
            <a:r>
              <a:rPr lang="da-DK" sz="1200" dirty="0">
                <a:latin typeface="KBH Tekst" panose="00000500000000000000" pitchFamily="2" charset="0"/>
              </a:rPr>
              <a:t>Kultur- og Fritidsforvaltningen har gennem erfaringerne med de Sociale partnerskaber arbejdet med at afprøve forskellige brobygningsindsatser og et fokus på andre målgrupper som ukrainske børn og unge. </a:t>
            </a:r>
          </a:p>
          <a:p>
            <a:pPr marL="0" lvl="3" algn="just"/>
            <a:r>
              <a:rPr lang="da-DK" sz="1200" dirty="0">
                <a:latin typeface="KBH Tekst" panose="00000500000000000000" pitchFamily="2" charset="0"/>
              </a:rPr>
              <a:t>  </a:t>
            </a:r>
          </a:p>
          <a:p>
            <a:pPr marL="0" lvl="3" algn="just"/>
            <a:r>
              <a:rPr lang="da-DK" sz="1200" b="1" dirty="0">
                <a:latin typeface="KBH Tekst" panose="00000500000000000000" pitchFamily="2" charset="0"/>
              </a:rPr>
              <a:t>Stærke lokale samarbejdspartnere</a:t>
            </a:r>
          </a:p>
          <a:p>
            <a:pPr marL="0" lvl="3" algn="just"/>
            <a:r>
              <a:rPr lang="da-DK" sz="1200" dirty="0">
                <a:latin typeface="KBH Tekst" panose="00000500000000000000" pitchFamily="2" charset="0"/>
              </a:rPr>
              <a:t>En tredje fordel for Københavns Kommune ved de Sociale partnerskaber er, at foreningerne kan være stærke lokale samarbejdspartnere for kommunens egne indsatser, fx Aktive Børn i Forening, </a:t>
            </a:r>
            <a:r>
              <a:rPr lang="da-DK" sz="1200" dirty="0" err="1">
                <a:latin typeface="KBH Tekst" panose="00000500000000000000" pitchFamily="2" charset="0"/>
              </a:rPr>
              <a:t>FerieCamp</a:t>
            </a:r>
            <a:r>
              <a:rPr lang="da-DK" sz="1200" dirty="0">
                <a:latin typeface="KBH Tekst" panose="00000500000000000000" pitchFamily="2" charset="0"/>
              </a:rPr>
              <a:t> og FritidsGuiderne, og for kommunens  skoler , dagtilbud og fritidsinstitutioner. Kultur- og Fritidsforvalt-</a:t>
            </a:r>
            <a:r>
              <a:rPr lang="da-DK" sz="1200" dirty="0" err="1">
                <a:latin typeface="KBH Tekst" panose="00000500000000000000" pitchFamily="2" charset="0"/>
              </a:rPr>
              <a:t>ningen</a:t>
            </a:r>
            <a:r>
              <a:rPr lang="da-DK" sz="1200" dirty="0">
                <a:latin typeface="KBH Tekst" panose="00000500000000000000" pitchFamily="2" charset="0"/>
              </a:rPr>
              <a:t> inviterer i overvejende grad partnerskabsforeningerne ind til at være samarbejdspartnere på forskellige indsatser, da foreningerne med det Sociale partnerskab oftere har ekstra ressourcer til at kunne indgå i indsatser, der går ud over den almindelige frivillige drift, som kendetegner de fleste andre frivillige foreninger. Flere af de Sociale partnerskaber er fx inviteret ind i samarbejder med Socialforvaltningen og med Sundheds- og Omsorgsforvaltningen. Forvaltningerne udtrykker stort set altid stor tilfredshed med disse foreningssamarbejder. Udover at være lokal samarbejdspartner for kommunens indsatser, etablerer partnerskabsforeningerne i høj grad også samarbejde med lokale boligsociale indsatser, områdefornyelser o.l. (se også side 12).</a:t>
            </a:r>
          </a:p>
        </p:txBody>
      </p:sp>
    </p:spTree>
    <p:extLst>
      <p:ext uri="{BB962C8B-B14F-4D97-AF65-F5344CB8AC3E}">
        <p14:creationId xmlns:p14="http://schemas.microsoft.com/office/powerpoint/2010/main" val="1525607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CCDA32-FE39-4FE3-81A1-FAB164B2B8A8}"/>
              </a:ext>
            </a:extLst>
          </p:cNvPr>
          <p:cNvSpPr>
            <a:spLocks noGrp="1"/>
          </p:cNvSpPr>
          <p:nvPr>
            <p:ph type="title"/>
          </p:nvPr>
        </p:nvSpPr>
        <p:spPr>
          <a:xfrm>
            <a:off x="838200" y="346076"/>
            <a:ext cx="10515600" cy="1264892"/>
          </a:xfrm>
        </p:spPr>
        <p:txBody>
          <a:bodyPr>
            <a:normAutofit/>
          </a:bodyPr>
          <a:lstStyle/>
          <a:p>
            <a:r>
              <a:rPr lang="da-DK" sz="3200" b="1" dirty="0"/>
              <a:t>Effekter og resultater på den lange bane</a:t>
            </a:r>
          </a:p>
        </p:txBody>
      </p:sp>
      <p:sp>
        <p:nvSpPr>
          <p:cNvPr id="3" name="Pladsholder til indhold 2">
            <a:extLst>
              <a:ext uri="{FF2B5EF4-FFF2-40B4-BE49-F238E27FC236}">
                <a16:creationId xmlns:a16="http://schemas.microsoft.com/office/drawing/2014/main" id="{75AA3364-A82F-485F-AA5E-0DD3464377FD}"/>
              </a:ext>
            </a:extLst>
          </p:cNvPr>
          <p:cNvSpPr>
            <a:spLocks noGrp="1"/>
          </p:cNvSpPr>
          <p:nvPr>
            <p:ph idx="1"/>
          </p:nvPr>
        </p:nvSpPr>
        <p:spPr>
          <a:xfrm>
            <a:off x="838200" y="1892300"/>
            <a:ext cx="4928134" cy="4481996"/>
          </a:xfrm>
        </p:spPr>
        <p:txBody>
          <a:bodyPr>
            <a:normAutofit/>
          </a:bodyPr>
          <a:lstStyle/>
          <a:p>
            <a:pPr marL="0" indent="0" algn="just">
              <a:buNone/>
            </a:pPr>
            <a:r>
              <a:rPr lang="da-DK" sz="1200" dirty="0">
                <a:latin typeface="KBH Tekst" panose="00000500000000000000" pitchFamily="2" charset="0"/>
              </a:rPr>
              <a:t>De foreninger, der har haft Sociale partnerskaber med kommunen siden 2012, har beskrevet indsatsernes langstrakte effekter således:</a:t>
            </a:r>
            <a:endParaRPr lang="da-DK" sz="1300" dirty="0">
              <a:effectLst/>
              <a:latin typeface="Calibri" panose="020F0502020204030204" pitchFamily="34" charset="0"/>
              <a:ea typeface="Calibri" panose="020F0502020204030204" pitchFamily="34" charset="0"/>
              <a:cs typeface="Arial" panose="020B0604020202020204" pitchFamily="34" charset="0"/>
            </a:endParaRPr>
          </a:p>
          <a:p>
            <a:endParaRPr lang="da-DK" dirty="0"/>
          </a:p>
        </p:txBody>
      </p:sp>
      <p:sp>
        <p:nvSpPr>
          <p:cNvPr id="4" name="Pladsholder til slidenummer 3">
            <a:extLst>
              <a:ext uri="{FF2B5EF4-FFF2-40B4-BE49-F238E27FC236}">
                <a16:creationId xmlns:a16="http://schemas.microsoft.com/office/drawing/2014/main" id="{10D7C5E9-600B-40CD-B215-D96A15DBEE64}"/>
              </a:ext>
              <a:ext uri="{C183D7F6-B498-43B3-948B-1728B52AA6E4}">
                <adec:decorative xmlns:adec="http://schemas.microsoft.com/office/drawing/2017/decorative" val="1"/>
              </a:ext>
            </a:extLst>
          </p:cNvPr>
          <p:cNvSpPr>
            <a:spLocks noGrp="1"/>
          </p:cNvSpPr>
          <p:nvPr>
            <p:ph type="sldNum" sz="quarter" idx="12"/>
          </p:nvPr>
        </p:nvSpPr>
        <p:spPr>
          <a:xfrm>
            <a:off x="9014861" y="6454160"/>
            <a:ext cx="2743200" cy="365125"/>
          </a:xfrm>
        </p:spPr>
        <p:txBody>
          <a:bodyPr/>
          <a:lstStyle/>
          <a:p>
            <a:fld id="{2FA3F1A1-2874-4770-801B-6F78B18EDF2E}" type="slidenum">
              <a:rPr lang="da-DK" smtClean="0">
                <a:solidFill>
                  <a:schemeClr val="tx1"/>
                </a:solidFill>
              </a:rPr>
              <a:t>15</a:t>
            </a:fld>
            <a:endParaRPr lang="da-DK">
              <a:solidFill>
                <a:schemeClr val="tx1"/>
              </a:solidFill>
            </a:endParaRPr>
          </a:p>
        </p:txBody>
      </p:sp>
      <p:sp>
        <p:nvSpPr>
          <p:cNvPr id="5" name="Tekstfelt 4">
            <a:extLst>
              <a:ext uri="{FF2B5EF4-FFF2-40B4-BE49-F238E27FC236}">
                <a16:creationId xmlns:a16="http://schemas.microsoft.com/office/drawing/2014/main" id="{67AAAB52-35B4-3747-0AA4-5B292CA5E42E}"/>
              </a:ext>
            </a:extLst>
          </p:cNvPr>
          <p:cNvSpPr txBox="1"/>
          <p:nvPr/>
        </p:nvSpPr>
        <p:spPr>
          <a:xfrm>
            <a:off x="838199" y="2535812"/>
            <a:ext cx="4928135" cy="4100910"/>
          </a:xfrm>
          <a:prstGeom prst="roundRect">
            <a:avLst/>
          </a:prstGeom>
          <a:solidFill>
            <a:srgbClr val="9FBBA8"/>
          </a:solidFill>
          <a:ln>
            <a:solidFill>
              <a:srgbClr val="9FBBA8"/>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171450" indent="-171450" algn="just">
              <a:lnSpc>
                <a:spcPct val="115000"/>
              </a:lnSpc>
              <a:spcAft>
                <a:spcPts val="1000"/>
              </a:spcAft>
              <a:buFont typeface="Wingdings" panose="05000000000000000000" pitchFamily="2" charset="2"/>
              <a:buChar char="ü"/>
              <a:tabLst>
                <a:tab pos="457200" algn="l"/>
              </a:tabLst>
            </a:pPr>
            <a:r>
              <a:rPr lang="da-DK" sz="1100" dirty="0">
                <a:latin typeface="KBH Tekst" panose="00000500000000000000" pitchFamily="2" charset="0"/>
                <a:ea typeface="Calibri" panose="020F0502020204030204" pitchFamily="34" charset="0"/>
                <a:cs typeface="Times New Roman" panose="02020603050405020304" pitchFamily="18" charset="0"/>
              </a:rPr>
              <a:t>A</a:t>
            </a:r>
            <a:r>
              <a:rPr lang="da-DK" sz="1100" dirty="0">
                <a:effectLst/>
                <a:latin typeface="KBH Tekst" panose="00000500000000000000" pitchFamily="2" charset="0"/>
                <a:ea typeface="Calibri" panose="020F0502020204030204" pitchFamily="34" charset="0"/>
                <a:cs typeface="Times New Roman" panose="02020603050405020304" pitchFamily="18" charset="0"/>
              </a:rPr>
              <a:t>nsættelse af ressourcepersonen har medført kontinuitet for medlemmer og frivillige, således at foreningen er blevet solidt implementeret i lokalområdet og i dag er en bæredygtig forening med faste medlemmer og frivillige.</a:t>
            </a:r>
          </a:p>
          <a:p>
            <a:pPr marL="171450" indent="-171450" algn="just">
              <a:lnSpc>
                <a:spcPct val="115000"/>
              </a:lnSpc>
              <a:spcAft>
                <a:spcPts val="1000"/>
              </a:spcAft>
              <a:buFont typeface="Wingdings" panose="05000000000000000000" pitchFamily="2" charset="2"/>
              <a:buChar char="ü"/>
            </a:pPr>
            <a:r>
              <a:rPr lang="da-DK" sz="1100" dirty="0">
                <a:effectLst/>
                <a:latin typeface="KBH Tekst" panose="00000500000000000000" pitchFamily="2" charset="0"/>
                <a:ea typeface="Calibri" panose="020F0502020204030204" pitchFamily="34" charset="0"/>
                <a:cs typeface="Arial" panose="020B0604020202020204" pitchFamily="34" charset="0"/>
              </a:rPr>
              <a:t>Udvikling fra en forening præget af en projektkultur til en stabil og stærk organisation, der sikrer et stærkt fundament i det daglige arbejde</a:t>
            </a:r>
            <a:r>
              <a:rPr lang="da-DK" sz="1100" dirty="0">
                <a:latin typeface="KBH Tekst" panose="00000500000000000000" pitchFamily="2" charset="0"/>
                <a:ea typeface="Calibri" panose="020F0502020204030204" pitchFamily="34" charset="0"/>
                <a:cs typeface="Arial" panose="020B0604020202020204" pitchFamily="34" charset="0"/>
              </a:rPr>
              <a:t>. Det stærke fundament er også med til at aflaste de mange frivillige kræfter i foreningen, så de kan fokusere på børnene.</a:t>
            </a:r>
            <a:endParaRPr lang="da-DK" sz="1100" dirty="0">
              <a:effectLst/>
              <a:latin typeface="KBH Tekst" panose="00000500000000000000" pitchFamily="2" charset="0"/>
              <a:ea typeface="Calibri" panose="020F0502020204030204" pitchFamily="34" charset="0"/>
              <a:cs typeface="Arial" panose="020B0604020202020204" pitchFamily="34" charset="0"/>
            </a:endParaRPr>
          </a:p>
          <a:p>
            <a:pPr marL="171450" indent="-171450" algn="just">
              <a:lnSpc>
                <a:spcPct val="115000"/>
              </a:lnSpc>
              <a:spcAft>
                <a:spcPts val="1000"/>
              </a:spcAft>
              <a:buFont typeface="Wingdings" panose="05000000000000000000" pitchFamily="2" charset="2"/>
              <a:buChar char="ü"/>
            </a:pPr>
            <a:r>
              <a:rPr lang="da-DK" sz="1100" dirty="0">
                <a:latin typeface="KBH Tekst" panose="00000500000000000000" pitchFamily="2" charset="0"/>
              </a:rPr>
              <a:t>Styrket mulighed for at have et vedvarende højt aktivitetsniveau og et bredt samarbejde med kommunen.</a:t>
            </a:r>
          </a:p>
          <a:p>
            <a:pPr marL="171450" indent="-171450" algn="just">
              <a:lnSpc>
                <a:spcPct val="115000"/>
              </a:lnSpc>
              <a:spcAft>
                <a:spcPts val="1000"/>
              </a:spcAft>
              <a:buFont typeface="Wingdings" panose="05000000000000000000" pitchFamily="2" charset="2"/>
              <a:buChar char="ü"/>
            </a:pPr>
            <a:r>
              <a:rPr lang="da-DK" sz="1100" dirty="0">
                <a:effectLst/>
                <a:latin typeface="KBH Tekst" panose="00000500000000000000" pitchFamily="2" charset="0"/>
                <a:ea typeface="Calibri" panose="020F0502020204030204" pitchFamily="34" charset="0"/>
                <a:cs typeface="Arial" panose="020B0604020202020204" pitchFamily="34" charset="0"/>
              </a:rPr>
              <a:t>Aktiv partner i det lokale netværkssamarbejde, fx i forhold til gennemførelse af </a:t>
            </a:r>
            <a:r>
              <a:rPr lang="da-DK" sz="1100" dirty="0" err="1">
                <a:effectLst/>
                <a:latin typeface="KBH Tekst" panose="00000500000000000000" pitchFamily="2" charset="0"/>
                <a:ea typeface="Calibri" panose="020F0502020204030204" pitchFamily="34" charset="0"/>
                <a:cs typeface="Arial" panose="020B0604020202020204" pitchFamily="34" charset="0"/>
              </a:rPr>
              <a:t>FerieCamps</a:t>
            </a:r>
            <a:r>
              <a:rPr lang="da-DK" sz="1100" dirty="0">
                <a:effectLst/>
                <a:latin typeface="KBH Tekst" panose="00000500000000000000" pitchFamily="2" charset="0"/>
                <a:ea typeface="Calibri" panose="020F0502020204030204" pitchFamily="34" charset="0"/>
                <a:cs typeface="Arial" panose="020B0604020202020204" pitchFamily="34" charset="0"/>
              </a:rPr>
              <a:t> og ved deltagelse i aktiviteter i de boligsociale områder.</a:t>
            </a:r>
          </a:p>
          <a:p>
            <a:pPr marL="171450" indent="-171450" algn="just">
              <a:lnSpc>
                <a:spcPct val="115000"/>
              </a:lnSpc>
              <a:spcAft>
                <a:spcPts val="1000"/>
              </a:spcAft>
              <a:buFont typeface="Wingdings" panose="05000000000000000000" pitchFamily="2" charset="2"/>
              <a:buChar char="ü"/>
            </a:pPr>
            <a:r>
              <a:rPr lang="da-DK" sz="1100" dirty="0">
                <a:effectLst/>
                <a:latin typeface="KBH Tekst" panose="00000500000000000000" pitchFamily="2" charset="0"/>
                <a:ea typeface="Calibri" panose="020F0502020204030204" pitchFamily="34" charset="0"/>
                <a:cs typeface="Arial" panose="020B0604020202020204" pitchFamily="34" charset="0"/>
              </a:rPr>
              <a:t>Kontinuerligt fokus på udvikling af nye tiltag, herunder </a:t>
            </a:r>
            <a:r>
              <a:rPr lang="da-DK" sz="1100" dirty="0">
                <a:latin typeface="KBH Tekst" panose="00000500000000000000" pitchFamily="2" charset="0"/>
                <a:ea typeface="Calibri" panose="020F0502020204030204" pitchFamily="34" charset="0"/>
                <a:cs typeface="Arial" panose="020B0604020202020204" pitchFamily="34" charset="0"/>
              </a:rPr>
              <a:t>også på inddragelse af nye målgrupper.</a:t>
            </a:r>
            <a:endParaRPr lang="da-DK" sz="1100" dirty="0">
              <a:effectLst/>
              <a:latin typeface="KBH Tekst" panose="00000500000000000000" pitchFamily="2" charset="0"/>
              <a:ea typeface="Calibri" panose="020F0502020204030204" pitchFamily="34" charset="0"/>
              <a:cs typeface="Arial" panose="020B0604020202020204" pitchFamily="34" charset="0"/>
            </a:endParaRPr>
          </a:p>
        </p:txBody>
      </p:sp>
      <p:pic>
        <p:nvPicPr>
          <p:cNvPr id="6" name="Pladsholder til indhold 12">
            <a:extLst>
              <a:ext uri="{FF2B5EF4-FFF2-40B4-BE49-F238E27FC236}">
                <a16:creationId xmlns:a16="http://schemas.microsoft.com/office/drawing/2014/main" id="{DDE922C3-13C0-E73C-264E-6ADB4DB785A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13251" r="15672"/>
          <a:stretch/>
        </p:blipFill>
        <p:spPr>
          <a:xfrm>
            <a:off x="6194759" y="2557816"/>
            <a:ext cx="5159041" cy="4078906"/>
          </a:xfrm>
          <a:prstGeom prst="rect">
            <a:avLst/>
          </a:prstGeom>
        </p:spPr>
      </p:pic>
    </p:spTree>
    <p:extLst>
      <p:ext uri="{BB962C8B-B14F-4D97-AF65-F5344CB8AC3E}">
        <p14:creationId xmlns:p14="http://schemas.microsoft.com/office/powerpoint/2010/main" val="1224343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A88AE-4AAD-C48B-00FD-C3D647A8DB7F}"/>
              </a:ext>
            </a:extLst>
          </p:cNvPr>
          <p:cNvSpPr>
            <a:spLocks noGrp="1"/>
          </p:cNvSpPr>
          <p:nvPr>
            <p:ph type="title"/>
          </p:nvPr>
        </p:nvSpPr>
        <p:spPr/>
        <p:txBody>
          <a:bodyPr/>
          <a:lstStyle/>
          <a:p>
            <a:r>
              <a:rPr lang="da-DK" sz="3200" b="1" dirty="0"/>
              <a:t>Konklusioner og anbefalinger</a:t>
            </a:r>
          </a:p>
        </p:txBody>
      </p:sp>
      <p:sp>
        <p:nvSpPr>
          <p:cNvPr id="3" name="Pladsholder til indhold 2">
            <a:extLst>
              <a:ext uri="{FF2B5EF4-FFF2-40B4-BE49-F238E27FC236}">
                <a16:creationId xmlns:a16="http://schemas.microsoft.com/office/drawing/2014/main" id="{8F6BDE48-6AE6-45C4-A508-0DF10ED925F3}"/>
              </a:ext>
            </a:extLst>
          </p:cNvPr>
          <p:cNvSpPr>
            <a:spLocks noGrp="1"/>
          </p:cNvSpPr>
          <p:nvPr>
            <p:ph sz="half" idx="1"/>
          </p:nvPr>
        </p:nvSpPr>
        <p:spPr>
          <a:xfrm>
            <a:off x="719998" y="2135875"/>
            <a:ext cx="5299802" cy="4128447"/>
          </a:xfrm>
        </p:spPr>
        <p:txBody>
          <a:bodyPr>
            <a:normAutofit fontScale="25000" lnSpcReduction="20000"/>
          </a:bodyPr>
          <a:lstStyle/>
          <a:p>
            <a:pPr marL="0" indent="0" algn="just">
              <a:lnSpc>
                <a:spcPct val="110000"/>
              </a:lnSpc>
              <a:buNone/>
            </a:pPr>
            <a:r>
              <a:rPr lang="da-DK" sz="4800" dirty="0">
                <a:latin typeface="KBH Tekst" panose="00000500000000000000" pitchFamily="2" charset="0"/>
              </a:rPr>
              <a:t>På baggrund af erfaringerne med indsatsen og med foreningernes tilbagemeldinger vil Kultur- og Fritidsforvaltningen sammenfattende pege på nedenstående konklusioner og anbefalinger:</a:t>
            </a:r>
          </a:p>
          <a:p>
            <a:pPr marL="0" indent="0" algn="just">
              <a:buNone/>
            </a:pPr>
            <a:endParaRPr lang="da-DK" sz="2800" dirty="0">
              <a:latin typeface="KBH Tekst" panose="00000500000000000000" pitchFamily="2" charset="0"/>
            </a:endParaRPr>
          </a:p>
          <a:p>
            <a:pPr algn="just">
              <a:lnSpc>
                <a:spcPct val="110000"/>
              </a:lnSpc>
              <a:buFont typeface="Wingdings" panose="05000000000000000000" pitchFamily="2" charset="2"/>
              <a:buChar char="ü"/>
            </a:pPr>
            <a:r>
              <a:rPr lang="da-DK" sz="4800" dirty="0">
                <a:latin typeface="KBH Tekst" panose="00000500000000000000" pitchFamily="2" charset="0"/>
              </a:rPr>
              <a:t>Fokus på understøttelse af blivende og kontinuerlige indsatser frem for opstart af nye projekter har høj værdi, både for foreningerne, børnene og lokalområdet. Det langsigtede perspektiv giver ro og kontinuitet i foreningernes arbejde, hvilket bl.a. kan betyde bedre fastholdelse af medlemmer og frivillige.</a:t>
            </a:r>
          </a:p>
          <a:p>
            <a:pPr algn="just">
              <a:lnSpc>
                <a:spcPct val="110000"/>
              </a:lnSpc>
              <a:buFont typeface="Wingdings" panose="05000000000000000000" pitchFamily="2" charset="2"/>
              <a:buChar char="ü"/>
            </a:pPr>
            <a:r>
              <a:rPr lang="da-DK" sz="4800" dirty="0">
                <a:latin typeface="KBH Tekst" panose="00000500000000000000" pitchFamily="2" charset="0"/>
              </a:rPr>
              <a:t>De Sociale partnerskaber er en vigtig samarbejdspartner for de forskellige idrætssociale indsatser i Københavns Kommune. Ligeledes er partnerskaberne afgørende for, at kommunen har nogle samarbejdspartnere i foreningerne, der står klar til og er klædt på til at tage imod den målgruppe, de øvrige idrætssociale indsatser har med at gøre.</a:t>
            </a:r>
          </a:p>
          <a:p>
            <a:pPr algn="just">
              <a:lnSpc>
                <a:spcPct val="110000"/>
              </a:lnSpc>
              <a:buFont typeface="Wingdings" panose="05000000000000000000" pitchFamily="2" charset="2"/>
              <a:buChar char="ü"/>
            </a:pPr>
            <a:r>
              <a:rPr lang="da-DK" sz="4800" dirty="0">
                <a:latin typeface="KBH Tekst" panose="00000500000000000000" pitchFamily="2" charset="0"/>
              </a:rPr>
              <a:t>Lønmidler til foreningerne er afgørende for at lykkes med en indsats, der kræver ”det lange seje træk”.  Foreninger vil ofte have svært ved at løfte større tiltag for fx kommuner ved at basere alle deres indsatser alene på frivillighed. Ansatte i foreninger styrker frivilligheden i foreningerne og er dermed ikke en modsætning til det frivillige foreningsliv.</a:t>
            </a:r>
          </a:p>
        </p:txBody>
      </p:sp>
      <p:sp>
        <p:nvSpPr>
          <p:cNvPr id="4" name="Pladsholder til indhold 3">
            <a:extLst>
              <a:ext uri="{FF2B5EF4-FFF2-40B4-BE49-F238E27FC236}">
                <a16:creationId xmlns:a16="http://schemas.microsoft.com/office/drawing/2014/main" id="{11D092B7-46AF-E698-0D51-DEA087B41FE8}"/>
              </a:ext>
            </a:extLst>
          </p:cNvPr>
          <p:cNvSpPr>
            <a:spLocks noGrp="1"/>
          </p:cNvSpPr>
          <p:nvPr>
            <p:ph sz="half" idx="2"/>
          </p:nvPr>
        </p:nvSpPr>
        <p:spPr>
          <a:xfrm>
            <a:off x="6172200" y="2190465"/>
            <a:ext cx="5181600" cy="3986497"/>
          </a:xfrm>
        </p:spPr>
        <p:txBody>
          <a:bodyPr>
            <a:normAutofit fontScale="25000" lnSpcReduction="20000"/>
          </a:bodyPr>
          <a:lstStyle/>
          <a:p>
            <a:pPr algn="just">
              <a:lnSpc>
                <a:spcPct val="110000"/>
              </a:lnSpc>
              <a:buFont typeface="Wingdings" panose="05000000000000000000" pitchFamily="2" charset="2"/>
              <a:buChar char="ü"/>
            </a:pPr>
            <a:r>
              <a:rPr lang="da-DK" sz="4800" dirty="0">
                <a:latin typeface="KBH Tekst" panose="00000500000000000000" pitchFamily="2" charset="0"/>
              </a:rPr>
              <a:t>Den ansatte </a:t>
            </a:r>
            <a:r>
              <a:rPr lang="da-DK" sz="4800" dirty="0" err="1">
                <a:latin typeface="KBH Tekst" panose="00000500000000000000" pitchFamily="2" charset="0"/>
              </a:rPr>
              <a:t>ressourceperson</a:t>
            </a:r>
            <a:r>
              <a:rPr lang="da-DK" sz="4800" dirty="0">
                <a:latin typeface="KBH Tekst" panose="00000500000000000000" pitchFamily="2" charset="0"/>
              </a:rPr>
              <a:t> betyder meget for især fastholdelse af frivillige, indgåelse i lokale samarbejder og foreningens drift.</a:t>
            </a:r>
          </a:p>
          <a:p>
            <a:pPr algn="just">
              <a:lnSpc>
                <a:spcPct val="110000"/>
              </a:lnSpc>
              <a:buFont typeface="Wingdings" panose="05000000000000000000" pitchFamily="2" charset="2"/>
              <a:buChar char="ü"/>
            </a:pPr>
            <a:r>
              <a:rPr lang="da-DK" sz="4800" dirty="0">
                <a:latin typeface="KBH Tekst" panose="00000500000000000000" pitchFamily="2" charset="0"/>
              </a:rPr>
              <a:t>Foreningerne udtrykker glæde ved den tætte dialog med kommunen og ved netværket med de andre foreninger. Den løbende dialog og understøttelse med de kommunale kontaktpersoner er en afgørende del af partnerskabstanken. Ligeledes er understøttelsen af ”kollegaskabet” med de øvrige foreninger.</a:t>
            </a:r>
          </a:p>
          <a:p>
            <a:pPr algn="just">
              <a:lnSpc>
                <a:spcPct val="110000"/>
              </a:lnSpc>
              <a:buFont typeface="Wingdings" panose="05000000000000000000" pitchFamily="2" charset="2"/>
              <a:buChar char="ü"/>
            </a:pPr>
            <a:r>
              <a:rPr lang="da-DK" sz="4800" dirty="0">
                <a:latin typeface="KBH Tekst" panose="00000500000000000000" pitchFamily="2" charset="0"/>
              </a:rPr>
              <a:t>Det Sociale partnerskab opleves som et ”kvalitetsstempel” for foreningerne, da det giver adgang til flere kommunale samarbejdsflader.</a:t>
            </a:r>
          </a:p>
          <a:p>
            <a:pPr algn="just">
              <a:lnSpc>
                <a:spcPct val="110000"/>
              </a:lnSpc>
              <a:buFont typeface="Wingdings" panose="05000000000000000000" pitchFamily="2" charset="2"/>
              <a:buChar char="ü"/>
            </a:pPr>
            <a:r>
              <a:rPr lang="da-DK" sz="4800" dirty="0">
                <a:latin typeface="KBH Tekst" panose="00000500000000000000" pitchFamily="2" charset="0"/>
              </a:rPr>
              <a:t>Bestyrelsernes engagement i partnerskabet er vigtigt for </a:t>
            </a:r>
            <a:r>
              <a:rPr lang="da-DK" sz="4800" dirty="0" err="1">
                <a:latin typeface="KBH Tekst" panose="00000500000000000000" pitchFamily="2" charset="0"/>
              </a:rPr>
              <a:t>forank-ringen</a:t>
            </a:r>
            <a:r>
              <a:rPr lang="da-DK" sz="4800" dirty="0">
                <a:latin typeface="KBH Tekst" panose="00000500000000000000" pitchFamily="2" charset="0"/>
              </a:rPr>
              <a:t> af indsatserne og for understøttelsen og den kontinuerlige prioritering af et fokus på udsatte børn og unge.</a:t>
            </a:r>
          </a:p>
          <a:p>
            <a:pPr marL="0" indent="0" algn="just">
              <a:lnSpc>
                <a:spcPct val="110000"/>
              </a:lnSpc>
              <a:buNone/>
            </a:pPr>
            <a:endParaRPr lang="da-DK" sz="4800" dirty="0">
              <a:latin typeface="KBH Tekst" panose="00000500000000000000" pitchFamily="2" charset="0"/>
            </a:endParaRPr>
          </a:p>
          <a:p>
            <a:pPr>
              <a:buFont typeface="Wingdings" panose="05000000000000000000" pitchFamily="2" charset="2"/>
              <a:buChar char="ü"/>
            </a:pPr>
            <a:endParaRPr lang="da-DK" sz="4400" dirty="0">
              <a:latin typeface="KBH Tekst" panose="00000500000000000000" pitchFamily="2" charset="0"/>
            </a:endParaRPr>
          </a:p>
        </p:txBody>
      </p:sp>
      <p:sp>
        <p:nvSpPr>
          <p:cNvPr id="5" name="Pladsholder til slidenummer 4">
            <a:extLst>
              <a:ext uri="{FF2B5EF4-FFF2-40B4-BE49-F238E27FC236}">
                <a16:creationId xmlns:a16="http://schemas.microsoft.com/office/drawing/2014/main" id="{7E1FA743-3A11-B318-2526-8619DC30DC70}"/>
              </a:ext>
            </a:extLst>
          </p:cNvPr>
          <p:cNvSpPr>
            <a:spLocks noGrp="1"/>
          </p:cNvSpPr>
          <p:nvPr>
            <p:ph type="sldNum" sz="quarter" idx="12"/>
          </p:nvPr>
        </p:nvSpPr>
        <p:spPr>
          <a:xfrm>
            <a:off x="9034111" y="6492875"/>
            <a:ext cx="2743200" cy="365125"/>
          </a:xfrm>
        </p:spPr>
        <p:txBody>
          <a:bodyPr/>
          <a:lstStyle/>
          <a:p>
            <a:fld id="{2FA3F1A1-2874-4770-801B-6F78B18EDF2E}" type="slidenum">
              <a:rPr lang="da-DK" smtClean="0">
                <a:solidFill>
                  <a:schemeClr val="tx1"/>
                </a:solidFill>
              </a:rPr>
              <a:t>16</a:t>
            </a:fld>
            <a:endParaRPr lang="da-DK">
              <a:solidFill>
                <a:schemeClr val="tx1"/>
              </a:solidFill>
            </a:endParaRPr>
          </a:p>
        </p:txBody>
      </p:sp>
    </p:spTree>
    <p:extLst>
      <p:ext uri="{BB962C8B-B14F-4D97-AF65-F5344CB8AC3E}">
        <p14:creationId xmlns:p14="http://schemas.microsoft.com/office/powerpoint/2010/main" val="4050435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14366B-D25C-4209-A489-875452D27A2E}"/>
              </a:ext>
            </a:extLst>
          </p:cNvPr>
          <p:cNvSpPr>
            <a:spLocks noGrp="1"/>
          </p:cNvSpPr>
          <p:nvPr>
            <p:ph type="title"/>
          </p:nvPr>
        </p:nvSpPr>
        <p:spPr>
          <a:xfrm>
            <a:off x="6417733" y="490537"/>
            <a:ext cx="5291663" cy="1628775"/>
          </a:xfrm>
        </p:spPr>
        <p:txBody>
          <a:bodyPr vert="horz" lIns="91440" tIns="45720" rIns="91440" bIns="45720" rtlCol="0" anchor="b">
            <a:normAutofit/>
          </a:bodyPr>
          <a:lstStyle/>
          <a:p>
            <a:r>
              <a:rPr lang="en-US" b="1" dirty="0" err="1"/>
              <a:t>Hvis</a:t>
            </a:r>
            <a:r>
              <a:rPr lang="en-US" b="1" dirty="0"/>
              <a:t> du </a:t>
            </a:r>
            <a:r>
              <a:rPr lang="en-US" b="1" dirty="0" err="1"/>
              <a:t>vil</a:t>
            </a:r>
            <a:r>
              <a:rPr lang="en-US" b="1" dirty="0"/>
              <a:t> vide mere</a:t>
            </a:r>
          </a:p>
        </p:txBody>
      </p:sp>
      <p:pic>
        <p:nvPicPr>
          <p:cNvPr id="6" name="Billede 5">
            <a:extLst>
              <a:ext uri="{FF2B5EF4-FFF2-40B4-BE49-F238E27FC236}">
                <a16:creationId xmlns:a16="http://schemas.microsoft.com/office/drawing/2014/main" id="{8F0DC4CB-C697-4C4A-8CAC-DC67685E845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b="15645"/>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Pladsholder til indhold 2">
            <a:extLst>
              <a:ext uri="{FF2B5EF4-FFF2-40B4-BE49-F238E27FC236}">
                <a16:creationId xmlns:a16="http://schemas.microsoft.com/office/drawing/2014/main" id="{FD902BC8-C00E-4289-B810-28BB8CB86325}"/>
              </a:ext>
            </a:extLst>
          </p:cNvPr>
          <p:cNvSpPr>
            <a:spLocks noGrp="1"/>
          </p:cNvSpPr>
          <p:nvPr>
            <p:ph idx="1"/>
          </p:nvPr>
        </p:nvSpPr>
        <p:spPr>
          <a:xfrm>
            <a:off x="6417734" y="2614612"/>
            <a:ext cx="5291663" cy="4100087"/>
          </a:xfrm>
        </p:spPr>
        <p:txBody>
          <a:bodyPr vert="horz" lIns="91440" tIns="45720" rIns="91440" bIns="45720" rtlCol="0">
            <a:normAutofit lnSpcReduction="10000"/>
          </a:bodyPr>
          <a:lstStyle/>
          <a:p>
            <a:pPr marL="0" indent="0">
              <a:buNone/>
            </a:pPr>
            <a:endParaRPr lang="da-DK" sz="1400" b="1" dirty="0">
              <a:latin typeface="KBH Tekst" panose="00000500000000000000" pitchFamily="2" charset="0"/>
            </a:endParaRPr>
          </a:p>
          <a:p>
            <a:pPr marL="0" indent="0">
              <a:buNone/>
            </a:pPr>
            <a:r>
              <a:rPr lang="da-DK" sz="1400" b="1" dirty="0">
                <a:latin typeface="KBH Tekst" panose="00000500000000000000" pitchFamily="2" charset="0"/>
              </a:rPr>
              <a:t>Kontakt:</a:t>
            </a:r>
          </a:p>
          <a:p>
            <a:pPr marL="0" indent="0">
              <a:buNone/>
            </a:pPr>
            <a:endParaRPr lang="da-DK" sz="1400" dirty="0">
              <a:latin typeface="KBH Tekst" panose="00000500000000000000" pitchFamily="2" charset="0"/>
            </a:endParaRPr>
          </a:p>
          <a:p>
            <a:r>
              <a:rPr lang="da-DK" sz="1300" dirty="0">
                <a:latin typeface="KBH Tekst" panose="00000500000000000000" pitchFamily="2" charset="0"/>
              </a:rPr>
              <a:t>Camilla Graversgaard Nielsen</a:t>
            </a:r>
            <a:br>
              <a:rPr lang="da-DK" sz="1300" dirty="0">
                <a:latin typeface="KBH Tekst" panose="00000500000000000000" pitchFamily="2" charset="0"/>
              </a:rPr>
            </a:br>
            <a:r>
              <a:rPr lang="da-DK" sz="1300" dirty="0">
                <a:latin typeface="KBH Tekst" panose="00000500000000000000" pitchFamily="2" charset="0"/>
              </a:rPr>
              <a:t>Mail </a:t>
            </a:r>
            <a:r>
              <a:rPr lang="da-DK" sz="1300" dirty="0">
                <a:latin typeface="KBH Tekst" panose="00000500000000000000" pitchFamily="2" charset="0"/>
                <a:hlinkClick r:id="rId3"/>
              </a:rPr>
              <a:t>cx52@kk.dk</a:t>
            </a:r>
            <a:r>
              <a:rPr lang="da-DK" sz="1300" dirty="0">
                <a:latin typeface="KBH Tekst" panose="00000500000000000000" pitchFamily="2" charset="0"/>
              </a:rPr>
              <a:t>, tlf. 26 34 46 15</a:t>
            </a:r>
          </a:p>
          <a:p>
            <a:r>
              <a:rPr lang="da-DK" sz="1300" dirty="0">
                <a:latin typeface="KBH Tekst" panose="00000500000000000000" pitchFamily="2" charset="0"/>
              </a:rPr>
              <a:t>Lars Nødgaard Albæk</a:t>
            </a:r>
            <a:br>
              <a:rPr lang="da-DK" sz="1300" dirty="0">
                <a:latin typeface="KBH Tekst" panose="00000500000000000000" pitchFamily="2" charset="0"/>
              </a:rPr>
            </a:br>
            <a:r>
              <a:rPr lang="da-DK" sz="1300" dirty="0">
                <a:latin typeface="KBH Tekst" panose="00000500000000000000" pitchFamily="2" charset="0"/>
              </a:rPr>
              <a:t>Mail </a:t>
            </a:r>
            <a:r>
              <a:rPr lang="da-DK" sz="1300" dirty="0">
                <a:latin typeface="KBH Tekst" panose="00000500000000000000" pitchFamily="2" charset="0"/>
                <a:hlinkClick r:id="rId4"/>
              </a:rPr>
              <a:t>pu2q@kk.dk</a:t>
            </a:r>
            <a:r>
              <a:rPr lang="da-DK" sz="1300" dirty="0">
                <a:latin typeface="KBH Tekst" panose="00000500000000000000" pitchFamily="2" charset="0"/>
              </a:rPr>
              <a:t>, tlf. </a:t>
            </a:r>
            <a:r>
              <a:rPr lang="da-DK" sz="1300" dirty="0">
                <a:effectLst/>
                <a:latin typeface="KBH Tekst" panose="00000500000000000000" pitchFamily="2" charset="0"/>
              </a:rPr>
              <a:t>2137 4847</a:t>
            </a:r>
          </a:p>
          <a:p>
            <a:r>
              <a:rPr lang="da-DK" sz="1300" dirty="0">
                <a:latin typeface="KBH Tekst" panose="00000500000000000000" pitchFamily="2" charset="0"/>
              </a:rPr>
              <a:t>Jacob Krarup</a:t>
            </a:r>
            <a:br>
              <a:rPr lang="da-DK" sz="1300" dirty="0">
                <a:latin typeface="KBH Tekst" panose="00000500000000000000" pitchFamily="2" charset="0"/>
              </a:rPr>
            </a:br>
            <a:r>
              <a:rPr lang="da-DK" sz="1300" dirty="0">
                <a:latin typeface="KBH Tekst" panose="00000500000000000000" pitchFamily="2" charset="0"/>
              </a:rPr>
              <a:t>Mail </a:t>
            </a:r>
            <a:r>
              <a:rPr lang="da-DK" sz="1300" dirty="0">
                <a:latin typeface="KBH Tekst" panose="00000500000000000000" pitchFamily="2" charset="0"/>
                <a:hlinkClick r:id="rId5"/>
              </a:rPr>
              <a:t>a45h@kk.dk</a:t>
            </a:r>
            <a:r>
              <a:rPr lang="da-DK" sz="1300" dirty="0">
                <a:latin typeface="KBH Tekst" panose="00000500000000000000" pitchFamily="2" charset="0"/>
              </a:rPr>
              <a:t>, tlf. 60379752 </a:t>
            </a:r>
            <a:endParaRPr lang="da-DK" sz="1300" dirty="0">
              <a:effectLst/>
              <a:latin typeface="KBH Tekst" panose="00000500000000000000" pitchFamily="2" charset="0"/>
            </a:endParaRPr>
          </a:p>
          <a:p>
            <a:pPr marL="0" indent="0">
              <a:buNone/>
            </a:pPr>
            <a:br>
              <a:rPr lang="da-DK" sz="1300" dirty="0">
                <a:latin typeface="KBH Tekst" panose="00000500000000000000" pitchFamily="2" charset="0"/>
              </a:rPr>
            </a:br>
            <a:br>
              <a:rPr lang="da-DK" sz="1400" dirty="0">
                <a:latin typeface="KBH Tekst" panose="00000500000000000000" pitchFamily="2" charset="0"/>
              </a:rPr>
            </a:br>
            <a:endParaRPr lang="da-DK" sz="1400" dirty="0">
              <a:latin typeface="KBH Tekst" panose="00000500000000000000" pitchFamily="2" charset="0"/>
            </a:endParaRPr>
          </a:p>
          <a:p>
            <a:pPr marL="0" indent="0">
              <a:buNone/>
            </a:pPr>
            <a:br>
              <a:rPr lang="da-DK" sz="1400" dirty="0">
                <a:latin typeface="KBH Tekst" panose="00000500000000000000" pitchFamily="2" charset="0"/>
              </a:rPr>
            </a:br>
            <a:endParaRPr lang="da-DK" sz="1400" dirty="0">
              <a:latin typeface="KBH Tekst" panose="00000500000000000000" pitchFamily="2" charset="0"/>
            </a:endParaRPr>
          </a:p>
          <a:p>
            <a:pPr marL="0" indent="0">
              <a:buNone/>
            </a:pPr>
            <a:endParaRPr lang="da-DK" sz="1300" dirty="0">
              <a:latin typeface="KBH Tekst" panose="00000500000000000000" pitchFamily="2" charset="0"/>
            </a:endParaRPr>
          </a:p>
          <a:p>
            <a:pPr marL="0" indent="0">
              <a:buNone/>
            </a:pPr>
            <a:r>
              <a:rPr lang="da-DK" sz="1300" dirty="0">
                <a:latin typeface="KBH Tekst" panose="00000500000000000000" pitchFamily="2" charset="0"/>
              </a:rPr>
              <a:t>Idrætsudvikling, Kultur- og Fritidsforvaltningen, Københavns Kommune, november 2025</a:t>
            </a:r>
          </a:p>
        </p:txBody>
      </p:sp>
      <p:sp>
        <p:nvSpPr>
          <p:cNvPr id="4" name="Pladsholder til slidenummer 3">
            <a:extLst>
              <a:ext uri="{FF2B5EF4-FFF2-40B4-BE49-F238E27FC236}">
                <a16:creationId xmlns:a16="http://schemas.microsoft.com/office/drawing/2014/main" id="{23B16C38-75EC-437F-97C4-8BECFF4655D4}"/>
              </a:ext>
            </a:extLst>
          </p:cNvPr>
          <p:cNvSpPr>
            <a:spLocks noGrp="1"/>
          </p:cNvSpPr>
          <p:nvPr>
            <p:ph type="sldNum" sz="quarter" idx="12"/>
          </p:nvPr>
        </p:nvSpPr>
        <p:spPr>
          <a:xfrm>
            <a:off x="9063564" y="6492875"/>
            <a:ext cx="2743200" cy="365125"/>
          </a:xfrm>
        </p:spPr>
        <p:txBody>
          <a:bodyPr/>
          <a:lstStyle/>
          <a:p>
            <a:fld id="{2FA3F1A1-2874-4770-801B-6F78B18EDF2E}" type="slidenum">
              <a:rPr lang="da-DK" smtClean="0">
                <a:solidFill>
                  <a:schemeClr val="tx1"/>
                </a:solidFill>
              </a:rPr>
              <a:t>17</a:t>
            </a:fld>
            <a:endParaRPr lang="da-DK">
              <a:solidFill>
                <a:schemeClr val="tx1"/>
              </a:solidFill>
            </a:endParaRPr>
          </a:p>
        </p:txBody>
      </p:sp>
    </p:spTree>
    <p:extLst>
      <p:ext uri="{BB962C8B-B14F-4D97-AF65-F5344CB8AC3E}">
        <p14:creationId xmlns:p14="http://schemas.microsoft.com/office/powerpoint/2010/main" val="184672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F4423C-7D16-54EA-59DB-C058E6D5B143}"/>
              </a:ext>
            </a:extLst>
          </p:cNvPr>
          <p:cNvSpPr>
            <a:spLocks noGrp="1"/>
          </p:cNvSpPr>
          <p:nvPr>
            <p:ph type="title"/>
          </p:nvPr>
        </p:nvSpPr>
        <p:spPr/>
        <p:txBody>
          <a:bodyPr/>
          <a:lstStyle/>
          <a:p>
            <a:r>
              <a:rPr lang="da-DK" sz="3200" dirty="0"/>
              <a:t>Bilagsoversigt</a:t>
            </a:r>
          </a:p>
        </p:txBody>
      </p:sp>
      <p:sp>
        <p:nvSpPr>
          <p:cNvPr id="3" name="Pladsholder til indhold 2">
            <a:extLst>
              <a:ext uri="{FF2B5EF4-FFF2-40B4-BE49-F238E27FC236}">
                <a16:creationId xmlns:a16="http://schemas.microsoft.com/office/drawing/2014/main" id="{E8F038E7-B358-B1DD-5BF9-87F425628BFC}"/>
              </a:ext>
            </a:extLst>
          </p:cNvPr>
          <p:cNvSpPr>
            <a:spLocks noGrp="1"/>
          </p:cNvSpPr>
          <p:nvPr>
            <p:ph idx="1"/>
          </p:nvPr>
        </p:nvSpPr>
        <p:spPr>
          <a:xfrm>
            <a:off x="719998" y="2192138"/>
            <a:ext cx="6290402" cy="3945862"/>
          </a:xfrm>
        </p:spPr>
        <p:txBody>
          <a:bodyPr/>
          <a:lstStyle/>
          <a:p>
            <a:r>
              <a:rPr lang="da-DK" sz="1100" b="1" dirty="0">
                <a:latin typeface="KBH Tekst" panose="00000500000000000000" pitchFamily="2" charset="0"/>
              </a:rPr>
              <a:t>Bilag 1: Politiske sager om ny partnerskabsmodel og udvælgelse af foreninger </a:t>
            </a:r>
            <a:r>
              <a:rPr lang="da-DK" sz="1100" dirty="0">
                <a:latin typeface="KBH Tekst" panose="00000500000000000000" pitchFamily="2" charset="0"/>
              </a:rPr>
              <a:t>side 19</a:t>
            </a:r>
            <a:endParaRPr lang="da-DK" sz="1100" b="1" dirty="0">
              <a:latin typeface="KBH Tekst" panose="00000500000000000000" pitchFamily="2" charset="0"/>
            </a:endParaRPr>
          </a:p>
          <a:p>
            <a:r>
              <a:rPr lang="da-DK" sz="1100" b="1" dirty="0">
                <a:latin typeface="KBH Tekst" panose="00000500000000000000" pitchFamily="2" charset="0"/>
              </a:rPr>
              <a:t>Bilag 2: Eksempelkatalog </a:t>
            </a:r>
            <a:r>
              <a:rPr lang="da-DK" sz="1100" dirty="0">
                <a:latin typeface="KBH Tekst" panose="00000500000000000000" pitchFamily="2" charset="0"/>
              </a:rPr>
              <a:t>side 20-26</a:t>
            </a:r>
            <a:endParaRPr lang="da-DK" sz="1100" b="1" dirty="0">
              <a:latin typeface="KBH Tekst" panose="00000500000000000000" pitchFamily="2" charset="0"/>
            </a:endParaRPr>
          </a:p>
        </p:txBody>
      </p:sp>
      <p:sp>
        <p:nvSpPr>
          <p:cNvPr id="5" name="Pladsholder til slidenummer 4">
            <a:extLst>
              <a:ext uri="{FF2B5EF4-FFF2-40B4-BE49-F238E27FC236}">
                <a16:creationId xmlns:a16="http://schemas.microsoft.com/office/drawing/2014/main" id="{14C91C28-B8B2-07BC-8283-341AF2B75E27}"/>
              </a:ext>
            </a:extLst>
          </p:cNvPr>
          <p:cNvSpPr>
            <a:spLocks noGrp="1"/>
          </p:cNvSpPr>
          <p:nvPr>
            <p:ph type="sldNum" sz="quarter" idx="12"/>
          </p:nvPr>
        </p:nvSpPr>
        <p:spPr/>
        <p:txBody>
          <a:bodyPr/>
          <a:lstStyle/>
          <a:p>
            <a:fld id="{859873C9-BF5D-4A9A-BB31-45BBB7BABAF7}" type="slidenum">
              <a:rPr lang="da-DK" noProof="0" smtClean="0"/>
              <a:t>18</a:t>
            </a:fld>
            <a:endParaRPr lang="da-DK" noProof="0"/>
          </a:p>
        </p:txBody>
      </p:sp>
      <p:pic>
        <p:nvPicPr>
          <p:cNvPr id="1026" name="Picture 2">
            <a:extLst>
              <a:ext uri="{FF2B5EF4-FFF2-40B4-BE49-F238E27FC236}">
                <a16:creationId xmlns:a16="http://schemas.microsoft.com/office/drawing/2014/main" id="{CB2DEEEE-43A0-AE4C-9F3B-567717183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0" y="0"/>
            <a:ext cx="406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800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C00F0-8995-5148-8718-765681EF64D8}"/>
              </a:ext>
            </a:extLst>
          </p:cNvPr>
          <p:cNvSpPr>
            <a:spLocks noGrp="1"/>
          </p:cNvSpPr>
          <p:nvPr>
            <p:ph type="title"/>
          </p:nvPr>
        </p:nvSpPr>
        <p:spPr>
          <a:xfrm>
            <a:off x="719998" y="894268"/>
            <a:ext cx="10752002" cy="1156782"/>
          </a:xfrm>
        </p:spPr>
        <p:txBody>
          <a:bodyPr/>
          <a:lstStyle/>
          <a:p>
            <a:r>
              <a:rPr lang="da-DK" sz="3200" dirty="0"/>
              <a:t>Bilag 1: Politiske sager om ny partnerskabsmodel og udvælgelse af foreninger</a:t>
            </a:r>
            <a:endParaRPr lang="da-DK" sz="3200" dirty="0">
              <a:highlight>
                <a:srgbClr val="FFFF00"/>
              </a:highlight>
            </a:endParaRPr>
          </a:p>
        </p:txBody>
      </p:sp>
      <p:sp>
        <p:nvSpPr>
          <p:cNvPr id="4" name="Pladsholder til slidenummer 3">
            <a:extLst>
              <a:ext uri="{FF2B5EF4-FFF2-40B4-BE49-F238E27FC236}">
                <a16:creationId xmlns:a16="http://schemas.microsoft.com/office/drawing/2014/main" id="{4E926664-CEFD-664F-10C0-5DF6D1D7DD21}"/>
              </a:ext>
            </a:extLst>
          </p:cNvPr>
          <p:cNvSpPr>
            <a:spLocks noGrp="1"/>
          </p:cNvSpPr>
          <p:nvPr>
            <p:ph type="sldNum" sz="quarter" idx="12"/>
          </p:nvPr>
        </p:nvSpPr>
        <p:spPr>
          <a:xfrm>
            <a:off x="11404627" y="6541939"/>
            <a:ext cx="394920" cy="180000"/>
          </a:xfrm>
        </p:spPr>
        <p:txBody>
          <a:bodyPr/>
          <a:lstStyle/>
          <a:p>
            <a:fld id="{24C8C45C-947F-4981-8B3F-4F32E973C901}" type="slidenum">
              <a:rPr lang="da-DK" smtClean="0"/>
              <a:pPr/>
              <a:t>19</a:t>
            </a:fld>
            <a:endParaRPr lang="da-DK" dirty="0"/>
          </a:p>
        </p:txBody>
      </p:sp>
      <p:sp>
        <p:nvSpPr>
          <p:cNvPr id="5" name="Pladsholder til tekst 4">
            <a:extLst>
              <a:ext uri="{FF2B5EF4-FFF2-40B4-BE49-F238E27FC236}">
                <a16:creationId xmlns:a16="http://schemas.microsoft.com/office/drawing/2014/main" id="{93C74D2E-A3C1-E267-A2B0-8439D8734338}"/>
              </a:ext>
            </a:extLst>
          </p:cNvPr>
          <p:cNvSpPr>
            <a:spLocks noGrp="1"/>
          </p:cNvSpPr>
          <p:nvPr>
            <p:ph type="body" sz="quarter" idx="13"/>
          </p:nvPr>
        </p:nvSpPr>
        <p:spPr>
          <a:xfrm>
            <a:off x="719997" y="2454990"/>
            <a:ext cx="10752001" cy="3683009"/>
          </a:xfrm>
        </p:spPr>
        <p:txBody>
          <a:bodyPr/>
          <a:lstStyle/>
          <a:p>
            <a:pPr marL="0" indent="0">
              <a:buNone/>
            </a:pPr>
            <a:r>
              <a:rPr lang="da-DK" sz="1200" dirty="0">
                <a:latin typeface="KBH Tekst" panose="00000500000000000000" pitchFamily="2" charset="0"/>
              </a:rPr>
              <a:t>Forvaltningens sager til Kultur- og Fritidsudvalget i forhold til beslutning om justering af partnerskabsmodellen og udvælgelse af Sociale partnerskabsforeninger i 2025-2027 kan ses her:</a:t>
            </a:r>
          </a:p>
          <a:p>
            <a:r>
              <a:rPr lang="da-DK" sz="1200" dirty="0">
                <a:latin typeface="KBH Tekst" panose="00000500000000000000" pitchFamily="2" charset="0"/>
              </a:rPr>
              <a:t>11.5.2023: </a:t>
            </a:r>
            <a:r>
              <a:rPr lang="da-DK" sz="1200" u="sng" dirty="0">
                <a:latin typeface="KBH Tekst" panose="00000500000000000000" pitchFamily="2" charset="0"/>
                <a:hlinkClick r:id="rId2"/>
              </a:rPr>
              <a:t>Justering af model for Sociale partnerskaber fra 2025 | Københavns Kommunes hjemmeside (kk.dk)</a:t>
            </a:r>
            <a:endParaRPr lang="da-DK" sz="1200" dirty="0">
              <a:latin typeface="KBH Tekst" panose="00000500000000000000" pitchFamily="2" charset="0"/>
            </a:endParaRPr>
          </a:p>
          <a:p>
            <a:r>
              <a:rPr lang="da-DK" sz="1200" dirty="0">
                <a:latin typeface="KBH Tekst" panose="00000500000000000000" pitchFamily="2" charset="0"/>
              </a:rPr>
              <a:t>25.1.2024: </a:t>
            </a:r>
            <a:r>
              <a:rPr lang="da-DK" sz="1200" u="sng" dirty="0">
                <a:latin typeface="KBH Tekst" panose="00000500000000000000" pitchFamily="2" charset="0"/>
                <a:hlinkClick r:id="rId3"/>
              </a:rPr>
              <a:t>Forslag til ny model for Sociale partnerskaber fra 2025 | Københavns Kommunes hjemmeside (kk.dk)</a:t>
            </a:r>
            <a:endParaRPr lang="da-DK" sz="1200" dirty="0">
              <a:latin typeface="KBH Tekst" panose="00000500000000000000" pitchFamily="2" charset="0"/>
            </a:endParaRPr>
          </a:p>
          <a:p>
            <a:r>
              <a:rPr lang="da-DK" sz="1200" dirty="0">
                <a:latin typeface="KBH Tekst" panose="00000500000000000000" pitchFamily="2" charset="0"/>
              </a:rPr>
              <a:t>25.4.2024: </a:t>
            </a:r>
            <a:r>
              <a:rPr lang="da-DK" sz="1200" u="sng" dirty="0">
                <a:latin typeface="KBH Tekst" panose="00000500000000000000" pitchFamily="2" charset="0"/>
                <a:hlinkClick r:id="rId4"/>
              </a:rPr>
              <a:t>Endelig model og retningslinjer for Sociale partnerskaber | Københavns Kommunes hjemmeside (kk.dk)</a:t>
            </a:r>
            <a:endParaRPr lang="da-DK" sz="1200" dirty="0">
              <a:latin typeface="KBH Tekst" panose="00000500000000000000" pitchFamily="2" charset="0"/>
            </a:endParaRPr>
          </a:p>
          <a:p>
            <a:r>
              <a:rPr lang="da-DK" sz="1200" dirty="0">
                <a:latin typeface="KBH Tekst" panose="00000500000000000000" pitchFamily="2" charset="0"/>
              </a:rPr>
              <a:t>24.10.2024: </a:t>
            </a:r>
            <a:r>
              <a:rPr lang="da-DK" sz="1200" u="sng" dirty="0">
                <a:latin typeface="KBH Tekst" panose="00000500000000000000" pitchFamily="2" charset="0"/>
                <a:hlinkClick r:id="rId5"/>
              </a:rPr>
              <a:t>Udvælgelse af Sociale Partnerskaber 2025-2027 | Københavns Kommune</a:t>
            </a:r>
            <a:endParaRPr lang="da-DK" sz="1200" dirty="0">
              <a:latin typeface="KBH Tekst" panose="00000500000000000000" pitchFamily="2" charset="0"/>
            </a:endParaRPr>
          </a:p>
          <a:p>
            <a:r>
              <a:rPr lang="da-DK" sz="1200" dirty="0">
                <a:latin typeface="KBH Tekst" panose="00000500000000000000" pitchFamily="2" charset="0"/>
              </a:rPr>
              <a:t>21. 11.2024: </a:t>
            </a:r>
            <a:r>
              <a:rPr lang="da-DK" sz="1200" u="sng" dirty="0">
                <a:latin typeface="KBH Tekst" panose="00000500000000000000" pitchFamily="2" charset="0"/>
                <a:hlinkClick r:id="rId6"/>
              </a:rPr>
              <a:t>Udvælgelse af yderligere Sociale partnerskaber med kulturelle foreninger | Københavns Kommune</a:t>
            </a:r>
            <a:endParaRPr lang="da-DK" sz="1200" dirty="0">
              <a:latin typeface="KBH Tekst" panose="00000500000000000000" pitchFamily="2" charset="0"/>
            </a:endParaRPr>
          </a:p>
          <a:p>
            <a:pPr marL="0" indent="0">
              <a:buNone/>
            </a:pPr>
            <a:endParaRPr lang="da-DK" dirty="0"/>
          </a:p>
        </p:txBody>
      </p:sp>
    </p:spTree>
    <p:extLst>
      <p:ext uri="{BB962C8B-B14F-4D97-AF65-F5344CB8AC3E}">
        <p14:creationId xmlns:p14="http://schemas.microsoft.com/office/powerpoint/2010/main" val="3706786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116F4-3CCF-4BAD-8437-E8EB267195E7}"/>
              </a:ext>
            </a:extLst>
          </p:cNvPr>
          <p:cNvSpPr>
            <a:spLocks noGrp="1"/>
          </p:cNvSpPr>
          <p:nvPr>
            <p:ph type="title"/>
          </p:nvPr>
        </p:nvSpPr>
        <p:spPr>
          <a:xfrm>
            <a:off x="613196" y="614148"/>
            <a:ext cx="4025954" cy="1201003"/>
          </a:xfrm>
        </p:spPr>
        <p:txBody>
          <a:bodyPr vert="horz" lIns="91440" tIns="45720" rIns="91440" bIns="45720" rtlCol="0" anchor="ctr">
            <a:normAutofit/>
          </a:bodyPr>
          <a:lstStyle/>
          <a:p>
            <a:r>
              <a:rPr lang="da-DK" b="1" dirty="0"/>
              <a:t>Indhold </a:t>
            </a:r>
          </a:p>
        </p:txBody>
      </p:sp>
      <p:sp>
        <p:nvSpPr>
          <p:cNvPr id="4" name="Pladsholder til tekst 3">
            <a:extLst>
              <a:ext uri="{FF2B5EF4-FFF2-40B4-BE49-F238E27FC236}">
                <a16:creationId xmlns:a16="http://schemas.microsoft.com/office/drawing/2014/main" id="{C4949AF7-523F-4492-8C13-B884A4EE7A60}"/>
              </a:ext>
            </a:extLst>
          </p:cNvPr>
          <p:cNvSpPr>
            <a:spLocks noGrp="1"/>
          </p:cNvSpPr>
          <p:nvPr>
            <p:ph type="body" sz="half" idx="2"/>
          </p:nvPr>
        </p:nvSpPr>
        <p:spPr>
          <a:xfrm>
            <a:off x="613195" y="1712820"/>
            <a:ext cx="5095841" cy="4906324"/>
          </a:xfrm>
          <a:solidFill>
            <a:schemeClr val="accent1">
              <a:lumMod val="20000"/>
              <a:lumOff val="80000"/>
            </a:schemeClr>
          </a:solidFill>
        </p:spPr>
        <p:txBody>
          <a:bodyPr vert="horz" lIns="91440" tIns="45720" rIns="91440" bIns="45720" rtlCol="0">
            <a:normAutofit/>
          </a:bodyPr>
          <a:lstStyle/>
          <a:p>
            <a:pPr marL="285750" indent="-228600">
              <a:buFont typeface="Arial" panose="020B0604020202020204" pitchFamily="34" charset="0"/>
              <a:buChar char="•"/>
            </a:pPr>
            <a:r>
              <a:rPr lang="da-DK" sz="1100" b="1" dirty="0">
                <a:latin typeface="KBH Tekst" panose="00000500000000000000" pitchFamily="2" charset="0"/>
              </a:rPr>
              <a:t>Erfaringsopsamlingens formål </a:t>
            </a:r>
            <a:r>
              <a:rPr lang="da-DK" sz="1100" dirty="0">
                <a:latin typeface="KBH Tekst" panose="00000500000000000000" pitchFamily="2" charset="0"/>
              </a:rPr>
              <a:t>side 3</a:t>
            </a:r>
          </a:p>
          <a:p>
            <a:pPr marL="285750" indent="-228600">
              <a:buFont typeface="Arial" panose="020B0604020202020204" pitchFamily="34" charset="0"/>
              <a:buChar char="•"/>
            </a:pPr>
            <a:r>
              <a:rPr lang="da-DK" sz="1100" b="1" dirty="0">
                <a:latin typeface="KBH Tekst" panose="00000500000000000000" pitchFamily="2" charset="0"/>
              </a:rPr>
              <a:t>Hvad er de Sociale partnerskaber? </a:t>
            </a:r>
            <a:r>
              <a:rPr lang="da-DK" sz="1100" dirty="0">
                <a:latin typeface="KBH Tekst" panose="00000500000000000000" pitchFamily="2" charset="0"/>
              </a:rPr>
              <a:t>side 4</a:t>
            </a:r>
          </a:p>
          <a:p>
            <a:pPr marL="285750" indent="-228600">
              <a:buFont typeface="Arial" panose="020B0604020202020204" pitchFamily="34" charset="0"/>
              <a:buChar char="•"/>
            </a:pPr>
            <a:r>
              <a:rPr lang="da-DK" sz="1100" b="1" dirty="0">
                <a:latin typeface="KBH Tekst" panose="00000500000000000000" pitchFamily="2" charset="0"/>
              </a:rPr>
              <a:t>Historik og justering af partnerskabsmodellen </a:t>
            </a:r>
            <a:r>
              <a:rPr lang="da-DK" sz="1100" dirty="0">
                <a:latin typeface="KBH Tekst" panose="00000500000000000000" pitchFamily="2" charset="0"/>
              </a:rPr>
              <a:t>side 5</a:t>
            </a:r>
            <a:endParaRPr lang="da-DK" sz="1100" b="1" dirty="0">
              <a:latin typeface="KBH Tekst" panose="00000500000000000000" pitchFamily="2" charset="0"/>
            </a:endParaRPr>
          </a:p>
          <a:p>
            <a:pPr marL="285750" indent="-228600">
              <a:buFont typeface="Arial" panose="020B0604020202020204" pitchFamily="34" charset="0"/>
              <a:buChar char="•"/>
            </a:pPr>
            <a:r>
              <a:rPr lang="da-DK" sz="1100" b="1" dirty="0">
                <a:latin typeface="KBH Tekst" panose="00000500000000000000" pitchFamily="2" charset="0"/>
              </a:rPr>
              <a:t>Idrætssociale indsatser i København </a:t>
            </a:r>
            <a:r>
              <a:rPr lang="da-DK" sz="1100" dirty="0">
                <a:latin typeface="KBH Tekst" panose="00000500000000000000" pitchFamily="2" charset="0"/>
              </a:rPr>
              <a:t>side 6</a:t>
            </a:r>
            <a:endParaRPr lang="da-DK" sz="1100" b="1" dirty="0">
              <a:latin typeface="KBH Tekst" panose="00000500000000000000" pitchFamily="2" charset="0"/>
            </a:endParaRPr>
          </a:p>
          <a:p>
            <a:pPr marL="285750" indent="-228600">
              <a:buFont typeface="Arial" panose="020B0604020202020204" pitchFamily="34" charset="0"/>
              <a:buChar char="•"/>
            </a:pPr>
            <a:r>
              <a:rPr lang="da-DK" sz="1100" b="1" dirty="0">
                <a:latin typeface="KBH Tekst" panose="00000500000000000000" pitchFamily="2" charset="0"/>
              </a:rPr>
              <a:t>Partnerskabsforeningerne og deres geografiske placering </a:t>
            </a:r>
            <a:r>
              <a:rPr lang="da-DK" sz="1100" dirty="0">
                <a:latin typeface="KBH Tekst" panose="00000500000000000000" pitchFamily="2" charset="0"/>
              </a:rPr>
              <a:t>side 7</a:t>
            </a:r>
          </a:p>
          <a:p>
            <a:pPr marL="285750" indent="-228600">
              <a:buFont typeface="Arial" panose="020B0604020202020204" pitchFamily="34" charset="0"/>
              <a:buChar char="•"/>
            </a:pPr>
            <a:r>
              <a:rPr lang="da-DK" sz="1100" b="1" dirty="0">
                <a:latin typeface="KBH Tekst" panose="00000500000000000000" pitchFamily="2" charset="0"/>
              </a:rPr>
              <a:t>Ressourcepersonen </a:t>
            </a:r>
            <a:r>
              <a:rPr lang="da-DK" sz="1100" dirty="0">
                <a:latin typeface="KBH Tekst" panose="00000500000000000000" pitchFamily="2" charset="0"/>
              </a:rPr>
              <a:t>side 8</a:t>
            </a:r>
            <a:endParaRPr lang="da-DK" sz="1100" b="1" dirty="0">
              <a:latin typeface="KBH Tekst" panose="00000500000000000000" pitchFamily="2" charset="0"/>
            </a:endParaRPr>
          </a:p>
          <a:p>
            <a:pPr marL="285750" indent="-228600">
              <a:buFont typeface="Arial" panose="020B0604020202020204" pitchFamily="34" charset="0"/>
              <a:buChar char="•"/>
            </a:pPr>
            <a:r>
              <a:rPr lang="da-DK" sz="1100" b="1" dirty="0">
                <a:latin typeface="KBH Tekst" panose="00000500000000000000" pitchFamily="2" charset="0"/>
              </a:rPr>
              <a:t>Handleplanen </a:t>
            </a:r>
            <a:r>
              <a:rPr lang="da-DK" sz="1100" dirty="0">
                <a:latin typeface="KBH Tekst" panose="00000500000000000000" pitchFamily="2" charset="0"/>
              </a:rPr>
              <a:t>side 9</a:t>
            </a:r>
            <a:endParaRPr lang="da-DK" sz="1100" b="1" dirty="0">
              <a:latin typeface="KBH Tekst" panose="00000500000000000000" pitchFamily="2" charset="0"/>
            </a:endParaRPr>
          </a:p>
          <a:p>
            <a:pPr marL="285750" indent="-228600">
              <a:buFont typeface="Arial" panose="020B0604020202020204" pitchFamily="34" charset="0"/>
              <a:buChar char="•"/>
            </a:pPr>
            <a:r>
              <a:rPr lang="da-DK" sz="1100" b="1" dirty="0">
                <a:latin typeface="KBH Tekst" panose="00000500000000000000" pitchFamily="2" charset="0"/>
              </a:rPr>
              <a:t>Typiske arbejdsopgaver i foreningerne </a:t>
            </a:r>
            <a:r>
              <a:rPr lang="da-DK" sz="1100" dirty="0">
                <a:latin typeface="KBH Tekst" panose="00000500000000000000" pitchFamily="2" charset="0"/>
              </a:rPr>
              <a:t>side 10</a:t>
            </a:r>
            <a:endParaRPr lang="da-DK" sz="1100" b="1" dirty="0">
              <a:latin typeface="KBH Tekst" panose="00000500000000000000" pitchFamily="2" charset="0"/>
            </a:endParaRPr>
          </a:p>
          <a:p>
            <a:pPr marL="285750" indent="-228600">
              <a:buFont typeface="Arial" panose="020B0604020202020204" pitchFamily="34" charset="0"/>
              <a:buChar char="•"/>
            </a:pPr>
            <a:r>
              <a:rPr lang="da-DK" sz="1100" b="1" dirty="0">
                <a:latin typeface="KBH Tekst" panose="00000500000000000000" pitchFamily="2" charset="0"/>
              </a:rPr>
              <a:t>Kommunens understøttelse af foreningerne </a:t>
            </a:r>
            <a:r>
              <a:rPr lang="da-DK" sz="1100" dirty="0">
                <a:latin typeface="KBH Tekst" panose="00000500000000000000" pitchFamily="2" charset="0"/>
              </a:rPr>
              <a:t>side 11</a:t>
            </a:r>
            <a:endParaRPr lang="da-DK" sz="1100" b="1" dirty="0">
              <a:latin typeface="KBH Tekst" panose="00000500000000000000" pitchFamily="2" charset="0"/>
            </a:endParaRPr>
          </a:p>
          <a:p>
            <a:pPr marL="285750" indent="-228600">
              <a:buFont typeface="Arial" panose="020B0604020202020204" pitchFamily="34" charset="0"/>
              <a:buChar char="•"/>
            </a:pPr>
            <a:r>
              <a:rPr lang="da-DK" sz="1100" b="1" dirty="0">
                <a:latin typeface="KBH Tekst" panose="00000500000000000000" pitchFamily="2" charset="0"/>
              </a:rPr>
              <a:t>Lokale samarbejder </a:t>
            </a:r>
            <a:r>
              <a:rPr lang="da-DK" sz="1100" dirty="0">
                <a:latin typeface="KBH Tekst" panose="00000500000000000000" pitchFamily="2" charset="0"/>
              </a:rPr>
              <a:t>side 12</a:t>
            </a:r>
          </a:p>
          <a:p>
            <a:pPr marL="285750" indent="-228600">
              <a:buFont typeface="Arial" panose="020B0604020202020204" pitchFamily="34" charset="0"/>
              <a:buChar char="•"/>
            </a:pPr>
            <a:r>
              <a:rPr lang="da-DK" sz="1100" b="1" dirty="0">
                <a:latin typeface="KBH Tekst" panose="00000500000000000000" pitchFamily="2" charset="0"/>
              </a:rPr>
              <a:t>Samarbejdet med bestyrelsen </a:t>
            </a:r>
            <a:r>
              <a:rPr lang="da-DK" sz="1100" dirty="0">
                <a:latin typeface="KBH Tekst" panose="00000500000000000000" pitchFamily="2" charset="0"/>
              </a:rPr>
              <a:t>side 13</a:t>
            </a:r>
            <a:endParaRPr lang="da-DK" sz="1100" b="1" dirty="0">
              <a:latin typeface="KBH Tekst" panose="00000500000000000000" pitchFamily="2" charset="0"/>
            </a:endParaRPr>
          </a:p>
          <a:p>
            <a:pPr marL="285750" indent="-228600">
              <a:buFont typeface="Arial" panose="020B0604020202020204" pitchFamily="34" charset="0"/>
              <a:buChar char="•"/>
            </a:pPr>
            <a:r>
              <a:rPr lang="da-DK" sz="1100" b="1" dirty="0">
                <a:latin typeface="KBH Tekst" panose="00000500000000000000" pitchFamily="2" charset="0"/>
              </a:rPr>
              <a:t>Hvad får kommunen ud af partnerskaberne? </a:t>
            </a:r>
            <a:r>
              <a:rPr lang="da-DK" sz="1100" dirty="0">
                <a:latin typeface="KBH Tekst" panose="00000500000000000000" pitchFamily="2" charset="0"/>
              </a:rPr>
              <a:t>side 14</a:t>
            </a:r>
            <a:endParaRPr lang="da-DK" sz="1100" b="1" dirty="0">
              <a:latin typeface="KBH Tekst" panose="00000500000000000000" pitchFamily="2" charset="0"/>
            </a:endParaRPr>
          </a:p>
          <a:p>
            <a:pPr marL="285750" indent="-228600">
              <a:buFont typeface="Arial" panose="020B0604020202020204" pitchFamily="34" charset="0"/>
              <a:buChar char="•"/>
            </a:pPr>
            <a:r>
              <a:rPr lang="da-DK" sz="1100" b="1" dirty="0">
                <a:latin typeface="KBH Tekst" panose="00000500000000000000" pitchFamily="2" charset="0"/>
              </a:rPr>
              <a:t>Effekter og resultater på den lange bane </a:t>
            </a:r>
            <a:r>
              <a:rPr lang="da-DK" sz="1100" dirty="0">
                <a:latin typeface="KBH Tekst" panose="00000500000000000000" pitchFamily="2" charset="0"/>
              </a:rPr>
              <a:t>side 15</a:t>
            </a:r>
            <a:endParaRPr lang="da-DK" sz="1100" b="1" dirty="0">
              <a:latin typeface="KBH Tekst" panose="00000500000000000000" pitchFamily="2" charset="0"/>
            </a:endParaRPr>
          </a:p>
          <a:p>
            <a:pPr marL="285750" indent="-228600">
              <a:buFont typeface="Arial" panose="020B0604020202020204" pitchFamily="34" charset="0"/>
              <a:buChar char="•"/>
            </a:pPr>
            <a:r>
              <a:rPr lang="da-DK" sz="1100" b="1" dirty="0">
                <a:latin typeface="KBH Tekst" panose="00000500000000000000" pitchFamily="2" charset="0"/>
              </a:rPr>
              <a:t>Konklusioner og anbefalinger </a:t>
            </a:r>
            <a:r>
              <a:rPr lang="da-DK" sz="1100" dirty="0">
                <a:latin typeface="KBH Tekst" panose="00000500000000000000" pitchFamily="2" charset="0"/>
              </a:rPr>
              <a:t>side 17</a:t>
            </a:r>
            <a:endParaRPr lang="da-DK" sz="1100" b="1" dirty="0">
              <a:latin typeface="KBH Tekst" panose="00000500000000000000" pitchFamily="2" charset="0"/>
            </a:endParaRPr>
          </a:p>
          <a:p>
            <a:pPr marL="285750" indent="-228600">
              <a:buFont typeface="Arial" panose="020B0604020202020204" pitchFamily="34" charset="0"/>
              <a:buChar char="•"/>
            </a:pPr>
            <a:r>
              <a:rPr lang="da-DK" sz="1100" b="1" dirty="0">
                <a:latin typeface="KBH Tekst" panose="00000500000000000000" pitchFamily="2" charset="0"/>
              </a:rPr>
              <a:t>Hvis du vil vide mere </a:t>
            </a:r>
            <a:r>
              <a:rPr lang="da-DK" sz="1100" dirty="0">
                <a:latin typeface="KBH Tekst" panose="00000500000000000000" pitchFamily="2" charset="0"/>
              </a:rPr>
              <a:t>side 1</a:t>
            </a:r>
          </a:p>
          <a:p>
            <a:pPr marL="285750" indent="-228600">
              <a:buFont typeface="Arial" panose="020B0604020202020204" pitchFamily="34" charset="0"/>
              <a:buChar char="•"/>
            </a:pPr>
            <a:r>
              <a:rPr lang="da-DK" sz="1100" b="1" dirty="0">
                <a:latin typeface="KBH Tekst" panose="00000500000000000000" pitchFamily="2" charset="0"/>
              </a:rPr>
              <a:t>Bilagsoversigt </a:t>
            </a:r>
            <a:r>
              <a:rPr lang="da-DK" sz="1100" dirty="0">
                <a:latin typeface="KBH Tekst" panose="00000500000000000000" pitchFamily="2" charset="0"/>
              </a:rPr>
              <a:t>side 18</a:t>
            </a:r>
            <a:endParaRPr lang="da-DK" sz="1100" b="1" dirty="0">
              <a:latin typeface="KBH Tekst" panose="00000500000000000000" pitchFamily="2" charset="0"/>
            </a:endParaRPr>
          </a:p>
          <a:p>
            <a:pPr marL="57150"/>
            <a:endParaRPr lang="da-DK" sz="1100" dirty="0">
              <a:latin typeface="KBH Tekst" panose="00000500000000000000" pitchFamily="2" charset="0"/>
            </a:endParaRPr>
          </a:p>
          <a:p>
            <a:pPr indent="-228600">
              <a:buFont typeface="Arial" panose="020B0604020202020204" pitchFamily="34" charset="0"/>
              <a:buChar char="•"/>
            </a:pPr>
            <a:endParaRPr lang="en-US" sz="1000" dirty="0"/>
          </a:p>
        </p:txBody>
      </p:sp>
      <p:pic>
        <p:nvPicPr>
          <p:cNvPr id="6" name="Pladsholder til indhold 5">
            <a:extLst>
              <a:ext uri="{FF2B5EF4-FFF2-40B4-BE49-F238E27FC236}">
                <a16:creationId xmlns:a16="http://schemas.microsoft.com/office/drawing/2014/main" id="{14DB72BC-423A-4C39-AB6A-7F36FDE6E9DF}"/>
              </a:ext>
              <a:ext uri="{C183D7F6-B498-43B3-948B-1728B52AA6E4}">
                <adec:decorative xmlns:adec="http://schemas.microsoft.com/office/drawing/2017/decorative" val="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4235" t="-1" r="14883" b="-1"/>
          <a:stretch>
            <a:fillRect/>
          </a:stretch>
        </p:blipFill>
        <p:spPr>
          <a:xfrm>
            <a:off x="5936857" y="10"/>
            <a:ext cx="6255143" cy="6857990"/>
          </a:xfrm>
          <a:prstGeom prst="rect">
            <a:avLst/>
          </a:prstGeom>
          <a:effectLst/>
        </p:spPr>
      </p:pic>
      <p:sp>
        <p:nvSpPr>
          <p:cNvPr id="3" name="Pladsholder til slidenummer 2">
            <a:extLst>
              <a:ext uri="{FF2B5EF4-FFF2-40B4-BE49-F238E27FC236}">
                <a16:creationId xmlns:a16="http://schemas.microsoft.com/office/drawing/2014/main" id="{CDC04989-E103-40C7-8A5B-0E246F787AEC}"/>
              </a:ext>
            </a:extLst>
          </p:cNvPr>
          <p:cNvSpPr>
            <a:spLocks noGrp="1"/>
          </p:cNvSpPr>
          <p:nvPr>
            <p:ph type="sldNum" sz="quarter" idx="12"/>
          </p:nvPr>
        </p:nvSpPr>
        <p:spPr>
          <a:xfrm>
            <a:off x="9082237" y="6492865"/>
            <a:ext cx="2743200" cy="365125"/>
          </a:xfrm>
        </p:spPr>
        <p:txBody>
          <a:bodyPr/>
          <a:lstStyle/>
          <a:p>
            <a:fld id="{2FA3F1A1-2874-4770-801B-6F78B18EDF2E}" type="slidenum">
              <a:rPr lang="da-DK" smtClean="0">
                <a:solidFill>
                  <a:schemeClr val="tx1"/>
                </a:solidFill>
              </a:rPr>
              <a:t>2</a:t>
            </a:fld>
            <a:endParaRPr lang="da-DK">
              <a:solidFill>
                <a:schemeClr val="tx1"/>
              </a:solidFill>
            </a:endParaRPr>
          </a:p>
        </p:txBody>
      </p:sp>
    </p:spTree>
    <p:extLst>
      <p:ext uri="{BB962C8B-B14F-4D97-AF65-F5344CB8AC3E}">
        <p14:creationId xmlns:p14="http://schemas.microsoft.com/office/powerpoint/2010/main" val="379111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FF1E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77E49-1E6C-4473-B5D2-265F704EC713}"/>
              </a:ext>
            </a:extLst>
          </p:cNvPr>
          <p:cNvSpPr>
            <a:spLocks noGrp="1"/>
          </p:cNvSpPr>
          <p:nvPr>
            <p:ph type="title"/>
          </p:nvPr>
        </p:nvSpPr>
        <p:spPr/>
        <p:txBody>
          <a:bodyPr/>
          <a:lstStyle/>
          <a:p>
            <a:r>
              <a:rPr lang="da-DK" sz="3200" dirty="0">
                <a:latin typeface="KBH Black" panose="00000A00000000000000" pitchFamily="2" charset="0"/>
              </a:rPr>
              <a:t>Bilag 2: Eksempelkatalog</a:t>
            </a:r>
          </a:p>
        </p:txBody>
      </p:sp>
      <p:sp>
        <p:nvSpPr>
          <p:cNvPr id="4" name="Pladsholder til indhold 3">
            <a:extLst>
              <a:ext uri="{FF2B5EF4-FFF2-40B4-BE49-F238E27FC236}">
                <a16:creationId xmlns:a16="http://schemas.microsoft.com/office/drawing/2014/main" id="{CBD34BC5-0F58-557C-5565-57871C9F5694}"/>
              </a:ext>
            </a:extLst>
          </p:cNvPr>
          <p:cNvSpPr>
            <a:spLocks noGrp="1"/>
          </p:cNvSpPr>
          <p:nvPr>
            <p:ph idx="1"/>
          </p:nvPr>
        </p:nvSpPr>
        <p:spPr>
          <a:xfrm>
            <a:off x="838200" y="2243469"/>
            <a:ext cx="10515600" cy="3933493"/>
          </a:xfrm>
        </p:spPr>
        <p:txBody>
          <a:bodyPr vert="horz" lIns="0" tIns="0" rIns="0" bIns="0" rtlCol="0" anchor="t">
            <a:noAutofit/>
          </a:bodyPr>
          <a:lstStyle/>
          <a:p>
            <a:pPr marL="0" indent="0">
              <a:buNone/>
            </a:pPr>
            <a:r>
              <a:rPr lang="da-DK" sz="1800" dirty="0">
                <a:latin typeface="KBH Tekst"/>
              </a:rPr>
              <a:t>I dette bilag præsenteres forskellige eksempler på lokale samarbejder, som foreninger med socialt partnerskab har gennemført indenfor de seneste år. Bilaget er udarbejdet i efteråret 2025.</a:t>
            </a:r>
          </a:p>
          <a:p>
            <a:pPr marL="0" indent="0">
              <a:buNone/>
            </a:pPr>
            <a:endParaRPr lang="da-DK" sz="1800" b="1" dirty="0">
              <a:latin typeface="KBH Tekst"/>
            </a:endParaRPr>
          </a:p>
          <a:p>
            <a:pPr marL="457200" indent="-457200">
              <a:buAutoNum type="arabicPeriod"/>
            </a:pPr>
            <a:r>
              <a:rPr lang="da-DK" sz="1800" b="1" dirty="0">
                <a:latin typeface="KBH Tekst"/>
              </a:rPr>
              <a:t>Amager Judo Skoles skolesamarbejde</a:t>
            </a:r>
            <a:endParaRPr lang="da-DK" dirty="0">
              <a:latin typeface="KBH Tekst"/>
            </a:endParaRPr>
          </a:p>
          <a:p>
            <a:pPr marL="457200" indent="-457200">
              <a:buFont typeface="+mj-lt"/>
              <a:buAutoNum type="arabicPeriod"/>
            </a:pPr>
            <a:r>
              <a:rPr lang="da-DK" sz="1800" b="1" dirty="0">
                <a:latin typeface="KBH Tekst" panose="00000500000000000000" pitchFamily="2" charset="0"/>
              </a:rPr>
              <a:t>BK Hellas’ frikvartersfodbold</a:t>
            </a:r>
          </a:p>
          <a:p>
            <a:pPr marL="457200" indent="-457200">
              <a:buFont typeface="+mj-lt"/>
              <a:buAutoNum type="arabicPeriod"/>
            </a:pPr>
            <a:r>
              <a:rPr lang="da-DK" sz="1800" b="1" dirty="0">
                <a:latin typeface="KBH Tekst" panose="00000500000000000000" pitchFamily="2" charset="0"/>
              </a:rPr>
              <a:t>Flere foreningers samarbejde med Idrætsprojektet i Socialforvaltningen</a:t>
            </a:r>
          </a:p>
          <a:p>
            <a:pPr marL="457200" indent="-457200">
              <a:buFont typeface="+mj-lt"/>
              <a:buAutoNum type="arabicPeriod"/>
            </a:pPr>
            <a:r>
              <a:rPr lang="da-DK" sz="1800" b="1" dirty="0">
                <a:latin typeface="KBH Tekst" panose="00000500000000000000" pitchFamily="2" charset="0"/>
              </a:rPr>
              <a:t>IF Stadions samarbejde med den boligsociale helhedsplan og Idrætsprojektet</a:t>
            </a:r>
          </a:p>
          <a:p>
            <a:pPr marL="457200" indent="-457200">
              <a:buFont typeface="+mj-lt"/>
              <a:buAutoNum type="arabicPeriod"/>
            </a:pPr>
            <a:r>
              <a:rPr lang="da-DK" sz="1800" b="1" dirty="0">
                <a:latin typeface="KBH Tekst"/>
              </a:rPr>
              <a:t>Amager SK’s samarbejde med børnehaver og fritidshjem</a:t>
            </a:r>
          </a:p>
          <a:p>
            <a:pPr marL="457200" indent="-457200">
              <a:buFont typeface="+mj-lt"/>
              <a:buAutoNum type="arabicPeriod"/>
            </a:pPr>
            <a:r>
              <a:rPr lang="da-DK" sz="1800" b="1" dirty="0">
                <a:latin typeface="KBH Tekst" panose="00000500000000000000" pitchFamily="2" charset="0"/>
              </a:rPr>
              <a:t>BK Skjolds samarbejde med fritidsklubber </a:t>
            </a:r>
          </a:p>
          <a:p>
            <a:pPr marL="0" indent="0">
              <a:buNone/>
            </a:pPr>
            <a:endParaRPr lang="da-DK" sz="2200" b="1" dirty="0">
              <a:latin typeface="KBH Tekst" panose="00000500000000000000" pitchFamily="2" charset="0"/>
            </a:endParaRPr>
          </a:p>
          <a:p>
            <a:pPr marL="179705" indent="-179705"/>
            <a:endParaRPr lang="da-DK" sz="2200" b="1" dirty="0">
              <a:latin typeface="KBH Tekst" panose="00000500000000000000" pitchFamily="2" charset="0"/>
            </a:endParaRPr>
          </a:p>
          <a:p>
            <a:pPr marL="179705" indent="-179705"/>
            <a:endParaRPr lang="da-DK" dirty="0"/>
          </a:p>
        </p:txBody>
      </p:sp>
      <p:sp>
        <p:nvSpPr>
          <p:cNvPr id="3" name="Pladsholder til slidenummer 2">
            <a:extLst>
              <a:ext uri="{FF2B5EF4-FFF2-40B4-BE49-F238E27FC236}">
                <a16:creationId xmlns:a16="http://schemas.microsoft.com/office/drawing/2014/main" id="{05E510C7-CE9E-418F-9E2E-609F4210A4D3}"/>
              </a:ext>
            </a:extLst>
          </p:cNvPr>
          <p:cNvSpPr>
            <a:spLocks noGrp="1"/>
          </p:cNvSpPr>
          <p:nvPr>
            <p:ph type="sldNum" sz="quarter" idx="12"/>
          </p:nvPr>
        </p:nvSpPr>
        <p:spPr>
          <a:xfrm>
            <a:off x="9005236" y="6449672"/>
            <a:ext cx="2743200" cy="365125"/>
          </a:xfrm>
        </p:spPr>
        <p:txBody>
          <a:bodyPr/>
          <a:lstStyle/>
          <a:p>
            <a:fld id="{2FA3F1A1-2874-4770-801B-6F78B18EDF2E}" type="slidenum">
              <a:rPr lang="da-DK" smtClean="0">
                <a:solidFill>
                  <a:schemeClr val="tx1"/>
                </a:solidFill>
              </a:rPr>
              <a:t>20</a:t>
            </a:fld>
            <a:endParaRPr lang="da-DK">
              <a:solidFill>
                <a:schemeClr val="tx1"/>
              </a:solidFill>
            </a:endParaRPr>
          </a:p>
        </p:txBody>
      </p:sp>
    </p:spTree>
    <p:extLst>
      <p:ext uri="{BB962C8B-B14F-4D97-AF65-F5344CB8AC3E}">
        <p14:creationId xmlns:p14="http://schemas.microsoft.com/office/powerpoint/2010/main" val="3835867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FF1E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E2BDF-17A0-B16F-328C-E5E7A8BF68E0}"/>
              </a:ext>
            </a:extLst>
          </p:cNvPr>
          <p:cNvSpPr>
            <a:spLocks noGrp="1"/>
          </p:cNvSpPr>
          <p:nvPr>
            <p:ph type="title"/>
          </p:nvPr>
        </p:nvSpPr>
        <p:spPr>
          <a:xfrm>
            <a:off x="719998" y="894268"/>
            <a:ext cx="10752002" cy="850742"/>
          </a:xfrm>
        </p:spPr>
        <p:txBody>
          <a:bodyPr/>
          <a:lstStyle/>
          <a:p>
            <a:r>
              <a:rPr lang="da-DK" dirty="0"/>
              <a:t>Amager Judo Skoles samarbejde med skoler og fritidshjem</a:t>
            </a:r>
          </a:p>
        </p:txBody>
      </p:sp>
      <p:sp>
        <p:nvSpPr>
          <p:cNvPr id="5" name="Pladsholder til tekst 4">
            <a:extLst>
              <a:ext uri="{FF2B5EF4-FFF2-40B4-BE49-F238E27FC236}">
                <a16:creationId xmlns:a16="http://schemas.microsoft.com/office/drawing/2014/main" id="{8DB453E7-F42B-7CF5-A102-20AF6633F452}"/>
              </a:ext>
            </a:extLst>
          </p:cNvPr>
          <p:cNvSpPr>
            <a:spLocks noGrp="1"/>
          </p:cNvSpPr>
          <p:nvPr>
            <p:ph idx="1"/>
          </p:nvPr>
        </p:nvSpPr>
        <p:spPr>
          <a:xfrm>
            <a:off x="719997" y="2192137"/>
            <a:ext cx="5196199" cy="4355535"/>
          </a:xfrm>
        </p:spPr>
        <p:txBody>
          <a:bodyPr vert="horz" lIns="0" tIns="0" rIns="0" bIns="0" rtlCol="0" anchor="t">
            <a:noAutofit/>
          </a:bodyPr>
          <a:lstStyle/>
          <a:p>
            <a:pPr marL="0" indent="0">
              <a:buNone/>
            </a:pPr>
            <a:r>
              <a:rPr lang="da-DK" sz="1100" dirty="0"/>
              <a:t>Amager Judo Skoles har siden folkeskolereformens implementering i 2014 samarbejdet med lokale skoler: Peder Lykke Skolen og Dyvekeskolen. </a:t>
            </a:r>
          </a:p>
          <a:p>
            <a:pPr marL="0" indent="0">
              <a:buNone/>
            </a:pPr>
            <a:r>
              <a:rPr lang="da-DK" sz="1100" dirty="0">
                <a:latin typeface="KBH Tekst"/>
              </a:rPr>
              <a:t>Kultur- og Fritidsforvaltningen havde dengang et projekt på skolerne og kunne hjælpe med match </a:t>
            </a:r>
            <a:r>
              <a:rPr lang="da-DK" sz="1100" dirty="0" err="1">
                <a:latin typeface="KBH Tekst"/>
              </a:rPr>
              <a:t>makingen</a:t>
            </a:r>
            <a:r>
              <a:rPr lang="da-DK" sz="1100" dirty="0">
                <a:latin typeface="KBH Tekst"/>
              </a:rPr>
              <a:t> med skolen. Projektet resulterede også i, at foreningen fik etableret en satellitafdeling på Peder Lykke Skolen, som stadig eksisterer.</a:t>
            </a:r>
          </a:p>
          <a:p>
            <a:pPr marL="0" indent="0">
              <a:buNone/>
            </a:pPr>
            <a:r>
              <a:rPr lang="da-DK" sz="1100" dirty="0">
                <a:latin typeface="KBH Tekst"/>
              </a:rPr>
              <a:t>Til at starte med kørte foreningen forløb med alle klasser med finansiering fra </a:t>
            </a:r>
            <a:r>
              <a:rPr lang="da-DK" sz="1100" dirty="0">
                <a:latin typeface="KBH Tekst"/>
                <a:hlinkClick r:id="rId2"/>
              </a:rPr>
              <a:t>Samarbejdspuljen</a:t>
            </a:r>
            <a:r>
              <a:rPr lang="da-DK" sz="1100" dirty="0">
                <a:latin typeface="KBH Tekst"/>
              </a:rPr>
              <a:t>. Men efterhånden blev erfaringen, at de yngste årgange giver bedst mening for foreningen. Her lykkes brobygningen bedst. Foreningens filosofi er, at det skal være sjovt for børnene, og at judoen skal leges ind.</a:t>
            </a:r>
          </a:p>
          <a:p>
            <a:pPr marL="0" indent="0">
              <a:buNone/>
            </a:pPr>
            <a:r>
              <a:rPr lang="da-DK" sz="1100" dirty="0">
                <a:latin typeface="KBH Tekst"/>
              </a:rPr>
              <a:t>Siden 2020 har Amager Judo Skole lavet forløb for 0. klasserne på Peder Lykke Skolens fritidshjem (KKFO) via kommunens indsats </a:t>
            </a:r>
            <a:r>
              <a:rPr lang="da-DK" sz="1100" dirty="0">
                <a:latin typeface="KBH Tekst"/>
                <a:hlinkClick r:id="rId3"/>
              </a:rPr>
              <a:t>Aktive Børn i Forening (ABIF)</a:t>
            </a:r>
            <a:r>
              <a:rPr lang="da-DK" sz="1100" dirty="0">
                <a:latin typeface="KBH Tekst"/>
              </a:rPr>
              <a:t>. Dette i kombination med en treårig brobygningsindsats på Peder Lykke Skolen og Dyvekeskolen (2023-2025) har resulteret i, at ca. 30-40 % af de børn, der var med i et forløb, er startet til judo – halvdelen piger.</a:t>
            </a:r>
          </a:p>
          <a:p>
            <a:pPr marL="0" indent="0">
              <a:buNone/>
            </a:pPr>
            <a:r>
              <a:rPr lang="da-DK" sz="1100" dirty="0">
                <a:latin typeface="KBH Tekst"/>
              </a:rPr>
              <a:t>Samarbejdet med </a:t>
            </a:r>
            <a:r>
              <a:rPr lang="da-DK" sz="1100" dirty="0" err="1">
                <a:latin typeface="KBH Tekst"/>
              </a:rPr>
              <a:t>KKFO’erne</a:t>
            </a:r>
            <a:r>
              <a:rPr lang="da-DK" sz="1100" dirty="0">
                <a:latin typeface="KBH Tekst"/>
              </a:rPr>
              <a:t> fungerer nu sådan, at foreningen henter 0.-1. klasse-børnene fra </a:t>
            </a:r>
            <a:r>
              <a:rPr lang="da-DK" sz="1100" dirty="0" err="1">
                <a:latin typeface="KBH Tekst"/>
              </a:rPr>
              <a:t>KKFO’en</a:t>
            </a:r>
            <a:r>
              <a:rPr lang="da-DK" sz="1100" dirty="0">
                <a:latin typeface="KBH Tekst"/>
              </a:rPr>
              <a:t> på Peder Lykke Skolen (ca. 25 børn) til træning i satellitten i KKFO-tiden. 2.-3- klasse-børnene kommer selv (ca. 10-15 børn). Der er samme model på Dyvekeskolen, hvor det dog er en medarbejder, der sender børnene til træning (ca. 25 børn 0.-2. kl.). </a:t>
            </a:r>
          </a:p>
          <a:p>
            <a:pPr marL="0" indent="0">
              <a:buNone/>
            </a:pPr>
            <a:r>
              <a:rPr lang="da-DK" sz="1100" dirty="0"/>
              <a:t>I dag laver foreningen også samarbejde med andre skoler og flere årgange via en indsats med BørneBasketFonden (projekt High </a:t>
            </a:r>
            <a:r>
              <a:rPr lang="da-DK" sz="1100" dirty="0" err="1"/>
              <a:t>Five</a:t>
            </a:r>
            <a:r>
              <a:rPr lang="da-DK" sz="1100" dirty="0"/>
              <a:t>).</a:t>
            </a:r>
          </a:p>
          <a:p>
            <a:pPr marL="0" indent="0">
              <a:buNone/>
            </a:pPr>
            <a:endParaRPr lang="da-DK" sz="1100" dirty="0"/>
          </a:p>
          <a:p>
            <a:pPr marL="0" indent="0">
              <a:buNone/>
            </a:pPr>
            <a:r>
              <a:rPr lang="da-DK" sz="1100" dirty="0"/>
              <a:t> </a:t>
            </a:r>
            <a:endParaRPr lang="da-DK" dirty="0"/>
          </a:p>
        </p:txBody>
      </p:sp>
      <p:sp>
        <p:nvSpPr>
          <p:cNvPr id="6" name="Pladsholder til indhold 5">
            <a:extLst>
              <a:ext uri="{FF2B5EF4-FFF2-40B4-BE49-F238E27FC236}">
                <a16:creationId xmlns:a16="http://schemas.microsoft.com/office/drawing/2014/main" id="{28AFDBD6-F123-59F2-37C3-4D6C5983CC71}"/>
              </a:ext>
            </a:extLst>
          </p:cNvPr>
          <p:cNvSpPr>
            <a:spLocks noGrp="1"/>
          </p:cNvSpPr>
          <p:nvPr>
            <p:ph sz="quarter" idx="14"/>
          </p:nvPr>
        </p:nvSpPr>
        <p:spPr/>
        <p:txBody>
          <a:bodyPr/>
          <a:lstStyle/>
          <a:p>
            <a:pPr marL="0" indent="0">
              <a:buNone/>
            </a:pPr>
            <a:r>
              <a:rPr lang="da-DK" sz="1100" b="1" dirty="0"/>
              <a:t>Foreningens læring og erfaringer</a:t>
            </a:r>
          </a:p>
          <a:p>
            <a:r>
              <a:rPr lang="da-DK" sz="1100" dirty="0"/>
              <a:t>Det kan være svært at finde de rigtige indgange til skolerne som forening og etablere </a:t>
            </a:r>
            <a:r>
              <a:rPr lang="da-DK" sz="1100" dirty="0" err="1"/>
              <a:t>samarbejderne</a:t>
            </a:r>
            <a:r>
              <a:rPr lang="da-DK" sz="1100" dirty="0"/>
              <a:t>. Derfor har det været afgørende, at kommunen har allokeret medarbejderressourcer til at kunne understøtte dette. </a:t>
            </a:r>
          </a:p>
          <a:p>
            <a:r>
              <a:rPr lang="da-DK" sz="1100" dirty="0"/>
              <a:t>Det er vigtigt, at børnene som en del af skole- og KKFO-forløbene også kommer ned i klubben og bliver en del af fællesskabet</a:t>
            </a:r>
          </a:p>
          <a:p>
            <a:r>
              <a:rPr lang="da-DK" sz="1100" dirty="0"/>
              <a:t>Det er vigtigt, at træneren er klædt på til at kunne håndtere foreningsuvante børn. Det er altid sårbart, når nøglepersoner stopper – både i foreningerne og skolerne. </a:t>
            </a:r>
          </a:p>
          <a:p>
            <a:endParaRPr lang="da-DK" dirty="0"/>
          </a:p>
        </p:txBody>
      </p:sp>
      <p:sp>
        <p:nvSpPr>
          <p:cNvPr id="4" name="Pladsholder til slidenummer 3">
            <a:extLst>
              <a:ext uri="{FF2B5EF4-FFF2-40B4-BE49-F238E27FC236}">
                <a16:creationId xmlns:a16="http://schemas.microsoft.com/office/drawing/2014/main" id="{2D2068AC-0CEF-57E7-12B5-BA5B28F61DD1}"/>
              </a:ext>
            </a:extLst>
          </p:cNvPr>
          <p:cNvSpPr>
            <a:spLocks noGrp="1"/>
          </p:cNvSpPr>
          <p:nvPr>
            <p:ph type="sldNum" sz="quarter" idx="12"/>
          </p:nvPr>
        </p:nvSpPr>
        <p:spPr>
          <a:xfrm>
            <a:off x="11370508" y="6588990"/>
            <a:ext cx="394920" cy="180000"/>
          </a:xfrm>
        </p:spPr>
        <p:txBody>
          <a:bodyPr/>
          <a:lstStyle/>
          <a:p>
            <a:fld id="{24C8C45C-947F-4981-8B3F-4F32E973C901}" type="slidenum">
              <a:rPr lang="da-DK" smtClean="0"/>
              <a:pPr/>
              <a:t>21</a:t>
            </a:fld>
            <a:endParaRPr lang="da-DK" dirty="0"/>
          </a:p>
        </p:txBody>
      </p:sp>
      <p:sp>
        <p:nvSpPr>
          <p:cNvPr id="7" name="Tekstfelt 6">
            <a:extLst>
              <a:ext uri="{FF2B5EF4-FFF2-40B4-BE49-F238E27FC236}">
                <a16:creationId xmlns:a16="http://schemas.microsoft.com/office/drawing/2014/main" id="{0E832E3F-46BA-FC0C-1326-D4537D4261A6}"/>
              </a:ext>
            </a:extLst>
          </p:cNvPr>
          <p:cNvSpPr txBox="1"/>
          <p:nvPr/>
        </p:nvSpPr>
        <p:spPr>
          <a:xfrm>
            <a:off x="7712612" y="5589161"/>
            <a:ext cx="2633472" cy="749141"/>
          </a:xfrm>
          <a:prstGeom prst="roundRect">
            <a:avLst/>
          </a:prstGeom>
          <a:noFill/>
          <a:ln>
            <a:solidFill>
              <a:schemeClr val="tx1"/>
            </a:solidFill>
          </a:ln>
        </p:spPr>
        <p:txBody>
          <a:bodyPr wrap="square" lIns="0" tIns="0" rIns="0" bIns="0" rtlCol="0">
            <a:spAutoFit/>
          </a:bodyPr>
          <a:lstStyle/>
          <a:p>
            <a:r>
              <a:rPr lang="da-DK" sz="1100" dirty="0">
                <a:latin typeface="KBH Tekst" panose="00000500000000000000" pitchFamily="2" charset="0"/>
              </a:rPr>
              <a:t>Se også </a:t>
            </a:r>
            <a:r>
              <a:rPr lang="da-DK" sz="1100" dirty="0">
                <a:latin typeface="KBH Tekst" panose="00000500000000000000" pitchFamily="2" charset="0"/>
                <a:hlinkClick r:id="rId4"/>
              </a:rPr>
              <a:t>København Kommune og DGI Storkøbenhavns vejledning til foreninger vedr. brobygning fra skoleforløb. </a:t>
            </a:r>
            <a:endParaRPr lang="da-DK" sz="1100" dirty="0">
              <a:latin typeface="KBH Tekst" panose="00000500000000000000" pitchFamily="2" charset="0"/>
            </a:endParaRPr>
          </a:p>
        </p:txBody>
      </p:sp>
    </p:spTree>
    <p:extLst>
      <p:ext uri="{BB962C8B-B14F-4D97-AF65-F5344CB8AC3E}">
        <p14:creationId xmlns:p14="http://schemas.microsoft.com/office/powerpoint/2010/main" val="3106026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FF1E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7F989-3FF2-B84F-E8A3-BF30A667F5D8}"/>
              </a:ext>
            </a:extLst>
          </p:cNvPr>
          <p:cNvSpPr>
            <a:spLocks noGrp="1"/>
          </p:cNvSpPr>
          <p:nvPr>
            <p:ph type="title"/>
          </p:nvPr>
        </p:nvSpPr>
        <p:spPr>
          <a:xfrm>
            <a:off x="719998" y="894268"/>
            <a:ext cx="10752002" cy="850742"/>
          </a:xfrm>
        </p:spPr>
        <p:txBody>
          <a:bodyPr/>
          <a:lstStyle/>
          <a:p>
            <a:r>
              <a:rPr lang="da-DK" dirty="0"/>
              <a:t>IF Stadions samarbejde med den boligsociale helhedsplan</a:t>
            </a:r>
          </a:p>
        </p:txBody>
      </p:sp>
      <p:sp>
        <p:nvSpPr>
          <p:cNvPr id="5" name="Pladsholder til tekst 4">
            <a:extLst>
              <a:ext uri="{FF2B5EF4-FFF2-40B4-BE49-F238E27FC236}">
                <a16:creationId xmlns:a16="http://schemas.microsoft.com/office/drawing/2014/main" id="{2764CF2B-F135-CF52-A018-03E2A44C8111}"/>
              </a:ext>
            </a:extLst>
          </p:cNvPr>
          <p:cNvSpPr>
            <a:spLocks noGrp="1"/>
          </p:cNvSpPr>
          <p:nvPr>
            <p:ph idx="1"/>
          </p:nvPr>
        </p:nvSpPr>
        <p:spPr>
          <a:xfrm>
            <a:off x="719997" y="2192138"/>
            <a:ext cx="5196199" cy="4153798"/>
          </a:xfrm>
        </p:spPr>
        <p:txBody>
          <a:bodyPr vert="horz" lIns="0" tIns="0" rIns="0" bIns="0" rtlCol="0" anchor="t">
            <a:noAutofit/>
          </a:bodyPr>
          <a:lstStyle/>
          <a:p>
            <a:pPr marL="0" indent="0">
              <a:buNone/>
            </a:pPr>
            <a:r>
              <a:rPr lang="da-DK" sz="1100" dirty="0"/>
              <a:t>Håndboldklubben IF Stadion i Husum/Tingbjerg har igennem en årrække haft et samarbejde med den boligsociale helhedsplan i området om træneruddannelser til unge. </a:t>
            </a:r>
          </a:p>
          <a:p>
            <a:pPr marL="0" indent="0">
              <a:buNone/>
            </a:pPr>
            <a:r>
              <a:rPr lang="da-DK" sz="1100" dirty="0"/>
              <a:t>Målgruppen er lokale unge med en foreningsuvant baggrund, som får en træneruddannelse, der giver indblik i, hvad foreningslivet har at byde på og giver dem forskellige kompetencer, de kan bruge fremadrettet. </a:t>
            </a:r>
          </a:p>
          <a:p>
            <a:pPr marL="0" indent="0">
              <a:buNone/>
            </a:pPr>
            <a:r>
              <a:rPr lang="da-DK" sz="1100" dirty="0">
                <a:latin typeface="KBH Tekst"/>
              </a:rPr>
              <a:t>På den måde får de unge en mulighed for at blive en større del af foreningsfællesskabet og også en oplevelse af, hvad der kan blive forventet af dem i et fremtidigt job.</a:t>
            </a:r>
          </a:p>
          <a:p>
            <a:pPr marL="0" indent="0">
              <a:buNone/>
            </a:pPr>
            <a:r>
              <a:rPr lang="da-DK" sz="1100" dirty="0"/>
              <a:t>De unge er blevet tilknyttet nogle af foreningens børnehold som </a:t>
            </a:r>
            <a:r>
              <a:rPr lang="da-DK" sz="1100" dirty="0" err="1"/>
              <a:t>ungtrænere</a:t>
            </a:r>
            <a:r>
              <a:rPr lang="da-DK" sz="1100" dirty="0"/>
              <a:t>. Helhedsplanen har været med til at rekruttere de unge og har bidraget med finansiering til </a:t>
            </a:r>
            <a:r>
              <a:rPr lang="da-DK" sz="1100" dirty="0" err="1"/>
              <a:t>ungtrænernes</a:t>
            </a:r>
            <a:r>
              <a:rPr lang="da-DK" sz="1100" dirty="0"/>
              <a:t> fritidsjob-løn via en lommepengeindsats.</a:t>
            </a:r>
          </a:p>
          <a:p>
            <a:pPr marL="0" indent="0">
              <a:buNone/>
            </a:pPr>
            <a:r>
              <a:rPr lang="da-DK" sz="1100" dirty="0"/>
              <a:t>Samarbejdet har fungeret godt, da forening og helhedsplan deler matrikel (</a:t>
            </a:r>
            <a:r>
              <a:rPr lang="da-DK" sz="1100" dirty="0" err="1"/>
              <a:t>EnergiCenter</a:t>
            </a:r>
            <a:r>
              <a:rPr lang="da-DK" sz="1100" dirty="0"/>
              <a:t> Voldparken) og har daglig berøring med målgruppen. På den måde er der hurtigt opnået en fælles forståelse af udfordringer eller andre opmærksomhedspunkter i forhold til målgruppen, og kommunikationen om dette er nem.</a:t>
            </a:r>
          </a:p>
          <a:p>
            <a:pPr marL="0" indent="0">
              <a:buNone/>
            </a:pPr>
            <a:endParaRPr lang="da-DK" sz="1100" dirty="0"/>
          </a:p>
          <a:p>
            <a:pPr marL="0" indent="0">
              <a:buNone/>
            </a:pPr>
            <a:endParaRPr lang="da-DK" sz="1100" dirty="0"/>
          </a:p>
          <a:p>
            <a:pPr marL="0" indent="0">
              <a:buNone/>
            </a:pPr>
            <a:endParaRPr lang="da-DK" sz="1100" dirty="0"/>
          </a:p>
        </p:txBody>
      </p:sp>
      <p:sp>
        <p:nvSpPr>
          <p:cNvPr id="6" name="Pladsholder til indhold 5">
            <a:extLst>
              <a:ext uri="{FF2B5EF4-FFF2-40B4-BE49-F238E27FC236}">
                <a16:creationId xmlns:a16="http://schemas.microsoft.com/office/drawing/2014/main" id="{A6460022-007D-B175-563E-F12B18AB644D}"/>
              </a:ext>
            </a:extLst>
          </p:cNvPr>
          <p:cNvSpPr>
            <a:spLocks noGrp="1"/>
          </p:cNvSpPr>
          <p:nvPr>
            <p:ph sz="quarter" idx="14"/>
          </p:nvPr>
        </p:nvSpPr>
        <p:spPr/>
        <p:txBody>
          <a:bodyPr vert="horz" lIns="0" tIns="0" rIns="0" bIns="0" rtlCol="0" anchor="t">
            <a:noAutofit/>
          </a:bodyPr>
          <a:lstStyle/>
          <a:p>
            <a:pPr marL="0" indent="0">
              <a:buNone/>
            </a:pPr>
            <a:r>
              <a:rPr lang="da-DK" sz="1100" b="1" dirty="0"/>
              <a:t>Foreningens læring og erfaringer:</a:t>
            </a:r>
          </a:p>
          <a:p>
            <a:pPr marL="179705" indent="-179705"/>
            <a:r>
              <a:rPr lang="da-DK" sz="1100" dirty="0">
                <a:latin typeface="KBH Tekst"/>
              </a:rPr>
              <a:t>Det er vigtigt at lave en forventningsafstemning med både de nye </a:t>
            </a:r>
            <a:r>
              <a:rPr lang="da-DK" sz="1100" dirty="0" err="1">
                <a:latin typeface="KBH Tekst"/>
              </a:rPr>
              <a:t>ungtrænere</a:t>
            </a:r>
            <a:r>
              <a:rPr lang="da-DK" sz="1100" dirty="0">
                <a:latin typeface="KBH Tekst"/>
              </a:rPr>
              <a:t> og med trænerne på de hold, </a:t>
            </a:r>
            <a:r>
              <a:rPr lang="da-DK" sz="1100" dirty="0" err="1">
                <a:latin typeface="KBH Tekst"/>
              </a:rPr>
              <a:t>ungtrænerne</a:t>
            </a:r>
            <a:r>
              <a:rPr lang="da-DK" sz="1100" dirty="0">
                <a:latin typeface="KBH Tekst"/>
              </a:rPr>
              <a:t> er tilknyttet, så rollefordelingen er tydelig. </a:t>
            </a:r>
          </a:p>
          <a:p>
            <a:pPr marL="179705" indent="-179705"/>
            <a:r>
              <a:rPr lang="da-DK" sz="1100" dirty="0"/>
              <a:t>Foreningen oplever bedre fastholdelse blandt de unge, styrket selvtillid og tro på egne evner samt etablering af sociale relationer </a:t>
            </a:r>
            <a:r>
              <a:rPr lang="da-DK" sz="1100" dirty="0" err="1"/>
              <a:t>ungtrænerne</a:t>
            </a:r>
            <a:r>
              <a:rPr lang="da-DK" sz="1100" dirty="0"/>
              <a:t> imellem. </a:t>
            </a:r>
          </a:p>
          <a:p>
            <a:pPr marL="0" indent="0">
              <a:buNone/>
            </a:pPr>
            <a:endParaRPr lang="da-DK" dirty="0"/>
          </a:p>
          <a:p>
            <a:pPr marL="179705" indent="-179705"/>
            <a:endParaRPr lang="da-DK" dirty="0"/>
          </a:p>
        </p:txBody>
      </p:sp>
      <p:sp>
        <p:nvSpPr>
          <p:cNvPr id="4" name="Pladsholder til slidenummer 3">
            <a:extLst>
              <a:ext uri="{FF2B5EF4-FFF2-40B4-BE49-F238E27FC236}">
                <a16:creationId xmlns:a16="http://schemas.microsoft.com/office/drawing/2014/main" id="{59260225-26B8-B213-354A-6B65A55A9D5B}"/>
              </a:ext>
            </a:extLst>
          </p:cNvPr>
          <p:cNvSpPr>
            <a:spLocks noGrp="1"/>
          </p:cNvSpPr>
          <p:nvPr>
            <p:ph type="sldNum" sz="quarter" idx="12"/>
          </p:nvPr>
        </p:nvSpPr>
        <p:spPr>
          <a:xfrm>
            <a:off x="11390980" y="6498990"/>
            <a:ext cx="394920" cy="180000"/>
          </a:xfrm>
        </p:spPr>
        <p:txBody>
          <a:bodyPr/>
          <a:lstStyle/>
          <a:p>
            <a:fld id="{24C8C45C-947F-4981-8B3F-4F32E973C901}" type="slidenum">
              <a:rPr lang="da-DK" smtClean="0"/>
              <a:pPr/>
              <a:t>22</a:t>
            </a:fld>
            <a:endParaRPr lang="da-DK" dirty="0"/>
          </a:p>
        </p:txBody>
      </p:sp>
    </p:spTree>
    <p:extLst>
      <p:ext uri="{BB962C8B-B14F-4D97-AF65-F5344CB8AC3E}">
        <p14:creationId xmlns:p14="http://schemas.microsoft.com/office/powerpoint/2010/main" val="4159728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FF1E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A4C29-5042-F177-3AB6-630D846483E0}"/>
              </a:ext>
            </a:extLst>
          </p:cNvPr>
          <p:cNvSpPr>
            <a:spLocks noGrp="1"/>
          </p:cNvSpPr>
          <p:nvPr>
            <p:ph type="title"/>
          </p:nvPr>
        </p:nvSpPr>
        <p:spPr/>
        <p:txBody>
          <a:bodyPr/>
          <a:lstStyle/>
          <a:p>
            <a:r>
              <a:rPr lang="da-DK" dirty="0"/>
              <a:t>BK Hellas’ frikvartersfodbold</a:t>
            </a:r>
          </a:p>
        </p:txBody>
      </p:sp>
      <p:sp>
        <p:nvSpPr>
          <p:cNvPr id="3" name="Pladsholder til indhold 2">
            <a:extLst>
              <a:ext uri="{FF2B5EF4-FFF2-40B4-BE49-F238E27FC236}">
                <a16:creationId xmlns:a16="http://schemas.microsoft.com/office/drawing/2014/main" id="{48B1ADBD-09A7-E7E9-DC4A-6B8E876D8BB1}"/>
              </a:ext>
            </a:extLst>
          </p:cNvPr>
          <p:cNvSpPr>
            <a:spLocks noGrp="1"/>
          </p:cNvSpPr>
          <p:nvPr>
            <p:ph idx="1"/>
          </p:nvPr>
        </p:nvSpPr>
        <p:spPr>
          <a:xfrm>
            <a:off x="637701" y="2192400"/>
            <a:ext cx="5196199" cy="4263818"/>
          </a:xfrm>
        </p:spPr>
        <p:txBody>
          <a:bodyPr vert="horz" lIns="0" tIns="0" rIns="0" bIns="0" rtlCol="0" anchor="t">
            <a:normAutofit fontScale="25000" lnSpcReduction="20000"/>
          </a:bodyPr>
          <a:lstStyle/>
          <a:p>
            <a:pPr marL="0" indent="-50165">
              <a:lnSpc>
                <a:spcPct val="120000"/>
              </a:lnSpc>
              <a:buNone/>
            </a:pPr>
            <a:r>
              <a:rPr lang="da-DK" sz="4400" dirty="0"/>
              <a:t>Boldklubben Hellas har udviklet konceptet ‘Frikvartersfodbold’, som gennemføres på lokale skoler i Valby. Ideen udsprang efter en henvendelse fra en skole, der oplevede gentagne fodboldrelaterede konflikter på en årgang i frikvartererne, hvilket trak tråde ind i undervisningen. </a:t>
            </a:r>
            <a:endParaRPr lang="en-US" dirty="0"/>
          </a:p>
          <a:p>
            <a:pPr marL="0" indent="-50165">
              <a:lnSpc>
                <a:spcPct val="120000"/>
              </a:lnSpc>
              <a:buNone/>
            </a:pPr>
            <a:r>
              <a:rPr lang="da-DK" sz="4400" dirty="0">
                <a:latin typeface="KBH Tekst"/>
              </a:rPr>
              <a:t>Forløbene med frikvartersfodbold har derfor fokus på at give eleverne redskaber til at undgå konflikter og at håndtere dem, hvis de alligevel opstår. Forløbene udføres i undervisningstiden over typisk otte uger, hvor BK Hellas besøger klassen. Eleverne kan derefter øve videre i frikvartererne. </a:t>
            </a:r>
          </a:p>
          <a:p>
            <a:pPr marL="0" indent="-50165">
              <a:lnSpc>
                <a:spcPct val="120000"/>
              </a:lnSpc>
              <a:buNone/>
            </a:pPr>
            <a:r>
              <a:rPr lang="da-DK" sz="4400" dirty="0"/>
              <a:t>De fleste børn og unge har et kendskab  til fodbold fra skolegården, og når dette er behæftet med konflikter og dårlig stemning, vælger nogle børn også at holde sig væk fra fodboldklubberne, hvilket er en af BK Hellas’ største udfordringer. I frikvartersforløbene viser foreningen børnene en anden side af fodbold og skaber på den måde grobund for, at flere både kan få lov til og lyst til at være med. </a:t>
            </a:r>
          </a:p>
          <a:p>
            <a:pPr marL="0" indent="0">
              <a:lnSpc>
                <a:spcPct val="120000"/>
              </a:lnSpc>
              <a:buNone/>
            </a:pPr>
            <a:endParaRPr lang="da-DK" sz="4400" dirty="0"/>
          </a:p>
          <a:p>
            <a:pPr marL="0" indent="0">
              <a:lnSpc>
                <a:spcPct val="120000"/>
              </a:lnSpc>
              <a:buNone/>
            </a:pPr>
            <a:r>
              <a:rPr lang="da-DK" sz="4400" dirty="0"/>
              <a:t>Klubben oplever det generelt nemt at ”sælge” ideen til skolerne, da de ofte genkender problematikken og ønsker hjælp til at håndtere den. Efterhånden er det ofte lærerne selv, der henvender sig til foreningen. </a:t>
            </a:r>
          </a:p>
          <a:p>
            <a:pPr marL="0" indent="0">
              <a:lnSpc>
                <a:spcPct val="120000"/>
              </a:lnSpc>
              <a:buNone/>
            </a:pPr>
            <a:r>
              <a:rPr lang="da-DK" sz="4400" dirty="0"/>
              <a:t>Der holdes altid et intromøde med det involverede lærerteam, hvor det sikres, at alle er med på ideen og bakker op. </a:t>
            </a:r>
          </a:p>
          <a:p>
            <a:pPr marL="0" indent="0">
              <a:lnSpc>
                <a:spcPct val="120000"/>
              </a:lnSpc>
              <a:buNone/>
            </a:pPr>
            <a:r>
              <a:rPr lang="da-DK" sz="4400" dirty="0"/>
              <a:t>I efteråret 2025 vil klubben forsøge at teste forløbet med nye 0. klasser , som endnu ikke har opbygget </a:t>
            </a:r>
            <a:r>
              <a:rPr lang="da-DK" sz="4400" dirty="0" err="1"/>
              <a:t>fodboldvaner</a:t>
            </a:r>
            <a:r>
              <a:rPr lang="da-DK" sz="4400" dirty="0"/>
              <a:t>. </a:t>
            </a:r>
          </a:p>
          <a:p>
            <a:pPr marL="179705" indent="-179705"/>
            <a:endParaRPr lang="da-DK" sz="4000" dirty="0"/>
          </a:p>
        </p:txBody>
      </p:sp>
      <p:sp>
        <p:nvSpPr>
          <p:cNvPr id="5" name="Pladsholder til indhold 4">
            <a:extLst>
              <a:ext uri="{FF2B5EF4-FFF2-40B4-BE49-F238E27FC236}">
                <a16:creationId xmlns:a16="http://schemas.microsoft.com/office/drawing/2014/main" id="{6CBCD13B-0A02-B885-2E34-340CAFD91DDC}"/>
              </a:ext>
            </a:extLst>
          </p:cNvPr>
          <p:cNvSpPr>
            <a:spLocks noGrp="1"/>
          </p:cNvSpPr>
          <p:nvPr>
            <p:ph sz="quarter" idx="14"/>
          </p:nvPr>
        </p:nvSpPr>
        <p:spPr>
          <a:xfrm>
            <a:off x="6266564" y="2192399"/>
            <a:ext cx="5196200" cy="4355273"/>
          </a:xfrm>
        </p:spPr>
        <p:txBody>
          <a:bodyPr vert="horz" lIns="0" tIns="0" rIns="0" bIns="0" rtlCol="0" anchor="t">
            <a:noAutofit/>
          </a:bodyPr>
          <a:lstStyle/>
          <a:p>
            <a:pPr marL="0" lvl="0" indent="0">
              <a:buNone/>
            </a:pPr>
            <a:r>
              <a:rPr lang="da-DK" sz="1100" b="1" dirty="0"/>
              <a:t>Foreningens læring og erfaringer:</a:t>
            </a:r>
          </a:p>
          <a:p>
            <a:pPr marL="179705" indent="-179705"/>
            <a:r>
              <a:rPr lang="da-DK" sz="1100" dirty="0"/>
              <a:t>Overordnet set er tilbagemeldingerne fra både elever, lærere, pædagoger og trænere, at: </a:t>
            </a:r>
          </a:p>
          <a:p>
            <a:pPr marL="370205" lvl="1" indent="-179705"/>
            <a:r>
              <a:rPr lang="da-DK" sz="1100" dirty="0"/>
              <a:t>Der er færre konflikter på fodboldbanen, og når de opstår, er mange elever bedre til at løse dem</a:t>
            </a:r>
          </a:p>
          <a:p>
            <a:pPr marL="370205" lvl="1" indent="-179705"/>
            <a:r>
              <a:rPr lang="da-DK" sz="1100" dirty="0"/>
              <a:t>Flere elever vælger at være med til fodbold i skolen</a:t>
            </a:r>
          </a:p>
          <a:p>
            <a:pPr marL="370205" lvl="1" indent="-179705"/>
            <a:r>
              <a:rPr lang="da-DK" sz="1100" dirty="0">
                <a:latin typeface="KBH Tekst"/>
              </a:rPr>
              <a:t>Mange elever er i stand til at overføre redskaberne til andet end fodbold, således at forløbet bidrager til bedre generel trivsel både i og på tværs af klasser </a:t>
            </a:r>
          </a:p>
          <a:p>
            <a:pPr marL="179705" indent="-179705"/>
            <a:r>
              <a:rPr lang="da-DK" sz="1100" dirty="0"/>
              <a:t>Foreningen får flere medlemmer på de årgange, hvor der har været frikvartersforløb - også blandt de forenings-/fodbolduvante. Der er dog ikke en systematisk registrering af, om dette er en direkte effekt af frikvartersforløbet.</a:t>
            </a:r>
          </a:p>
          <a:p>
            <a:pPr marL="179705" indent="-179705"/>
            <a:r>
              <a:rPr lang="da-DK" sz="1100" dirty="0"/>
              <a:t>BK Hellas oplever desuden, at forløbene har størst effekt, når lærerne arbejder med redskaberne i klassen sideløbende med foreningsforløbet. </a:t>
            </a:r>
          </a:p>
          <a:p>
            <a:pPr marL="179705" indent="-179705"/>
            <a:r>
              <a:rPr lang="da-DK" sz="1100" dirty="0"/>
              <a:t>Konceptet udvikler sig hele tiden og i takt med, at foreningen får flere erfaringer. Fx er forløbet undervejs blevet mere alderstilpasset, så der er større medbestemmelse og refleksionsmuligheder hos de ældre elever og mere simple, klare rammer hos de yngre. </a:t>
            </a:r>
          </a:p>
          <a:p>
            <a:pPr marL="179705" indent="-179705"/>
            <a:r>
              <a:rPr lang="da-DK" sz="1100" dirty="0"/>
              <a:t>Frikvartersforløbene kan godt være udfordrende for trænerne. Det er klubbens indtryk, at det kræver en vis erfaring både indenfor pædagogik, kommunikation og klasserumsledelse at få det til at fungere.</a:t>
            </a:r>
          </a:p>
          <a:p>
            <a:pPr marL="0" indent="0">
              <a:buNone/>
            </a:pPr>
            <a:endParaRPr lang="da-DK" dirty="0"/>
          </a:p>
        </p:txBody>
      </p:sp>
      <p:sp>
        <p:nvSpPr>
          <p:cNvPr id="4" name="Pladsholder til slidenummer 3">
            <a:extLst>
              <a:ext uri="{FF2B5EF4-FFF2-40B4-BE49-F238E27FC236}">
                <a16:creationId xmlns:a16="http://schemas.microsoft.com/office/drawing/2014/main" id="{E4C7A80F-947B-7A91-2539-CAAA37B9C5CF}"/>
              </a:ext>
            </a:extLst>
          </p:cNvPr>
          <p:cNvSpPr>
            <a:spLocks noGrp="1"/>
          </p:cNvSpPr>
          <p:nvPr>
            <p:ph type="sldNum" sz="quarter" idx="12"/>
          </p:nvPr>
        </p:nvSpPr>
        <p:spPr>
          <a:xfrm>
            <a:off x="11377332" y="6547672"/>
            <a:ext cx="394920" cy="180000"/>
          </a:xfrm>
        </p:spPr>
        <p:txBody>
          <a:bodyPr/>
          <a:lstStyle/>
          <a:p>
            <a:fld id="{859873C9-BF5D-4A9A-BB31-45BBB7BABAF7}" type="slidenum">
              <a:rPr lang="da-DK" noProof="0" smtClean="0"/>
              <a:t>23</a:t>
            </a:fld>
            <a:endParaRPr lang="da-DK" noProof="0" dirty="0"/>
          </a:p>
        </p:txBody>
      </p:sp>
    </p:spTree>
    <p:extLst>
      <p:ext uri="{BB962C8B-B14F-4D97-AF65-F5344CB8AC3E}">
        <p14:creationId xmlns:p14="http://schemas.microsoft.com/office/powerpoint/2010/main" val="3345395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FF1E2"/>
        </a:solidFill>
        <a:effectLst/>
      </p:bgPr>
    </p:bg>
    <p:spTree>
      <p:nvGrpSpPr>
        <p:cNvPr id="1" name="">
          <a:extLst>
            <a:ext uri="{FF2B5EF4-FFF2-40B4-BE49-F238E27FC236}">
              <a16:creationId xmlns:a16="http://schemas.microsoft.com/office/drawing/2014/main" id="{6F56FF1B-232D-FD96-105D-305FE64137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886B4DD-522E-2233-C5A2-39E0806E3AD6}"/>
              </a:ext>
            </a:extLst>
          </p:cNvPr>
          <p:cNvSpPr>
            <a:spLocks noGrp="1"/>
          </p:cNvSpPr>
          <p:nvPr>
            <p:ph type="title"/>
          </p:nvPr>
        </p:nvSpPr>
        <p:spPr>
          <a:xfrm>
            <a:off x="719998" y="894268"/>
            <a:ext cx="10752002" cy="850742"/>
          </a:xfrm>
        </p:spPr>
        <p:txBody>
          <a:bodyPr/>
          <a:lstStyle/>
          <a:p>
            <a:r>
              <a:rPr lang="da-DK" dirty="0"/>
              <a:t>Flere foreningers samarbejde med Idrætsprojektet i Socialforvaltningen</a:t>
            </a:r>
          </a:p>
        </p:txBody>
      </p:sp>
      <p:sp>
        <p:nvSpPr>
          <p:cNvPr id="5" name="Pladsholder til tekst 4">
            <a:extLst>
              <a:ext uri="{FF2B5EF4-FFF2-40B4-BE49-F238E27FC236}">
                <a16:creationId xmlns:a16="http://schemas.microsoft.com/office/drawing/2014/main" id="{9A9409F8-E672-FFF9-D8D2-45C5C9BF1F2E}"/>
              </a:ext>
            </a:extLst>
          </p:cNvPr>
          <p:cNvSpPr>
            <a:spLocks noGrp="1"/>
          </p:cNvSpPr>
          <p:nvPr>
            <p:ph idx="1"/>
          </p:nvPr>
        </p:nvSpPr>
        <p:spPr>
          <a:xfrm>
            <a:off x="719997" y="2192138"/>
            <a:ext cx="5196199" cy="4153798"/>
          </a:xfrm>
        </p:spPr>
        <p:txBody>
          <a:bodyPr/>
          <a:lstStyle/>
          <a:p>
            <a:pPr marL="0" indent="0">
              <a:buNone/>
            </a:pPr>
            <a:r>
              <a:rPr lang="da-DK" sz="1100" dirty="0"/>
              <a:t>Flere af de Sociale partnerskabsforeninger har igennem årene samarbejdet med Idrætsprojektet i Socialforvaltningen. Idrætsprojektet understøtter som udgangspunkt individuelle børn med sager i Socialforvaltningen, men har de senere år også haft ressourcer fra politiske prioriteringer, som har gjort det muligt at understøtte hele hold i foreningerne. </a:t>
            </a:r>
          </a:p>
          <a:p>
            <a:pPr marL="0" indent="0">
              <a:buNone/>
            </a:pPr>
            <a:r>
              <a:rPr lang="da-DK" sz="1100" dirty="0"/>
              <a:t>På udvalgte hold i IF Stadion har Idrætsprojektet fx koblet en medarbejder (‘socialtræner’) med socialpædagogiske kompetencer på som en ekstra ressource til at understøtte foreningstræneren, men også den generelle trivsel på holdet.</a:t>
            </a:r>
          </a:p>
          <a:p>
            <a:pPr marL="0" indent="0">
              <a:buNone/>
            </a:pPr>
            <a:r>
              <a:rPr lang="da-DK" sz="1100" dirty="0"/>
              <a:t>Socialtrænerne, som typisk er under uddannelse til pædagog eller lærer, har særlige kompetencer i arbejdet med børn med sociale udfordringer og kan bidrage til at styrke fællesskab, trivsel og inklusion på holdet – eksempelvis gennem målrettede øvelser eller støtte i konkrete situationer.</a:t>
            </a:r>
          </a:p>
          <a:p>
            <a:pPr marL="0" indent="0">
              <a:buNone/>
            </a:pPr>
            <a:endParaRPr lang="da-DK" sz="1100" dirty="0"/>
          </a:p>
          <a:p>
            <a:pPr marL="0" indent="0">
              <a:buNone/>
            </a:pPr>
            <a:endParaRPr lang="da-DK" sz="1100" dirty="0"/>
          </a:p>
          <a:p>
            <a:pPr marL="0" indent="0">
              <a:buNone/>
            </a:pPr>
            <a:endParaRPr lang="da-DK" sz="1100" dirty="0"/>
          </a:p>
        </p:txBody>
      </p:sp>
      <p:sp>
        <p:nvSpPr>
          <p:cNvPr id="6" name="Pladsholder til indhold 5">
            <a:extLst>
              <a:ext uri="{FF2B5EF4-FFF2-40B4-BE49-F238E27FC236}">
                <a16:creationId xmlns:a16="http://schemas.microsoft.com/office/drawing/2014/main" id="{5B03E207-9806-FBFB-E7A7-755722DBE571}"/>
              </a:ext>
            </a:extLst>
          </p:cNvPr>
          <p:cNvSpPr>
            <a:spLocks noGrp="1"/>
          </p:cNvSpPr>
          <p:nvPr>
            <p:ph sz="quarter" idx="14"/>
          </p:nvPr>
        </p:nvSpPr>
        <p:spPr>
          <a:xfrm>
            <a:off x="6275800" y="2192400"/>
            <a:ext cx="5196200" cy="1350900"/>
          </a:xfrm>
        </p:spPr>
        <p:txBody>
          <a:bodyPr/>
          <a:lstStyle/>
          <a:p>
            <a:pPr marL="0" indent="0">
              <a:buNone/>
            </a:pPr>
            <a:r>
              <a:rPr lang="da-DK" sz="1100" b="1" dirty="0"/>
              <a:t>Foreningernes læring og erfaringer:</a:t>
            </a:r>
          </a:p>
          <a:p>
            <a:r>
              <a:rPr lang="da-DK" sz="1100" dirty="0"/>
              <a:t>Socialtrænerne fra Idrætsprojektet bidrager til bedre fastholdelse af børnene. </a:t>
            </a:r>
          </a:p>
          <a:p>
            <a:r>
              <a:rPr lang="da-DK" sz="1100" dirty="0"/>
              <a:t>Socialtrænerne inspirerer trænerne og er med til at understøtte trænernes frivillige gerning på børnehold, hvor forældreinvolveringen kan være ekstra svær. </a:t>
            </a:r>
          </a:p>
          <a:p>
            <a:r>
              <a:rPr lang="da-DK" sz="1100" dirty="0"/>
              <a:t>Det er vigtigt med en tydelig rollefordeling mellem træner og socialtræner. Socialtræneren skal deltage i aktiviteten. Det er en fordel, hvis socialtræneren har kendskab til den i forvejen.</a:t>
            </a:r>
          </a:p>
          <a:p>
            <a:endParaRPr lang="da-DK" dirty="0"/>
          </a:p>
        </p:txBody>
      </p:sp>
      <p:sp>
        <p:nvSpPr>
          <p:cNvPr id="4" name="Pladsholder til slidenummer 3">
            <a:extLst>
              <a:ext uri="{FF2B5EF4-FFF2-40B4-BE49-F238E27FC236}">
                <a16:creationId xmlns:a16="http://schemas.microsoft.com/office/drawing/2014/main" id="{F8296DFF-A284-2418-C30F-FD9A00CEEF71}"/>
              </a:ext>
            </a:extLst>
          </p:cNvPr>
          <p:cNvSpPr>
            <a:spLocks noGrp="1"/>
          </p:cNvSpPr>
          <p:nvPr>
            <p:ph type="sldNum" sz="quarter" idx="12"/>
          </p:nvPr>
        </p:nvSpPr>
        <p:spPr>
          <a:xfrm>
            <a:off x="11390980" y="6498990"/>
            <a:ext cx="394920" cy="180000"/>
          </a:xfrm>
        </p:spPr>
        <p:txBody>
          <a:bodyPr/>
          <a:lstStyle/>
          <a:p>
            <a:fld id="{24C8C45C-947F-4981-8B3F-4F32E973C901}" type="slidenum">
              <a:rPr lang="da-DK" smtClean="0"/>
              <a:pPr/>
              <a:t>24</a:t>
            </a:fld>
            <a:endParaRPr lang="da-DK" dirty="0"/>
          </a:p>
        </p:txBody>
      </p:sp>
      <p:sp>
        <p:nvSpPr>
          <p:cNvPr id="3" name="Tekstfelt 2">
            <a:extLst>
              <a:ext uri="{FF2B5EF4-FFF2-40B4-BE49-F238E27FC236}">
                <a16:creationId xmlns:a16="http://schemas.microsoft.com/office/drawing/2014/main" id="{7F4A5424-EBC9-5F3C-40D6-F1803E311C50}"/>
              </a:ext>
            </a:extLst>
          </p:cNvPr>
          <p:cNvSpPr txBox="1"/>
          <p:nvPr/>
        </p:nvSpPr>
        <p:spPr>
          <a:xfrm>
            <a:off x="6336157" y="4269037"/>
            <a:ext cx="5196198" cy="2298502"/>
          </a:xfrm>
          <a:prstGeom prst="roundRect">
            <a:avLst/>
          </a:prstGeom>
          <a:noFill/>
          <a:ln>
            <a:solidFill>
              <a:schemeClr val="tx1"/>
            </a:solidFill>
          </a:ln>
        </p:spPr>
        <p:txBody>
          <a:bodyPr wrap="square" lIns="0" tIns="0" rIns="0" bIns="0" rtlCol="0">
            <a:spAutoFit/>
          </a:bodyPr>
          <a:lstStyle/>
          <a:p>
            <a:r>
              <a:rPr lang="da-DK" sz="1000" dirty="0">
                <a:latin typeface="KBH Tekst" panose="00000500000000000000" pitchFamily="2" charset="0"/>
              </a:rPr>
              <a:t>I et pilotprojekt mellem KFF og Idrætsprojektet om socialtrænere i udvalgte foreninger over 12 uger i 2025 blev følgende overordnede fund identificeret:</a:t>
            </a:r>
          </a:p>
          <a:p>
            <a:pPr marL="342900" indent="-342900">
              <a:spcAft>
                <a:spcPts val="600"/>
              </a:spcAft>
              <a:buFont typeface="+mj-lt"/>
              <a:buAutoNum type="arabicPeriod"/>
            </a:pPr>
            <a:r>
              <a:rPr lang="da-DK" sz="1000" dirty="0">
                <a:solidFill>
                  <a:srgbClr val="000C2E"/>
                </a:solidFill>
                <a:latin typeface="KBH Tekst" panose="00000500000000000000" pitchFamily="2" charset="0"/>
              </a:rPr>
              <a:t>Oplevelse af bedre tilknytning til holdet og at flere børn er inkluderet i aktiviteten </a:t>
            </a:r>
          </a:p>
          <a:p>
            <a:pPr marL="342900" indent="-342900">
              <a:spcAft>
                <a:spcPts val="600"/>
              </a:spcAft>
              <a:buFont typeface="+mj-lt"/>
              <a:buAutoNum type="arabicPeriod"/>
            </a:pPr>
            <a:r>
              <a:rPr lang="da-DK" sz="1000" dirty="0">
                <a:solidFill>
                  <a:srgbClr val="000C2E"/>
                </a:solidFill>
                <a:latin typeface="KBH Tekst" panose="00000500000000000000" pitchFamily="2" charset="0"/>
              </a:rPr>
              <a:t>Der er skabt et mere rummeligt miljø og et øget fokus på de sociale dynamikker på holdet</a:t>
            </a:r>
          </a:p>
          <a:p>
            <a:pPr marL="342900" indent="-342900">
              <a:spcAft>
                <a:spcPts val="600"/>
              </a:spcAft>
              <a:buFont typeface="+mj-lt"/>
              <a:buAutoNum type="arabicPeriod"/>
            </a:pPr>
            <a:r>
              <a:rPr lang="da-DK" sz="1000" dirty="0">
                <a:solidFill>
                  <a:srgbClr val="000C2E"/>
                </a:solidFill>
                <a:latin typeface="KBH Tekst" panose="00000500000000000000" pitchFamily="2" charset="0"/>
              </a:rPr>
              <a:t>Børnenes motivation for at deltage i aktiviteten og fællesskabet er styrket</a:t>
            </a:r>
          </a:p>
          <a:p>
            <a:pPr marL="342900" indent="-342900">
              <a:spcAft>
                <a:spcPts val="600"/>
              </a:spcAft>
              <a:buFont typeface="+mj-lt"/>
              <a:buAutoNum type="arabicPeriod"/>
            </a:pPr>
            <a:r>
              <a:rPr lang="da-DK" sz="1000" dirty="0">
                <a:solidFill>
                  <a:srgbClr val="000C2E"/>
                </a:solidFill>
                <a:latin typeface="KBH Tekst" panose="00000500000000000000" pitchFamily="2" charset="0"/>
              </a:rPr>
              <a:t>Trænerne oplever en øget motivation for deres trænergerning og en anerkendelse af deres frivillige indsats</a:t>
            </a:r>
          </a:p>
          <a:p>
            <a:pPr marL="342900" indent="-342900">
              <a:spcAft>
                <a:spcPts val="600"/>
              </a:spcAft>
              <a:buFont typeface="+mj-lt"/>
              <a:buAutoNum type="arabicPeriod"/>
            </a:pPr>
            <a:r>
              <a:rPr lang="da-DK" sz="1000" dirty="0">
                <a:solidFill>
                  <a:srgbClr val="000C2E"/>
                </a:solidFill>
                <a:latin typeface="KBH Tekst" panose="00000500000000000000" pitchFamily="2" charset="0"/>
              </a:rPr>
              <a:t>Der er skabt rum for mere fokus på den sportslige del</a:t>
            </a:r>
          </a:p>
          <a:p>
            <a:pPr marL="342900" indent="-342900">
              <a:spcAft>
                <a:spcPts val="600"/>
              </a:spcAft>
              <a:buFont typeface="+mj-lt"/>
              <a:buAutoNum type="arabicPeriod"/>
            </a:pPr>
            <a:r>
              <a:rPr lang="da-DK" sz="1000" dirty="0">
                <a:solidFill>
                  <a:srgbClr val="000C2E"/>
                </a:solidFill>
                <a:latin typeface="KBH Tekst" panose="00000500000000000000" pitchFamily="2" charset="0"/>
              </a:rPr>
              <a:t>Det er svært at forankre indsatsen, når socialtræneren stopper</a:t>
            </a:r>
            <a:endParaRPr lang="da-DK" sz="1100" dirty="0"/>
          </a:p>
        </p:txBody>
      </p:sp>
    </p:spTree>
    <p:extLst>
      <p:ext uri="{BB962C8B-B14F-4D97-AF65-F5344CB8AC3E}">
        <p14:creationId xmlns:p14="http://schemas.microsoft.com/office/powerpoint/2010/main" val="2506418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FF1E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13A15D-B80C-EEBA-8B79-BE3F4A61A1C9}"/>
              </a:ext>
            </a:extLst>
          </p:cNvPr>
          <p:cNvSpPr>
            <a:spLocks noGrp="1"/>
          </p:cNvSpPr>
          <p:nvPr>
            <p:ph type="title"/>
          </p:nvPr>
        </p:nvSpPr>
        <p:spPr>
          <a:xfrm>
            <a:off x="719998" y="894268"/>
            <a:ext cx="10752002" cy="850742"/>
          </a:xfrm>
        </p:spPr>
        <p:txBody>
          <a:bodyPr/>
          <a:lstStyle/>
          <a:p>
            <a:r>
              <a:rPr lang="da-DK" dirty="0"/>
              <a:t>Amager SK’s samarbejde med daginstitutioner og fritidshjem</a:t>
            </a:r>
          </a:p>
        </p:txBody>
      </p:sp>
      <p:sp>
        <p:nvSpPr>
          <p:cNvPr id="5" name="Pladsholder til tekst 4">
            <a:extLst>
              <a:ext uri="{FF2B5EF4-FFF2-40B4-BE49-F238E27FC236}">
                <a16:creationId xmlns:a16="http://schemas.microsoft.com/office/drawing/2014/main" id="{F0B99A68-E11A-2F1A-DD3D-6A095723FC62}"/>
              </a:ext>
            </a:extLst>
          </p:cNvPr>
          <p:cNvSpPr>
            <a:spLocks noGrp="1"/>
          </p:cNvSpPr>
          <p:nvPr>
            <p:ph idx="1"/>
          </p:nvPr>
        </p:nvSpPr>
        <p:spPr>
          <a:xfrm>
            <a:off x="719997" y="2192138"/>
            <a:ext cx="5196199" cy="4245238"/>
          </a:xfrm>
        </p:spPr>
        <p:txBody>
          <a:bodyPr vert="horz" lIns="0" tIns="0" rIns="0" bIns="0" rtlCol="0" anchor="t">
            <a:noAutofit/>
          </a:bodyPr>
          <a:lstStyle/>
          <a:p>
            <a:pPr marL="0" lvl="0" indent="0">
              <a:buNone/>
            </a:pPr>
            <a:r>
              <a:rPr lang="da-DK" sz="1100" dirty="0">
                <a:latin typeface="KBH Tekst"/>
              </a:rPr>
              <a:t>I samarbejde med Københavns Kommunes indsats Aktive Børn i Forening (ABIF) laver Amager SK bevægelsesforløb for en række daginstitutioner og fritidshjem (</a:t>
            </a:r>
            <a:r>
              <a:rPr lang="da-DK" sz="1100" dirty="0" err="1">
                <a:latin typeface="KBH Tekst"/>
              </a:rPr>
              <a:t>KKFO’er</a:t>
            </a:r>
            <a:r>
              <a:rPr lang="da-DK" sz="1100" dirty="0">
                <a:latin typeface="KBH Tekst"/>
              </a:rPr>
              <a:t>) i de udsatte boligområder Hørgården, Gullandsgården og Urbanplanen. Områder og institutioner er udpeget via ABIF, og formålet er at introducere børn (og deres familier) - særligt de foreningsuvante - for det lokale foreningsliv.</a:t>
            </a:r>
          </a:p>
          <a:p>
            <a:pPr marL="0" lvl="0" indent="0">
              <a:buNone/>
            </a:pPr>
            <a:r>
              <a:rPr lang="da-DK" sz="1100" dirty="0"/>
              <a:t>Amager SK’s aktiviteter er både håndbold og gymnastik, og der laves forløb inden for begge idrætsgrene. Forløbene varer i 8-10 uger og afsluttes med en forældreafslutning. Aktiviteterne foregår på en af de lokationer, hvor  foreningen har hold til aldersgruppen.   </a:t>
            </a:r>
          </a:p>
          <a:p>
            <a:pPr marL="0" lvl="0" indent="0">
              <a:buNone/>
            </a:pPr>
            <a:r>
              <a:rPr lang="da-DK" sz="1100" dirty="0"/>
              <a:t>ABIF matcher foreningen med institutionerne og koordinerer opstarts- og evalueringsmøder samt udarbejder materiale til forløbet. Evaluerings-møderne giver ofte anledning til mindre tilpasninger i forbindelse med næste forløb, og med tiden er forløbene blevet bedre og bedre. </a:t>
            </a:r>
          </a:p>
          <a:p>
            <a:pPr marL="0" lvl="0" indent="0">
              <a:buNone/>
            </a:pPr>
            <a:r>
              <a:rPr lang="da-DK" sz="1100" dirty="0"/>
              <a:t>Dette har ikke kun bidraget til flere medlemmer på børneholdene, men også en styrket position for foreningen som en lokal aktør. Derudover er kendskabet til kommunen – både personalet i daginstitutionen og i Kultur- og Fritidsforvaltningen – stærkt med plads til også mere uformel kontakt indimellem.</a:t>
            </a:r>
          </a:p>
          <a:p>
            <a:pPr marL="0" indent="0">
              <a:buNone/>
            </a:pPr>
            <a:endParaRPr lang="da-DK" dirty="0"/>
          </a:p>
        </p:txBody>
      </p:sp>
      <p:sp>
        <p:nvSpPr>
          <p:cNvPr id="6" name="Pladsholder til indhold 5">
            <a:extLst>
              <a:ext uri="{FF2B5EF4-FFF2-40B4-BE49-F238E27FC236}">
                <a16:creationId xmlns:a16="http://schemas.microsoft.com/office/drawing/2014/main" id="{F7077942-506F-C76D-D632-3DD4E669BB81}"/>
              </a:ext>
            </a:extLst>
          </p:cNvPr>
          <p:cNvSpPr>
            <a:spLocks noGrp="1"/>
          </p:cNvSpPr>
          <p:nvPr>
            <p:ph sz="quarter" idx="14"/>
          </p:nvPr>
        </p:nvSpPr>
        <p:spPr>
          <a:xfrm>
            <a:off x="6275800" y="2192400"/>
            <a:ext cx="5196200" cy="2678050"/>
          </a:xfrm>
        </p:spPr>
        <p:txBody>
          <a:bodyPr/>
          <a:lstStyle/>
          <a:p>
            <a:pPr marL="0" indent="0">
              <a:buNone/>
            </a:pPr>
            <a:r>
              <a:rPr lang="da-DK" sz="1100" b="1" dirty="0"/>
              <a:t>Foreningens læring og erfaringer:</a:t>
            </a:r>
          </a:p>
          <a:p>
            <a:r>
              <a:rPr lang="da-DK" sz="1100" dirty="0"/>
              <a:t>Københavns Kommunes koordinerende rolle og det økonomiske tilskud, der gives for at dække udgifter til træneren og til administrative timer i forbindelse med planlægning og afvikling, er afgørende for, at forløbene kan gennemføres. </a:t>
            </a:r>
          </a:p>
          <a:p>
            <a:r>
              <a:rPr lang="da-DK" sz="1100" dirty="0"/>
              <a:t>Ligeledes gør ABIF det muligt for foreningen at nå familier i de udsatte boligområder, som ellers kan være svære at komme i kontakt med.</a:t>
            </a:r>
          </a:p>
          <a:p>
            <a:r>
              <a:rPr lang="da-DK" sz="1100" dirty="0"/>
              <a:t>Fordelen ved at arbejde med så små børn er, at børnene og familierne bliver foreningsvante, fra børnene er små. Det er foreningens erfaring, at mange af børnene, som starter i en tidlig alder, får en bedre og længerevarende tilknytning til foreningen.</a:t>
            </a:r>
          </a:p>
          <a:p>
            <a:r>
              <a:rPr lang="da-DK" sz="1100" dirty="0"/>
              <a:t>Medarbejderne på institutionerne er gode til at reklamere for foreningens hold og løbende at snakke med familierne om deres foreningsdeltagelse. </a:t>
            </a:r>
          </a:p>
          <a:p>
            <a:endParaRPr lang="da-DK" sz="1100" dirty="0"/>
          </a:p>
          <a:p>
            <a:endParaRPr lang="da-DK" dirty="0"/>
          </a:p>
        </p:txBody>
      </p:sp>
      <p:sp>
        <p:nvSpPr>
          <p:cNvPr id="4" name="Pladsholder til slidenummer 3">
            <a:extLst>
              <a:ext uri="{FF2B5EF4-FFF2-40B4-BE49-F238E27FC236}">
                <a16:creationId xmlns:a16="http://schemas.microsoft.com/office/drawing/2014/main" id="{25658A42-E3BC-C620-041E-C09101E8300E}"/>
              </a:ext>
            </a:extLst>
          </p:cNvPr>
          <p:cNvSpPr>
            <a:spLocks noGrp="1"/>
          </p:cNvSpPr>
          <p:nvPr>
            <p:ph type="sldNum" sz="quarter" idx="12"/>
          </p:nvPr>
        </p:nvSpPr>
        <p:spPr>
          <a:xfrm>
            <a:off x="11343213" y="6506411"/>
            <a:ext cx="394920" cy="180000"/>
          </a:xfrm>
        </p:spPr>
        <p:txBody>
          <a:bodyPr/>
          <a:lstStyle/>
          <a:p>
            <a:fld id="{24C8C45C-947F-4981-8B3F-4F32E973C901}" type="slidenum">
              <a:rPr lang="da-DK" smtClean="0"/>
              <a:pPr/>
              <a:t>25</a:t>
            </a:fld>
            <a:endParaRPr lang="da-DK" dirty="0"/>
          </a:p>
        </p:txBody>
      </p:sp>
    </p:spTree>
    <p:extLst>
      <p:ext uri="{BB962C8B-B14F-4D97-AF65-F5344CB8AC3E}">
        <p14:creationId xmlns:p14="http://schemas.microsoft.com/office/powerpoint/2010/main" val="19177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FF1E2"/>
        </a:solidFill>
        <a:effectLst/>
      </p:bgPr>
    </p:bg>
    <p:spTree>
      <p:nvGrpSpPr>
        <p:cNvPr id="1" name="">
          <a:extLst>
            <a:ext uri="{FF2B5EF4-FFF2-40B4-BE49-F238E27FC236}">
              <a16:creationId xmlns:a16="http://schemas.microsoft.com/office/drawing/2014/main" id="{D04A5C8F-20F1-D323-47F8-93A934454C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95D94CE-6F0B-1057-500C-C7D1B3D83331}"/>
              </a:ext>
            </a:extLst>
          </p:cNvPr>
          <p:cNvSpPr>
            <a:spLocks noGrp="1"/>
          </p:cNvSpPr>
          <p:nvPr>
            <p:ph type="title"/>
          </p:nvPr>
        </p:nvSpPr>
        <p:spPr>
          <a:xfrm>
            <a:off x="719998" y="894268"/>
            <a:ext cx="10752002" cy="850742"/>
          </a:xfrm>
        </p:spPr>
        <p:txBody>
          <a:bodyPr/>
          <a:lstStyle/>
          <a:p>
            <a:r>
              <a:rPr lang="da-DK" dirty="0"/>
              <a:t>BK Skjolds samarbejde med fritidsklubber</a:t>
            </a:r>
          </a:p>
        </p:txBody>
      </p:sp>
      <p:sp>
        <p:nvSpPr>
          <p:cNvPr id="5" name="Pladsholder til tekst 4">
            <a:extLst>
              <a:ext uri="{FF2B5EF4-FFF2-40B4-BE49-F238E27FC236}">
                <a16:creationId xmlns:a16="http://schemas.microsoft.com/office/drawing/2014/main" id="{00BC0867-EAD2-CDE3-0F60-EBEB003F1CA8}"/>
              </a:ext>
            </a:extLst>
          </p:cNvPr>
          <p:cNvSpPr>
            <a:spLocks noGrp="1"/>
          </p:cNvSpPr>
          <p:nvPr>
            <p:ph idx="1"/>
          </p:nvPr>
        </p:nvSpPr>
        <p:spPr>
          <a:xfrm>
            <a:off x="719997" y="2192138"/>
            <a:ext cx="5196199" cy="4245238"/>
          </a:xfrm>
        </p:spPr>
        <p:txBody>
          <a:bodyPr vert="horz" lIns="0" tIns="0" rIns="0" bIns="0" rtlCol="0" anchor="t">
            <a:noAutofit/>
          </a:bodyPr>
          <a:lstStyle/>
          <a:p>
            <a:pPr marL="0" lvl="0" indent="0">
              <a:buNone/>
            </a:pPr>
            <a:r>
              <a:rPr lang="da-DK" sz="1100" dirty="0">
                <a:latin typeface="KBH Tekst"/>
              </a:rPr>
              <a:t>Boldklubben Skjold har igennem nogle år samarbejdet med flere forskellige fritidsklubber (4.-6. klasse) i Kildevæld- og Østerbro-området om fodboldforløb kun for piger. Forløbene består af </a:t>
            </a:r>
            <a:r>
              <a:rPr lang="da-DK" sz="1100" dirty="0" err="1">
                <a:latin typeface="KBH Tekst"/>
              </a:rPr>
              <a:t>træninger</a:t>
            </a:r>
            <a:r>
              <a:rPr lang="da-DK" sz="1100" dirty="0">
                <a:latin typeface="KBH Tekst"/>
              </a:rPr>
              <a:t> over 8 uger efter en fast drejebog for, hvad </a:t>
            </a:r>
            <a:r>
              <a:rPr lang="da-DK" sz="1100" dirty="0" err="1">
                <a:latin typeface="KBH Tekst"/>
              </a:rPr>
              <a:t>træningerne</a:t>
            </a:r>
            <a:r>
              <a:rPr lang="da-DK" sz="1100" dirty="0">
                <a:latin typeface="KBH Tekst"/>
              </a:rPr>
              <a:t> skal indeholde. </a:t>
            </a:r>
          </a:p>
          <a:p>
            <a:pPr marL="0" lvl="0" indent="0">
              <a:buNone/>
            </a:pPr>
            <a:r>
              <a:rPr lang="da-DK" sz="1100" dirty="0"/>
              <a:t>Forløbet foregår som udgangspunkt på foreningens egne baner og parallelt med det alderssvarende hold i foreningen, som træner på banen ved siden af i samme tidsrum. På den måde har pigerne kunnet se de andre spillere og møde trænerne, hvilket har været med til at understøtte brobygningen. Foreningen har valgt, at alle trænere er kvinder for at have rollemodeller, som pigerne kunne spejle sig i.</a:t>
            </a:r>
          </a:p>
          <a:p>
            <a:pPr marL="0" lvl="0" indent="0">
              <a:buNone/>
            </a:pPr>
            <a:r>
              <a:rPr lang="da-DK" sz="1100" dirty="0"/>
              <a:t>Medarbejderne fra fritidsklubberne har været med i forløbene og har haft det pædagogiske ansvar. Forløbene er blevet finansieret via forskellige kommunale puljer, og nogle fritidsklubber har betalt ud af egen økonomi. Overordnet set har fritidsklubberne været meget tilfredse med samarbejdet, og nogle har efterspurgt 3-årige aftaler.</a:t>
            </a:r>
          </a:p>
          <a:p>
            <a:pPr marL="0" indent="0">
              <a:buNone/>
            </a:pPr>
            <a:r>
              <a:rPr lang="da-DK" sz="1100" dirty="0">
                <a:latin typeface="KBH Tekst"/>
              </a:rPr>
              <a:t>For foreningen har forløbene betydet rigtig mange nye medlemmer, hvoraf der har været et meget lille frafald. I én af fritidsklubberne var det 8 ud af 10 piger, der meldte sig ind i BK Skjold.</a:t>
            </a:r>
          </a:p>
          <a:p>
            <a:pPr marL="0" lvl="0" indent="0">
              <a:buNone/>
            </a:pPr>
            <a:r>
              <a:rPr lang="da-DK" sz="1100" dirty="0">
                <a:latin typeface="KBH Tekst"/>
              </a:rPr>
              <a:t>Rekrutteringen er lykkedes så godt, så foreningen har været nødt til at sætte forløbene på pause, da alle fodboldhold er fyldt op. </a:t>
            </a:r>
          </a:p>
        </p:txBody>
      </p:sp>
      <p:sp>
        <p:nvSpPr>
          <p:cNvPr id="6" name="Pladsholder til indhold 5">
            <a:extLst>
              <a:ext uri="{FF2B5EF4-FFF2-40B4-BE49-F238E27FC236}">
                <a16:creationId xmlns:a16="http://schemas.microsoft.com/office/drawing/2014/main" id="{F9CD4CB5-7229-42E8-86A4-DF7A003D5741}"/>
              </a:ext>
            </a:extLst>
          </p:cNvPr>
          <p:cNvSpPr>
            <a:spLocks noGrp="1"/>
          </p:cNvSpPr>
          <p:nvPr>
            <p:ph sz="quarter" idx="14"/>
          </p:nvPr>
        </p:nvSpPr>
        <p:spPr>
          <a:xfrm>
            <a:off x="6275800" y="2192400"/>
            <a:ext cx="5196200" cy="3550558"/>
          </a:xfrm>
        </p:spPr>
        <p:txBody>
          <a:bodyPr vert="horz" lIns="0" tIns="0" rIns="0" bIns="0" rtlCol="0" anchor="t">
            <a:noAutofit/>
          </a:bodyPr>
          <a:lstStyle/>
          <a:p>
            <a:pPr marL="0" indent="0">
              <a:buNone/>
            </a:pPr>
            <a:r>
              <a:rPr lang="da-DK" sz="1100" b="1" dirty="0"/>
              <a:t>Foreningens læring og erfaringer:</a:t>
            </a:r>
          </a:p>
          <a:p>
            <a:pPr marL="179705" indent="-179705"/>
            <a:r>
              <a:rPr lang="da-DK" sz="1100" dirty="0"/>
              <a:t>Over tid har foreningen erfaret, at de 8 ugers forløb er den ”magiske grænse”. Kortere forløb giver sjældent nye medlemmer. Bliver forløbet længere, begynder pigerne at savne deres vante aktiviteter i fritidsklubben. Men med de 8 uger opnår pigerne en udvikling i deres færdigheder og fastholder interessen.</a:t>
            </a:r>
          </a:p>
          <a:p>
            <a:pPr marL="179705" lvl="0" indent="-179705"/>
            <a:r>
              <a:rPr lang="da-DK" sz="1100" dirty="0"/>
              <a:t>Det var et langt sejt træk at etablere </a:t>
            </a:r>
            <a:r>
              <a:rPr lang="da-DK" sz="1100" dirty="0" err="1"/>
              <a:t>samarbejderne</a:t>
            </a:r>
            <a:r>
              <a:rPr lang="da-DK" sz="1100" dirty="0"/>
              <a:t> med fritidsklubberne. Foreningen brugte to år på at række ud </a:t>
            </a:r>
            <a:r>
              <a:rPr lang="da-DK" sz="1100"/>
              <a:t>og holde </a:t>
            </a:r>
            <a:r>
              <a:rPr lang="da-DK" sz="1100" dirty="0"/>
              <a:t>møder med fritidsklubberne, inden det første forløb blev afviklet. </a:t>
            </a:r>
          </a:p>
          <a:p>
            <a:pPr marL="179705" lvl="0" indent="-179705"/>
            <a:r>
              <a:rPr lang="da-DK" sz="1100" dirty="0">
                <a:latin typeface="KBH Tekst"/>
              </a:rPr>
              <a:t>For at ”sælge” ideen til fritidsklubberne, er det ifølge BK Skjold en god idé at tale ind i fritidsklubbernes egen dagsorden og pædagogiske mission. Fx at forløbene taler ind i en trivselsdagsorden og kan give konflikthåndteringsværktøjer frem for at lægge vægt på foreningsdagsordenen om at få flere medlemmer. </a:t>
            </a:r>
          </a:p>
          <a:p>
            <a:pPr marL="179705" lvl="0" indent="-179705"/>
            <a:r>
              <a:rPr lang="da-DK" sz="1100" dirty="0"/>
              <a:t>Når det spredes blandt fritidsklubberne, at et fodboldforløb er værdifuldt og meningsgivende, er der erfaring for, at institutionen gerne vil betale for det, og at de gode rygter spredes til de andre fritidsklubber. </a:t>
            </a:r>
          </a:p>
        </p:txBody>
      </p:sp>
      <p:sp>
        <p:nvSpPr>
          <p:cNvPr id="4" name="Pladsholder til slidenummer 3">
            <a:extLst>
              <a:ext uri="{FF2B5EF4-FFF2-40B4-BE49-F238E27FC236}">
                <a16:creationId xmlns:a16="http://schemas.microsoft.com/office/drawing/2014/main" id="{8F3BA7A2-9202-2BC5-57C8-D4E7DE45F5EC}"/>
              </a:ext>
            </a:extLst>
          </p:cNvPr>
          <p:cNvSpPr>
            <a:spLocks noGrp="1"/>
          </p:cNvSpPr>
          <p:nvPr>
            <p:ph type="sldNum" sz="quarter" idx="12"/>
          </p:nvPr>
        </p:nvSpPr>
        <p:spPr>
          <a:xfrm>
            <a:off x="11343213" y="6506411"/>
            <a:ext cx="394920" cy="180000"/>
          </a:xfrm>
        </p:spPr>
        <p:txBody>
          <a:bodyPr/>
          <a:lstStyle/>
          <a:p>
            <a:fld id="{24C8C45C-947F-4981-8B3F-4F32E973C901}" type="slidenum">
              <a:rPr lang="da-DK" smtClean="0"/>
              <a:pPr/>
              <a:t>26</a:t>
            </a:fld>
            <a:endParaRPr lang="da-DK" dirty="0"/>
          </a:p>
        </p:txBody>
      </p:sp>
    </p:spTree>
    <p:extLst>
      <p:ext uri="{BB962C8B-B14F-4D97-AF65-F5344CB8AC3E}">
        <p14:creationId xmlns:p14="http://schemas.microsoft.com/office/powerpoint/2010/main" val="2169844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342F7-983D-44ED-8CDA-9352E7A77210}"/>
              </a:ext>
            </a:extLst>
          </p:cNvPr>
          <p:cNvSpPr>
            <a:spLocks noGrp="1"/>
          </p:cNvSpPr>
          <p:nvPr>
            <p:ph type="title"/>
          </p:nvPr>
        </p:nvSpPr>
        <p:spPr>
          <a:xfrm>
            <a:off x="771099" y="1078173"/>
            <a:ext cx="6067690" cy="826080"/>
          </a:xfrm>
        </p:spPr>
        <p:txBody>
          <a:bodyPr vert="horz" lIns="91440" tIns="45720" rIns="91440" bIns="45720" rtlCol="0" anchor="ctr">
            <a:normAutofit fontScale="90000"/>
          </a:bodyPr>
          <a:lstStyle/>
          <a:p>
            <a:r>
              <a:rPr lang="da-DK" sz="3600" b="1" dirty="0"/>
              <a:t>Erfaringsopsamlingens</a:t>
            </a:r>
            <a:r>
              <a:rPr lang="da-DK" b="1" dirty="0"/>
              <a:t> formål</a:t>
            </a:r>
          </a:p>
        </p:txBody>
      </p:sp>
      <p:sp>
        <p:nvSpPr>
          <p:cNvPr id="4" name="Pladsholder til tekst 3">
            <a:extLst>
              <a:ext uri="{FF2B5EF4-FFF2-40B4-BE49-F238E27FC236}">
                <a16:creationId xmlns:a16="http://schemas.microsoft.com/office/drawing/2014/main" id="{EA5E4138-4A4E-450C-B7DB-0D6B0AC6F1DB}"/>
              </a:ext>
            </a:extLst>
          </p:cNvPr>
          <p:cNvSpPr>
            <a:spLocks noGrp="1"/>
          </p:cNvSpPr>
          <p:nvPr>
            <p:ph type="body" sz="half" idx="2"/>
          </p:nvPr>
        </p:nvSpPr>
        <p:spPr>
          <a:xfrm>
            <a:off x="836679" y="2183641"/>
            <a:ext cx="5362102" cy="4455697"/>
          </a:xfrm>
        </p:spPr>
        <p:txBody>
          <a:bodyPr vert="horz" lIns="91440" tIns="45720" rIns="91440" bIns="45720" rtlCol="0" anchor="t">
            <a:noAutofit/>
          </a:bodyPr>
          <a:lstStyle/>
          <a:p>
            <a:pPr algn="just"/>
            <a:r>
              <a:rPr lang="da-DK" sz="1200" dirty="0">
                <a:latin typeface="KBH Tekst" panose="00000500000000000000" pitchFamily="2" charset="0"/>
              </a:rPr>
              <a:t>Denne version af erfaringsopsamlingen er udarbejdet af Kultur- og Fritidsforvaltningen i Københavns Kommune i november 2025 og har til formål at: </a:t>
            </a:r>
          </a:p>
          <a:p>
            <a:pPr marL="171450" indent="-171450" algn="just">
              <a:buFontTx/>
              <a:buChar char="-"/>
            </a:pPr>
            <a:r>
              <a:rPr lang="da-DK" sz="1200" dirty="0">
                <a:latin typeface="KBH Tekst" panose="00000500000000000000" pitchFamily="2" charset="0"/>
              </a:rPr>
              <a:t>Give andre kommuner eller organisationer inspiration til, hvordan man kan indgå længerevarende partnerskaber med civile aktører med henblik på at løfte en social dagsorden for specifikke målgrupper. </a:t>
            </a:r>
          </a:p>
          <a:p>
            <a:pPr marL="171450" indent="-171450" algn="just">
              <a:buFontTx/>
              <a:buChar char="-"/>
            </a:pPr>
            <a:r>
              <a:rPr lang="da-DK" sz="1200" dirty="0">
                <a:latin typeface="KBH Tekst" panose="00000500000000000000" pitchFamily="2" charset="0"/>
              </a:rPr>
              <a:t>Give forskere, undervisere eller andre interessenter inden for idræt, socialt udsatte, foreningsliv mv. indblik i Københavns Kommunes arbejde med at styrke børn og unges adgang til det lokale foreningsliv. </a:t>
            </a:r>
          </a:p>
          <a:p>
            <a:pPr marL="171450" indent="-171450" algn="just">
              <a:buFontTx/>
              <a:buChar char="-"/>
            </a:pPr>
            <a:r>
              <a:rPr lang="da-DK" sz="1200" dirty="0">
                <a:latin typeface="KBH Tekst" panose="00000500000000000000" pitchFamily="2" charset="0"/>
              </a:rPr>
              <a:t>Inspirere andre foreninger med konkrete ideer til indsatser og måder at arbejde på, hvis man vil nå specifikke målgrupper.</a:t>
            </a:r>
          </a:p>
          <a:p>
            <a:pPr marL="171450" indent="-171450" algn="just">
              <a:buFontTx/>
              <a:buChar char="-"/>
            </a:pPr>
            <a:r>
              <a:rPr lang="da-DK" sz="1200" dirty="0">
                <a:latin typeface="KBH Tekst" panose="00000500000000000000" pitchFamily="2" charset="0"/>
                <a:ea typeface="+mn-lt"/>
                <a:cs typeface="+mn-lt"/>
              </a:rPr>
              <a:t>Og sidst men ikke mindst at følge politisk og administrativt op i Københavns Kommune på modellen for Sociale partnerskaber og læringen foreningerne imellem.</a:t>
            </a:r>
            <a:endParaRPr lang="da-DK" sz="1200" dirty="0">
              <a:latin typeface="KBH Tekst" panose="00000500000000000000" pitchFamily="2" charset="0"/>
            </a:endParaRPr>
          </a:p>
          <a:p>
            <a:endParaRPr lang="da-DK" sz="1200" dirty="0">
              <a:latin typeface="KBH Tekst" panose="00000500000000000000" pitchFamily="2" charset="0"/>
            </a:endParaRPr>
          </a:p>
          <a:p>
            <a:endParaRPr lang="da-DK" sz="1200" dirty="0">
              <a:latin typeface="KBH Tekst" panose="00000500000000000000" pitchFamily="2" charset="0"/>
            </a:endParaRPr>
          </a:p>
          <a:p>
            <a:endParaRPr lang="da-DK" sz="1200" dirty="0">
              <a:latin typeface="KBH Tekst" panose="00000500000000000000" pitchFamily="2" charset="0"/>
            </a:endParaRPr>
          </a:p>
          <a:p>
            <a:endParaRPr lang="da-DK" sz="1200" dirty="0">
              <a:latin typeface="KBH Tekst" panose="00000500000000000000" pitchFamily="2" charset="0"/>
            </a:endParaRPr>
          </a:p>
          <a:p>
            <a:endParaRPr lang="da-DK" sz="1200" dirty="0">
              <a:latin typeface="KBH Tekst" panose="00000500000000000000" pitchFamily="2" charset="0"/>
            </a:endParaRPr>
          </a:p>
          <a:p>
            <a:endParaRPr lang="da-DK" sz="1200" dirty="0">
              <a:latin typeface="KBH Tekst" panose="00000500000000000000" pitchFamily="2" charset="0"/>
            </a:endParaRPr>
          </a:p>
          <a:p>
            <a:endParaRPr lang="da-DK" sz="1200" dirty="0">
              <a:latin typeface="KBH Tekst" panose="00000500000000000000" pitchFamily="2" charset="0"/>
            </a:endParaRPr>
          </a:p>
          <a:p>
            <a:endParaRPr lang="da-DK" sz="1200" dirty="0">
              <a:latin typeface="KBH Tekst" panose="00000500000000000000" pitchFamily="2" charset="0"/>
            </a:endParaRPr>
          </a:p>
        </p:txBody>
      </p:sp>
      <p:pic>
        <p:nvPicPr>
          <p:cNvPr id="6" name="Pladsholder til indhold 5">
            <a:extLst>
              <a:ext uri="{FF2B5EF4-FFF2-40B4-BE49-F238E27FC236}">
                <a16:creationId xmlns:a16="http://schemas.microsoft.com/office/drawing/2014/main" id="{A2E0E159-162E-4403-9E25-A94973915C1A}"/>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309" r="1" b="1"/>
          <a:stretch/>
        </p:blipFill>
        <p:spPr>
          <a:xfrm>
            <a:off x="7199440" y="36099"/>
            <a:ext cx="4992560" cy="6857990"/>
          </a:xfrm>
          <a:prstGeom prst="rect">
            <a:avLst/>
          </a:prstGeom>
          <a:effectLst/>
        </p:spPr>
      </p:pic>
      <p:sp>
        <p:nvSpPr>
          <p:cNvPr id="3" name="Pladsholder til slidenummer 2">
            <a:extLst>
              <a:ext uri="{FF2B5EF4-FFF2-40B4-BE49-F238E27FC236}">
                <a16:creationId xmlns:a16="http://schemas.microsoft.com/office/drawing/2014/main" id="{349D3D14-32FA-4001-99DC-14C2E4428894}"/>
              </a:ext>
            </a:extLst>
          </p:cNvPr>
          <p:cNvSpPr>
            <a:spLocks noGrp="1"/>
          </p:cNvSpPr>
          <p:nvPr>
            <p:ph type="sldNum" sz="quarter" idx="12"/>
          </p:nvPr>
        </p:nvSpPr>
        <p:spPr>
          <a:xfrm>
            <a:off x="9119205" y="6528964"/>
            <a:ext cx="2743200" cy="365125"/>
          </a:xfrm>
        </p:spPr>
        <p:txBody>
          <a:bodyPr/>
          <a:lstStyle/>
          <a:p>
            <a:fld id="{2FA3F1A1-2874-4770-801B-6F78B18EDF2E}" type="slidenum">
              <a:rPr lang="da-DK" smtClean="0">
                <a:solidFill>
                  <a:schemeClr val="bg1"/>
                </a:solidFill>
              </a:rPr>
              <a:t>3</a:t>
            </a:fld>
            <a:endParaRPr lang="da-DK">
              <a:solidFill>
                <a:schemeClr val="bg1"/>
              </a:solidFill>
            </a:endParaRPr>
          </a:p>
        </p:txBody>
      </p:sp>
    </p:spTree>
    <p:extLst>
      <p:ext uri="{BB962C8B-B14F-4D97-AF65-F5344CB8AC3E}">
        <p14:creationId xmlns:p14="http://schemas.microsoft.com/office/powerpoint/2010/main" val="1573393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DBFFA-7774-4381-8CB1-ACEAC485AE42}"/>
              </a:ext>
            </a:extLst>
          </p:cNvPr>
          <p:cNvSpPr>
            <a:spLocks noGrp="1"/>
          </p:cNvSpPr>
          <p:nvPr>
            <p:ph type="title"/>
          </p:nvPr>
        </p:nvSpPr>
        <p:spPr>
          <a:xfrm>
            <a:off x="719998" y="894268"/>
            <a:ext cx="10752002" cy="503211"/>
          </a:xfrm>
        </p:spPr>
        <p:txBody>
          <a:bodyPr>
            <a:normAutofit/>
          </a:bodyPr>
          <a:lstStyle/>
          <a:p>
            <a:r>
              <a:rPr lang="da-DK" sz="3200" b="1" dirty="0"/>
              <a:t>Hvad er de Sociale partnerskaber?</a:t>
            </a:r>
          </a:p>
        </p:txBody>
      </p:sp>
      <p:sp>
        <p:nvSpPr>
          <p:cNvPr id="4" name="Tekstfelt 3">
            <a:extLst>
              <a:ext uri="{FF2B5EF4-FFF2-40B4-BE49-F238E27FC236}">
                <a16:creationId xmlns:a16="http://schemas.microsoft.com/office/drawing/2014/main" id="{774EA317-F8CB-44DF-AB87-8C940BAF428C}"/>
              </a:ext>
              <a:ext uri="{C183D7F6-B498-43B3-948B-1728B52AA6E4}">
                <adec:decorative xmlns:adec="http://schemas.microsoft.com/office/drawing/2017/decorative" val="1"/>
              </a:ext>
            </a:extLst>
          </p:cNvPr>
          <p:cNvSpPr txBox="1"/>
          <p:nvPr/>
        </p:nvSpPr>
        <p:spPr>
          <a:xfrm>
            <a:off x="719998" y="1501402"/>
            <a:ext cx="5099777" cy="4339650"/>
          </a:xfrm>
          <a:prstGeom prst="rect">
            <a:avLst/>
          </a:prstGeom>
          <a:noFill/>
        </p:spPr>
        <p:txBody>
          <a:bodyPr wrap="square" rtlCol="0">
            <a:spAutoFit/>
          </a:bodyPr>
          <a:lstStyle/>
          <a:p>
            <a:pPr marL="0" lvl="3" algn="just"/>
            <a:r>
              <a:rPr lang="da-DK" sz="1200" dirty="0">
                <a:solidFill>
                  <a:schemeClr val="tx1">
                    <a:lumMod val="85000"/>
                    <a:lumOff val="15000"/>
                  </a:schemeClr>
                </a:solidFill>
                <a:latin typeface="KBH Tekst" panose="00000500000000000000" pitchFamily="2" charset="0"/>
              </a:rPr>
              <a:t>Kultur- og Fritidsforvaltningen (KFF) i Københavns Kommune har pr. 1. januar 2025 sociale partnerskabsaftaler med 21 folkeoplysende foreninger.</a:t>
            </a:r>
          </a:p>
          <a:p>
            <a:pPr marL="0" lvl="3" algn="just"/>
            <a:endParaRPr lang="da-DK" sz="1200" b="1" dirty="0">
              <a:latin typeface="KBH Tekst" panose="00000500000000000000" pitchFamily="2" charset="0"/>
            </a:endParaRPr>
          </a:p>
          <a:p>
            <a:pPr marL="0" lvl="3" algn="just"/>
            <a:r>
              <a:rPr lang="da-DK" sz="1200" b="1" dirty="0">
                <a:latin typeface="KBH Tekst" panose="00000500000000000000" pitchFamily="2" charset="0"/>
              </a:rPr>
              <a:t>Formål</a:t>
            </a:r>
          </a:p>
          <a:p>
            <a:pPr marL="0" indent="0" algn="just">
              <a:buNone/>
            </a:pPr>
            <a:r>
              <a:rPr lang="da-DK" sz="1200" dirty="0">
                <a:latin typeface="KBH Tekst" panose="00000500000000000000" pitchFamily="2" charset="0"/>
              </a:rPr>
              <a:t>De Sociale partnerskaber skal være med til at sikre, at der i de udsatte byområder i København findes faste, stabile og kontinuerlige foreningstilbud for børn og unge op til 25 år. </a:t>
            </a:r>
          </a:p>
          <a:p>
            <a:pPr marL="0" indent="0" algn="just">
              <a:buNone/>
            </a:pPr>
            <a:r>
              <a:rPr lang="da-DK" sz="1200" dirty="0">
                <a:latin typeface="KBH Tekst" panose="00000500000000000000" pitchFamily="2" charset="0"/>
              </a:rPr>
              <a:t>I de udsatte byområder deltager børn og unge i mindre grad i foreningslivet end andre steder i byen, og folkeoplysende foreninger i disse områder oplever ofte større udfordringer med at skaffe frivillige, manglende forældreopbakning, mindre kontingentbetaling mm. Desuden kan flere af de børn og unge, som deltager i foreningernes aktiviteter, have forskellige udfordringer, der kræver flere ressourcer og kompetencer af trænere og ledere.</a:t>
            </a:r>
          </a:p>
          <a:p>
            <a:pPr marL="0" indent="0" algn="just">
              <a:buNone/>
            </a:pPr>
            <a:br>
              <a:rPr lang="da-DK" sz="1200" dirty="0">
                <a:solidFill>
                  <a:schemeClr val="tx1">
                    <a:lumMod val="85000"/>
                    <a:lumOff val="15000"/>
                  </a:schemeClr>
                </a:solidFill>
                <a:latin typeface="KBH Tekst" panose="00000500000000000000" pitchFamily="2" charset="0"/>
              </a:rPr>
            </a:br>
            <a:r>
              <a:rPr lang="da-DK" sz="1200" b="1" dirty="0">
                <a:latin typeface="KBH Tekst" panose="00000500000000000000" pitchFamily="2" charset="0"/>
              </a:rPr>
              <a:t>Metode</a:t>
            </a:r>
          </a:p>
          <a:p>
            <a:pPr marL="0" lvl="3" algn="just"/>
            <a:r>
              <a:rPr lang="da-DK" sz="1200" dirty="0">
                <a:latin typeface="KBH Tekst" panose="00000500000000000000" pitchFamily="2" charset="0"/>
              </a:rPr>
              <a:t>Med partnerskabet modtager foreningerne hver 250.000 kr. eller 400.000 kr. årligt. Hele tilskuddet skal anvendes til ansættelse af en </a:t>
            </a:r>
            <a:r>
              <a:rPr lang="da-DK" sz="1200" dirty="0" err="1">
                <a:latin typeface="KBH Tekst" panose="00000500000000000000" pitchFamily="2" charset="0"/>
              </a:rPr>
              <a:t>ressourceperson</a:t>
            </a:r>
            <a:r>
              <a:rPr lang="da-DK" sz="1200" dirty="0">
                <a:latin typeface="KBH Tekst" panose="00000500000000000000" pitchFamily="2" charset="0"/>
              </a:rPr>
              <a:t>, der kontinuerligt skal arbejde med at gøre foreningen i stand til at rumme, inkludere og fastholde børn og unge fra udsatte byområder i foreningens aktiviteter. </a:t>
            </a:r>
          </a:p>
        </p:txBody>
      </p:sp>
      <p:sp>
        <p:nvSpPr>
          <p:cNvPr id="3" name="Pladsholder til slidenummer 2">
            <a:extLst>
              <a:ext uri="{FF2B5EF4-FFF2-40B4-BE49-F238E27FC236}">
                <a16:creationId xmlns:a16="http://schemas.microsoft.com/office/drawing/2014/main" id="{483E2620-7C14-4029-9BF8-50239D99A4FE}"/>
              </a:ext>
            </a:extLst>
          </p:cNvPr>
          <p:cNvSpPr>
            <a:spLocks noGrp="1"/>
          </p:cNvSpPr>
          <p:nvPr>
            <p:ph type="sldNum" sz="quarter" idx="12"/>
          </p:nvPr>
        </p:nvSpPr>
        <p:spPr>
          <a:xfrm>
            <a:off x="8966735" y="6492875"/>
            <a:ext cx="2743200" cy="365125"/>
          </a:xfrm>
        </p:spPr>
        <p:txBody>
          <a:bodyPr/>
          <a:lstStyle/>
          <a:p>
            <a:fld id="{2FA3F1A1-2874-4770-801B-6F78B18EDF2E}" type="slidenum">
              <a:rPr lang="da-DK" smtClean="0">
                <a:solidFill>
                  <a:schemeClr val="tx1"/>
                </a:solidFill>
              </a:rPr>
              <a:t>4</a:t>
            </a:fld>
            <a:endParaRPr lang="da-DK">
              <a:solidFill>
                <a:schemeClr val="tx1"/>
              </a:solidFill>
            </a:endParaRPr>
          </a:p>
        </p:txBody>
      </p:sp>
      <p:sp>
        <p:nvSpPr>
          <p:cNvPr id="5" name="Tekstfelt 4">
            <a:extLst>
              <a:ext uri="{FF2B5EF4-FFF2-40B4-BE49-F238E27FC236}">
                <a16:creationId xmlns:a16="http://schemas.microsoft.com/office/drawing/2014/main" id="{9AED80A2-ACDF-A98F-F859-C1475B0E13EE}"/>
              </a:ext>
            </a:extLst>
          </p:cNvPr>
          <p:cNvSpPr txBox="1"/>
          <p:nvPr/>
        </p:nvSpPr>
        <p:spPr>
          <a:xfrm>
            <a:off x="6238875" y="1501402"/>
            <a:ext cx="4981575" cy="5447645"/>
          </a:xfrm>
          <a:prstGeom prst="rect">
            <a:avLst/>
          </a:prstGeom>
          <a:noFill/>
        </p:spPr>
        <p:txBody>
          <a:bodyPr wrap="square" rtlCol="0">
            <a:spAutoFit/>
          </a:bodyPr>
          <a:lstStyle/>
          <a:p>
            <a:pPr marL="0" lvl="3" algn="just"/>
            <a:r>
              <a:rPr lang="da-DK" sz="1200" dirty="0">
                <a:latin typeface="KBH Tekst" panose="00000500000000000000" pitchFamily="2" charset="0"/>
              </a:rPr>
              <a:t>Som en del af aftalen stiller KFF en konsulent til rådighed for foreningen. Konsulenten yder løbende sparring og rådgivning, hjælper med at etablere netværk og fungerer som én indgang til kommunen. </a:t>
            </a:r>
            <a:endParaRPr lang="da-DK" sz="1200" b="1" dirty="0">
              <a:solidFill>
                <a:schemeClr val="tx1">
                  <a:lumMod val="85000"/>
                  <a:lumOff val="15000"/>
                </a:schemeClr>
              </a:solidFill>
              <a:latin typeface="KBH Tekst" panose="00000500000000000000" pitchFamily="2" charset="0"/>
            </a:endParaRPr>
          </a:p>
          <a:p>
            <a:pPr marL="0" lvl="3" algn="just"/>
            <a:r>
              <a:rPr lang="da-DK" sz="1200" dirty="0">
                <a:latin typeface="KBH Tekst" panose="00000500000000000000" pitchFamily="2" charset="0"/>
              </a:rPr>
              <a:t>  </a:t>
            </a:r>
          </a:p>
          <a:p>
            <a:pPr marL="0" lvl="3" algn="just"/>
            <a:r>
              <a:rPr lang="da-DK" sz="1200" b="1" dirty="0">
                <a:latin typeface="KBH Tekst" panose="00000500000000000000" pitchFamily="2" charset="0"/>
              </a:rPr>
              <a:t>Udvælgelse</a:t>
            </a:r>
          </a:p>
          <a:p>
            <a:pPr marL="0" indent="0">
              <a:buNone/>
            </a:pPr>
            <a:r>
              <a:rPr lang="da-DK" sz="1200" dirty="0">
                <a:solidFill>
                  <a:schemeClr val="tx1">
                    <a:lumMod val="85000"/>
                    <a:lumOff val="15000"/>
                  </a:schemeClr>
                </a:solidFill>
                <a:latin typeface="KBH Tekst" panose="00000500000000000000" pitchFamily="2" charset="0"/>
              </a:rPr>
              <a:t>Den seneste udvælgelsesrunde fandt sted i efteråret 2024 med opstart 1. januar 2025. For at komme i betragtning til et partnerskab har foreningerne skullet:</a:t>
            </a:r>
          </a:p>
          <a:p>
            <a:pPr marL="0" indent="0">
              <a:buNone/>
            </a:pPr>
            <a:endParaRPr lang="da-DK" sz="1200" dirty="0">
              <a:solidFill>
                <a:schemeClr val="tx1">
                  <a:lumMod val="85000"/>
                  <a:lumOff val="15000"/>
                </a:schemeClr>
              </a:solidFill>
              <a:latin typeface="KBH Tekst" panose="00000500000000000000" pitchFamily="2" charset="0"/>
            </a:endParaRPr>
          </a:p>
          <a:p>
            <a:pPr marL="171450" indent="-171450" algn="just">
              <a:buFont typeface="Wingdings" panose="05000000000000000000" pitchFamily="2" charset="2"/>
              <a:buChar char="ü"/>
            </a:pPr>
            <a:r>
              <a:rPr lang="da-DK" sz="1200" dirty="0">
                <a:solidFill>
                  <a:schemeClr val="tx1">
                    <a:lumMod val="85000"/>
                    <a:lumOff val="15000"/>
                  </a:schemeClr>
                </a:solidFill>
                <a:latin typeface="KBH Tekst" panose="00000500000000000000" pitchFamily="2" charset="0"/>
              </a:rPr>
              <a:t>have en vis størrelse (minimum 100-250 børne- og ungemedlemmer)</a:t>
            </a:r>
          </a:p>
          <a:p>
            <a:pPr marL="171450" indent="-171450" algn="just">
              <a:buFont typeface="Wingdings" panose="05000000000000000000" pitchFamily="2" charset="2"/>
              <a:buChar char="ü"/>
            </a:pPr>
            <a:r>
              <a:rPr lang="da-DK" sz="1200" dirty="0">
                <a:solidFill>
                  <a:schemeClr val="tx1">
                    <a:lumMod val="85000"/>
                    <a:lumOff val="15000"/>
                  </a:schemeClr>
                </a:solidFill>
                <a:latin typeface="KBH Tekst" panose="00000500000000000000" pitchFamily="2" charset="0"/>
              </a:rPr>
              <a:t>have aktiviteter i eller i nærheden af udsatte byområder i København </a:t>
            </a:r>
          </a:p>
          <a:p>
            <a:pPr marL="171450" indent="-171450">
              <a:buFont typeface="Wingdings" panose="05000000000000000000" pitchFamily="2" charset="2"/>
              <a:buChar char="ü"/>
            </a:pPr>
            <a:r>
              <a:rPr lang="da-DK" sz="1200" dirty="0">
                <a:solidFill>
                  <a:schemeClr val="tx1">
                    <a:lumMod val="85000"/>
                    <a:lumOff val="15000"/>
                  </a:schemeClr>
                </a:solidFill>
                <a:latin typeface="KBH Tekst" panose="00000500000000000000" pitchFamily="2" charset="0"/>
              </a:rPr>
              <a:t>vise gode erfaringer over en årrække med at inddrage udsatte børn og unge</a:t>
            </a:r>
          </a:p>
          <a:p>
            <a:pPr marL="0" indent="0">
              <a:buNone/>
            </a:pPr>
            <a:endParaRPr lang="da-DK" sz="1200" dirty="0">
              <a:solidFill>
                <a:schemeClr val="tx1">
                  <a:lumMod val="85000"/>
                  <a:lumOff val="15000"/>
                </a:schemeClr>
              </a:solidFill>
              <a:latin typeface="KBH Tekst" panose="00000500000000000000" pitchFamily="2" charset="0"/>
            </a:endParaRPr>
          </a:p>
          <a:p>
            <a:pPr marL="0" indent="0" algn="just">
              <a:buNone/>
            </a:pPr>
            <a:r>
              <a:rPr lang="da-DK" sz="1200" dirty="0">
                <a:solidFill>
                  <a:schemeClr val="tx1">
                    <a:lumMod val="85000"/>
                    <a:lumOff val="15000"/>
                  </a:schemeClr>
                </a:solidFill>
                <a:latin typeface="KBH Tekst" panose="00000500000000000000" pitchFamily="2" charset="0"/>
              </a:rPr>
              <a:t>Aftalen om det Sociale partnerskab løber i udgangspunktet tre år, men kan forlænges, hvis det vurderes relevant. </a:t>
            </a:r>
          </a:p>
          <a:p>
            <a:pPr marL="0" indent="0" algn="just">
              <a:buNone/>
            </a:pPr>
            <a:endParaRPr lang="da-DK" sz="1200" dirty="0">
              <a:solidFill>
                <a:schemeClr val="tx1">
                  <a:lumMod val="85000"/>
                  <a:lumOff val="15000"/>
                </a:schemeClr>
              </a:solidFill>
              <a:latin typeface="KBH Tekst" panose="00000500000000000000" pitchFamily="2" charset="0"/>
            </a:endParaRPr>
          </a:p>
          <a:p>
            <a:pPr marL="0" indent="0" algn="just">
              <a:buNone/>
            </a:pPr>
            <a:r>
              <a:rPr lang="da-DK" sz="1200" b="1" dirty="0">
                <a:solidFill>
                  <a:schemeClr val="tx1">
                    <a:lumMod val="85000"/>
                    <a:lumOff val="15000"/>
                  </a:schemeClr>
                </a:solidFill>
                <a:latin typeface="KBH Tekst" panose="00000500000000000000" pitchFamily="2" charset="0"/>
              </a:rPr>
              <a:t>Økonomi</a:t>
            </a:r>
          </a:p>
          <a:p>
            <a:pPr marL="0" indent="0" algn="just">
              <a:buNone/>
            </a:pPr>
            <a:r>
              <a:rPr lang="da-DK" sz="1200" dirty="0">
                <a:solidFill>
                  <a:schemeClr val="tx1">
                    <a:lumMod val="85000"/>
                    <a:lumOff val="15000"/>
                  </a:schemeClr>
                </a:solidFill>
                <a:latin typeface="KBH Tekst" panose="00000500000000000000" pitchFamily="2" charset="0"/>
              </a:rPr>
              <a:t>Midlerne til de Sociale partnerskaber er afsat på kommunens budget. Fra 2022 blev der afsat varige midler. Det årlige budget er ca. 6 mio. kr. Herudover har Kultur- og Fritidsudvalget afsat 750.000 kr. i 2025-2027 til Sociale partnerskaber med tre kulturforeninger (der indgår i de nuværende 21 partnerskabs-aftaler).</a:t>
            </a:r>
          </a:p>
          <a:p>
            <a:pPr marL="0" indent="0" algn="just">
              <a:buNone/>
            </a:pPr>
            <a:endParaRPr lang="da-DK" sz="1200" dirty="0">
              <a:latin typeface="KBH Tekst" panose="00000500000000000000" pitchFamily="2" charset="0"/>
            </a:endParaRPr>
          </a:p>
        </p:txBody>
      </p:sp>
    </p:spTree>
    <p:extLst>
      <p:ext uri="{BB962C8B-B14F-4D97-AF65-F5344CB8AC3E}">
        <p14:creationId xmlns:p14="http://schemas.microsoft.com/office/powerpoint/2010/main" val="1447869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657D6-CEFE-A0F6-64EF-E1C1AD21C06D}"/>
              </a:ext>
            </a:extLst>
          </p:cNvPr>
          <p:cNvSpPr>
            <a:spLocks noGrp="1"/>
          </p:cNvSpPr>
          <p:nvPr>
            <p:ph type="title"/>
          </p:nvPr>
        </p:nvSpPr>
        <p:spPr>
          <a:xfrm>
            <a:off x="719997" y="894268"/>
            <a:ext cx="10616217" cy="541340"/>
          </a:xfrm>
        </p:spPr>
        <p:txBody>
          <a:bodyPr/>
          <a:lstStyle/>
          <a:p>
            <a:r>
              <a:rPr lang="da-DK" sz="3200" dirty="0"/>
              <a:t>Historik og justering af partnerskabsmodellen</a:t>
            </a:r>
          </a:p>
        </p:txBody>
      </p:sp>
      <p:sp>
        <p:nvSpPr>
          <p:cNvPr id="3" name="Pladsholder til indhold 2">
            <a:extLst>
              <a:ext uri="{FF2B5EF4-FFF2-40B4-BE49-F238E27FC236}">
                <a16:creationId xmlns:a16="http://schemas.microsoft.com/office/drawing/2014/main" id="{2C8C1AF2-D405-F72F-2219-894E4FB8DEC9}"/>
              </a:ext>
            </a:extLst>
          </p:cNvPr>
          <p:cNvSpPr>
            <a:spLocks noGrp="1"/>
          </p:cNvSpPr>
          <p:nvPr>
            <p:ph idx="1"/>
          </p:nvPr>
        </p:nvSpPr>
        <p:spPr>
          <a:xfrm>
            <a:off x="719997" y="1623981"/>
            <a:ext cx="5196199" cy="4923692"/>
          </a:xfrm>
        </p:spPr>
        <p:txBody>
          <a:bodyPr/>
          <a:lstStyle/>
          <a:p>
            <a:pPr marL="0" indent="0" algn="just">
              <a:buNone/>
            </a:pPr>
            <a:r>
              <a:rPr lang="da-DK" b="1" dirty="0">
                <a:solidFill>
                  <a:schemeClr val="tx1">
                    <a:lumMod val="85000"/>
                    <a:lumOff val="15000"/>
                  </a:schemeClr>
                </a:solidFill>
                <a:latin typeface="KBH Tekst" panose="00000500000000000000" pitchFamily="2" charset="0"/>
              </a:rPr>
              <a:t>Historik</a:t>
            </a:r>
          </a:p>
          <a:p>
            <a:pPr marL="0" indent="0" algn="just">
              <a:buNone/>
            </a:pPr>
            <a:r>
              <a:rPr lang="da-DK" dirty="0">
                <a:solidFill>
                  <a:schemeClr val="tx1">
                    <a:lumMod val="85000"/>
                    <a:lumOff val="15000"/>
                  </a:schemeClr>
                </a:solidFill>
              </a:rPr>
              <a:t>De første partnerskaber med foreninger med lønmidler i Københavns Kommune blev oprindeligt igangsat i 2007 med eksterne midler. Efterfølgende valgte kommunen fra 2012 at omlægge kommunale puljemidler til mere langsigtede indsatser, der skulle sikre kontinuitet og forankring i arbejdet med børn og unge fra udsatte boligområder i stedet for midlertidighed. </a:t>
            </a:r>
          </a:p>
          <a:p>
            <a:pPr marL="0" indent="0" algn="just">
              <a:buNone/>
            </a:pPr>
            <a:r>
              <a:rPr lang="da-DK" dirty="0">
                <a:solidFill>
                  <a:schemeClr val="tx1">
                    <a:lumMod val="85000"/>
                    <a:lumOff val="15000"/>
                  </a:schemeClr>
                </a:solidFill>
              </a:rPr>
              <a:t>Dette gjorde det muligt at igangsætte de første fem ”Sociale partnerskaber”, hvorefter der i 2018 og 2020 blev bevilget partnerskaber til yderligere 20 foreninger. </a:t>
            </a:r>
            <a:r>
              <a:rPr lang="da-DK" dirty="0">
                <a:solidFill>
                  <a:schemeClr val="tx1">
                    <a:lumMod val="85000"/>
                    <a:lumOff val="15000"/>
                  </a:schemeClr>
                </a:solidFill>
                <a:latin typeface="KBH Tekst" panose="00000500000000000000" pitchFamily="2" charset="0"/>
              </a:rPr>
              <a:t>Disse 25 aftaler udløb samlet med udgangen af 2024.</a:t>
            </a:r>
          </a:p>
          <a:p>
            <a:pPr marL="0" indent="0" algn="just">
              <a:buNone/>
            </a:pPr>
            <a:endParaRPr lang="da-DK" dirty="0">
              <a:solidFill>
                <a:schemeClr val="tx1">
                  <a:lumMod val="85000"/>
                  <a:lumOff val="15000"/>
                </a:schemeClr>
              </a:solidFill>
              <a:latin typeface="KBH Tekst" panose="00000500000000000000" pitchFamily="2" charset="0"/>
            </a:endParaRPr>
          </a:p>
          <a:p>
            <a:pPr marL="0" indent="0" algn="just">
              <a:buNone/>
            </a:pPr>
            <a:r>
              <a:rPr lang="da-DK" b="1" dirty="0">
                <a:solidFill>
                  <a:schemeClr val="tx1">
                    <a:lumMod val="85000"/>
                    <a:lumOff val="15000"/>
                  </a:schemeClr>
                </a:solidFill>
                <a:latin typeface="KBH Tekst" panose="00000500000000000000" pitchFamily="2" charset="0"/>
              </a:rPr>
              <a:t>Justering af partnerskabsmodellen</a:t>
            </a:r>
          </a:p>
          <a:p>
            <a:pPr marL="0" indent="0" algn="just">
              <a:buNone/>
            </a:pPr>
            <a:r>
              <a:rPr lang="da-DK" dirty="0">
                <a:solidFill>
                  <a:schemeClr val="tx1">
                    <a:lumMod val="85000"/>
                    <a:lumOff val="15000"/>
                  </a:schemeClr>
                </a:solidFill>
                <a:latin typeface="KBH Tekst" panose="00000500000000000000" pitchFamily="2" charset="0"/>
              </a:rPr>
              <a:t>Kultur- og </a:t>
            </a:r>
            <a:r>
              <a:rPr lang="da-DK" dirty="0">
                <a:solidFill>
                  <a:schemeClr val="tx1">
                    <a:lumMod val="85000"/>
                    <a:lumOff val="15000"/>
                  </a:schemeClr>
                </a:solidFill>
              </a:rPr>
              <a:t>F</a:t>
            </a:r>
            <a:r>
              <a:rPr lang="da-DK" dirty="0">
                <a:solidFill>
                  <a:schemeClr val="tx1">
                    <a:lumMod val="85000"/>
                    <a:lumOff val="15000"/>
                  </a:schemeClr>
                </a:solidFill>
                <a:latin typeface="KBH Tekst" panose="00000500000000000000" pitchFamily="2" charset="0"/>
              </a:rPr>
              <a:t>ritidsudvalget besluttede at justere partnerskabs-modellen fra 2025 og i den forbindelse at gennemføre en ny ansøgningsrunde. Den nye model indeholder følgende justeringer:</a:t>
            </a:r>
          </a:p>
          <a:p>
            <a:pPr algn="just"/>
            <a:r>
              <a:rPr lang="da-DK" dirty="0"/>
              <a:t>To niveauer af tilskud frem for ét:</a:t>
            </a:r>
          </a:p>
          <a:p>
            <a:pPr marL="192087" lvl="1" indent="0" algn="just">
              <a:buNone/>
            </a:pPr>
            <a:r>
              <a:rPr lang="da-DK" dirty="0"/>
              <a:t>250.000 kr. til et ”standard partnerskab” og 400.000 kr. til et ”udvidet partnerskab”</a:t>
            </a:r>
          </a:p>
          <a:p>
            <a:pPr algn="just"/>
            <a:r>
              <a:rPr lang="da-DK" dirty="0"/>
              <a:t>Krav om medfinansiering:</a:t>
            </a:r>
          </a:p>
          <a:p>
            <a:pPr marL="192087" lvl="1" indent="0" algn="just">
              <a:buNone/>
            </a:pPr>
            <a:r>
              <a:rPr lang="da-DK" dirty="0"/>
              <a:t>50.000 kr. til et standard partnerskab, så der kan ansættes en </a:t>
            </a:r>
            <a:r>
              <a:rPr lang="da-DK" dirty="0" err="1"/>
              <a:t>ressourceperson</a:t>
            </a:r>
            <a:r>
              <a:rPr lang="da-DK" dirty="0"/>
              <a:t> på min. 25 t/ugen. 100.000 kr. til et udvidet partnerskab, så der kan ansættes en </a:t>
            </a:r>
            <a:r>
              <a:rPr lang="da-DK" dirty="0" err="1"/>
              <a:t>ressourceperson</a:t>
            </a:r>
            <a:r>
              <a:rPr lang="da-DK" dirty="0"/>
              <a:t> på 37 t/ugen</a:t>
            </a:r>
          </a:p>
          <a:p>
            <a:pPr marL="0" indent="0">
              <a:buNone/>
            </a:pPr>
            <a:endParaRPr lang="da-DK" dirty="0">
              <a:solidFill>
                <a:schemeClr val="tx1">
                  <a:lumMod val="85000"/>
                  <a:lumOff val="15000"/>
                </a:schemeClr>
              </a:solidFill>
              <a:latin typeface="KBH Tekst" panose="00000500000000000000" pitchFamily="2" charset="0"/>
            </a:endParaRPr>
          </a:p>
          <a:p>
            <a:pPr marL="0" indent="0">
              <a:buNone/>
            </a:pPr>
            <a:r>
              <a:rPr lang="da-DK" dirty="0">
                <a:solidFill>
                  <a:schemeClr val="tx1">
                    <a:lumMod val="85000"/>
                    <a:lumOff val="15000"/>
                  </a:schemeClr>
                </a:solidFill>
                <a:latin typeface="KBH Tekst" panose="00000500000000000000" pitchFamily="2" charset="0"/>
              </a:rPr>
              <a:t> </a:t>
            </a:r>
          </a:p>
          <a:p>
            <a:pPr marL="0" indent="0">
              <a:buNone/>
            </a:pPr>
            <a:endParaRPr lang="da-DK" dirty="0"/>
          </a:p>
        </p:txBody>
      </p:sp>
      <p:sp>
        <p:nvSpPr>
          <p:cNvPr id="6" name="Pladsholder til indhold 5">
            <a:extLst>
              <a:ext uri="{FF2B5EF4-FFF2-40B4-BE49-F238E27FC236}">
                <a16:creationId xmlns:a16="http://schemas.microsoft.com/office/drawing/2014/main" id="{3EDB6ED0-DAD5-AE45-81C4-E1272A5D24EC}"/>
              </a:ext>
            </a:extLst>
          </p:cNvPr>
          <p:cNvSpPr>
            <a:spLocks noGrp="1"/>
          </p:cNvSpPr>
          <p:nvPr>
            <p:ph sz="quarter" idx="14"/>
          </p:nvPr>
        </p:nvSpPr>
        <p:spPr>
          <a:xfrm>
            <a:off x="6275801" y="1623981"/>
            <a:ext cx="5196200" cy="4207292"/>
          </a:xfrm>
        </p:spPr>
        <p:txBody>
          <a:bodyPr/>
          <a:lstStyle/>
          <a:p>
            <a:pPr algn="just"/>
            <a:r>
              <a:rPr lang="da-DK" dirty="0"/>
              <a:t>Krav om bestyrelsens involvering</a:t>
            </a:r>
          </a:p>
          <a:p>
            <a:pPr algn="just"/>
            <a:r>
              <a:rPr lang="da-DK" dirty="0"/>
              <a:t>Forpligtelse til ansættelse på overenskomstlignende vilkår</a:t>
            </a:r>
          </a:p>
          <a:p>
            <a:pPr marL="0" indent="0" algn="just">
              <a:buNone/>
            </a:pPr>
            <a:endParaRPr lang="da-DK" dirty="0"/>
          </a:p>
          <a:p>
            <a:pPr marL="0" indent="0" algn="just">
              <a:buNone/>
            </a:pPr>
            <a:r>
              <a:rPr lang="da-DK" b="1" dirty="0"/>
              <a:t>Udvidede partnerskaber</a:t>
            </a:r>
          </a:p>
          <a:p>
            <a:pPr marL="0" indent="0" algn="just">
              <a:buNone/>
            </a:pPr>
            <a:r>
              <a:rPr lang="da-DK" dirty="0"/>
              <a:t>Fire af de 21 foreninger er udvalgt til at varetage udvidede partnerskaber i hvert deres lokalområde (Amager, Husum/Tingbjerg, Valby/Sydhavnen, Nørrebro/Bispebjerg). Med det udvidede partnerskab skal foreningerne påtage sig en koordinerende rolle i lokalområdet i forhold til samarbejde mellem foreninger og andre aktører om målgruppen, fx ved at: </a:t>
            </a:r>
          </a:p>
          <a:p>
            <a:pPr algn="just"/>
            <a:r>
              <a:rPr lang="da-DK" dirty="0"/>
              <a:t>Medvirke til at skabe netværk og samarbejder mellem flere foreninger, kommune og andre aktører i lokalområdet (fx Socialforvaltningen, skoler, helhedsplaner)</a:t>
            </a:r>
          </a:p>
          <a:p>
            <a:pPr algn="just"/>
            <a:r>
              <a:rPr lang="da-DK" dirty="0"/>
              <a:t>Udvikle virkningsfulde metoder og udbrede dem til andre lokale foreninger</a:t>
            </a:r>
          </a:p>
          <a:p>
            <a:pPr algn="just"/>
            <a:r>
              <a:rPr lang="da-DK" dirty="0"/>
              <a:t>Være en indgang til relevante lokale samarbejdspartnere som andre foreninger kan få glæde af, fx kontakt til en lokal skole, fritidsklub eller lign. </a:t>
            </a:r>
          </a:p>
          <a:p>
            <a:pPr marL="0" indent="0" algn="just">
              <a:buNone/>
            </a:pPr>
            <a:r>
              <a:rPr lang="da-DK" dirty="0"/>
              <a:t>Det forventes, at dette er en kontinuerlig og prioriteret del af indsatsen, som der løbende afsættes ressourcer til. </a:t>
            </a:r>
            <a:r>
              <a:rPr lang="da-DK" dirty="0" err="1"/>
              <a:t>Bydækkende</a:t>
            </a:r>
            <a:r>
              <a:rPr lang="da-DK" dirty="0"/>
              <a:t> foreninger kan udvælge et eller flere relevante lokalområder at påtage sig en koordinerende rolle i.</a:t>
            </a:r>
            <a:endParaRPr lang="da-DK" b="1" dirty="0"/>
          </a:p>
          <a:p>
            <a:pPr marL="0" indent="0">
              <a:buNone/>
            </a:pPr>
            <a:endParaRPr lang="da-DK" b="1" dirty="0"/>
          </a:p>
          <a:p>
            <a:pPr marL="0" indent="0">
              <a:buNone/>
            </a:pPr>
            <a:endParaRPr lang="da-DK" b="1" dirty="0"/>
          </a:p>
          <a:p>
            <a:pPr marL="0" indent="0">
              <a:buNone/>
            </a:pPr>
            <a:endParaRPr lang="da-DK" b="1" dirty="0"/>
          </a:p>
          <a:p>
            <a:pPr marL="0" indent="0">
              <a:buNone/>
            </a:pPr>
            <a:endParaRPr lang="da-DK" b="1" dirty="0"/>
          </a:p>
          <a:p>
            <a:pPr marL="0" indent="0">
              <a:buNone/>
            </a:pPr>
            <a:endParaRPr lang="da-DK" b="1" dirty="0"/>
          </a:p>
          <a:p>
            <a:pPr marL="0" indent="0">
              <a:buNone/>
            </a:pPr>
            <a:endParaRPr lang="da-DK" b="1" dirty="0"/>
          </a:p>
          <a:p>
            <a:pPr marL="0" indent="0">
              <a:buNone/>
            </a:pPr>
            <a:endParaRPr lang="da-DK" b="1" dirty="0"/>
          </a:p>
        </p:txBody>
      </p:sp>
      <p:sp>
        <p:nvSpPr>
          <p:cNvPr id="5" name="Pladsholder til slidenummer 4">
            <a:extLst>
              <a:ext uri="{FF2B5EF4-FFF2-40B4-BE49-F238E27FC236}">
                <a16:creationId xmlns:a16="http://schemas.microsoft.com/office/drawing/2014/main" id="{0E07A658-CE2F-2ABC-1A2D-AC5C71ED6B2D}"/>
              </a:ext>
            </a:extLst>
          </p:cNvPr>
          <p:cNvSpPr>
            <a:spLocks noGrp="1"/>
          </p:cNvSpPr>
          <p:nvPr>
            <p:ph type="sldNum" sz="quarter" idx="12"/>
          </p:nvPr>
        </p:nvSpPr>
        <p:spPr/>
        <p:txBody>
          <a:bodyPr/>
          <a:lstStyle/>
          <a:p>
            <a:fld id="{859873C9-BF5D-4A9A-BB31-45BBB7BABAF7}" type="slidenum">
              <a:rPr lang="da-DK" noProof="0" smtClean="0"/>
              <a:t>5</a:t>
            </a:fld>
            <a:endParaRPr lang="da-DK" noProof="0"/>
          </a:p>
        </p:txBody>
      </p:sp>
      <p:sp>
        <p:nvSpPr>
          <p:cNvPr id="4" name="Pladsholder til sidefod 3">
            <a:extLst>
              <a:ext uri="{FF2B5EF4-FFF2-40B4-BE49-F238E27FC236}">
                <a16:creationId xmlns:a16="http://schemas.microsoft.com/office/drawing/2014/main" id="{9D6257F8-8DC2-C487-00D9-130B2C0C4B6F}"/>
              </a:ext>
            </a:extLst>
          </p:cNvPr>
          <p:cNvSpPr>
            <a:spLocks noGrp="1"/>
          </p:cNvSpPr>
          <p:nvPr>
            <p:ph type="ftr" sz="quarter" idx="11"/>
          </p:nvPr>
        </p:nvSpPr>
        <p:spPr/>
        <p:txBody>
          <a:bodyPr/>
          <a:lstStyle/>
          <a:p>
            <a:r>
              <a:rPr lang="da-DK" noProof="0"/>
              <a:t>Sidehoved</a:t>
            </a:r>
          </a:p>
        </p:txBody>
      </p:sp>
    </p:spTree>
    <p:extLst>
      <p:ext uri="{BB962C8B-B14F-4D97-AF65-F5344CB8AC3E}">
        <p14:creationId xmlns:p14="http://schemas.microsoft.com/office/powerpoint/2010/main" val="99404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500C7-13D8-41ED-949A-4C2005F06BF6}"/>
              </a:ext>
            </a:extLst>
          </p:cNvPr>
          <p:cNvSpPr>
            <a:spLocks noGrp="1"/>
          </p:cNvSpPr>
          <p:nvPr>
            <p:ph type="title"/>
          </p:nvPr>
        </p:nvSpPr>
        <p:spPr>
          <a:xfrm>
            <a:off x="612397" y="365125"/>
            <a:ext cx="10806718" cy="951611"/>
          </a:xfrm>
        </p:spPr>
        <p:txBody>
          <a:bodyPr>
            <a:normAutofit/>
          </a:bodyPr>
          <a:lstStyle/>
          <a:p>
            <a:r>
              <a:rPr lang="da-DK" sz="3200" b="1" dirty="0"/>
              <a:t>Idrætssociale</a:t>
            </a:r>
            <a:r>
              <a:rPr lang="da-DK" sz="3200" b="1" dirty="0">
                <a:latin typeface="KBH Tekst" panose="00000500000000000000" pitchFamily="2" charset="0"/>
              </a:rPr>
              <a:t> </a:t>
            </a:r>
            <a:r>
              <a:rPr lang="da-DK" sz="3200" dirty="0"/>
              <a:t>indsatser i København*</a:t>
            </a:r>
          </a:p>
        </p:txBody>
      </p:sp>
      <p:graphicFrame>
        <p:nvGraphicFramePr>
          <p:cNvPr id="4" name="Pladsholder til indhold 3" descr="Grafik over indsatser">
            <a:extLst>
              <a:ext uri="{FF2B5EF4-FFF2-40B4-BE49-F238E27FC236}">
                <a16:creationId xmlns:a16="http://schemas.microsoft.com/office/drawing/2014/main" id="{12FBFA5E-788F-4C08-AC58-1D7CDC4D0F41}"/>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089658933"/>
              </p:ext>
            </p:extLst>
          </p:nvPr>
        </p:nvGraphicFramePr>
        <p:xfrm>
          <a:off x="4797288" y="1656403"/>
          <a:ext cx="6926284" cy="4030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kstfelt 4">
            <a:extLst>
              <a:ext uri="{FF2B5EF4-FFF2-40B4-BE49-F238E27FC236}">
                <a16:creationId xmlns:a16="http://schemas.microsoft.com/office/drawing/2014/main" id="{336D04F7-452F-4439-A8F4-D070138F4A69}"/>
              </a:ext>
            </a:extLst>
          </p:cNvPr>
          <p:cNvSpPr txBox="1"/>
          <p:nvPr/>
        </p:nvSpPr>
        <p:spPr>
          <a:xfrm>
            <a:off x="612397" y="1807415"/>
            <a:ext cx="4184891" cy="3785652"/>
          </a:xfrm>
          <a:prstGeom prst="rect">
            <a:avLst/>
          </a:prstGeom>
          <a:noFill/>
        </p:spPr>
        <p:txBody>
          <a:bodyPr wrap="square" rtlCol="0">
            <a:spAutoFit/>
          </a:bodyPr>
          <a:lstStyle/>
          <a:p>
            <a:pPr algn="just"/>
            <a:r>
              <a:rPr lang="da-DK" sz="1200" dirty="0">
                <a:effectLst/>
                <a:latin typeface="KBH Tekst" panose="00000500000000000000" pitchFamily="2" charset="0"/>
                <a:ea typeface="Calibri" panose="020F0502020204030204" pitchFamily="34" charset="0"/>
              </a:rPr>
              <a:t>De Sociale partnerskaber er en vigtig del af </a:t>
            </a:r>
            <a:r>
              <a:rPr lang="da-DK" sz="1200" dirty="0">
                <a:latin typeface="KBH Tekst" panose="00000500000000000000" pitchFamily="2" charset="0"/>
                <a:ea typeface="Calibri" panose="020F0502020204030204" pitchFamily="34" charset="0"/>
              </a:rPr>
              <a:t>kommunens indsats for at inkludere flere udsatte børn og unge i foreningslivet. </a:t>
            </a:r>
            <a:r>
              <a:rPr lang="da-DK" sz="1200" dirty="0">
                <a:effectLst/>
                <a:latin typeface="KBH Tekst" panose="00000500000000000000" pitchFamily="2" charset="0"/>
                <a:ea typeface="Calibri" panose="020F0502020204030204" pitchFamily="34" charset="0"/>
              </a:rPr>
              <a:t>KFF arbejder med en række </a:t>
            </a:r>
            <a:r>
              <a:rPr lang="da-DK" sz="1200" dirty="0" err="1">
                <a:effectLst/>
                <a:latin typeface="KBH Tekst" panose="00000500000000000000" pitchFamily="2" charset="0"/>
                <a:ea typeface="Calibri" panose="020F0502020204030204" pitchFamily="34" charset="0"/>
              </a:rPr>
              <a:t>bydækkende</a:t>
            </a:r>
            <a:r>
              <a:rPr lang="da-DK" sz="1200" dirty="0">
                <a:effectLst/>
                <a:latin typeface="KBH Tekst" panose="00000500000000000000" pitchFamily="2" charset="0"/>
                <a:ea typeface="Calibri" panose="020F0502020204030204" pitchFamily="34" charset="0"/>
              </a:rPr>
              <a:t> og tværgående idrætssociale indsatser, der skal bidrage til dette. Indsatserne udgør tilsammen en ”fødekæde”, der skal understøtte de udsatte børn og unges vej ind i foreningslivet. Fødekæden består af:</a:t>
            </a:r>
          </a:p>
          <a:p>
            <a:pPr marL="342900" indent="-342900" algn="just">
              <a:buAutoNum type="arabicPeriod"/>
            </a:pPr>
            <a:r>
              <a:rPr lang="da-DK" sz="1200" dirty="0">
                <a:effectLst/>
                <a:latin typeface="KBH Tekst" panose="00000500000000000000" pitchFamily="2" charset="0"/>
                <a:ea typeface="Calibri" panose="020F0502020204030204" pitchFamily="34" charset="0"/>
              </a:rPr>
              <a:t>Introduktion til foreningsaktiviteter (via gratis </a:t>
            </a:r>
            <a:r>
              <a:rPr lang="da-DK" sz="1200" i="1" dirty="0" err="1">
                <a:effectLst/>
                <a:latin typeface="KBH Tekst" panose="00000500000000000000" pitchFamily="2" charset="0"/>
                <a:ea typeface="Calibri" panose="020F0502020204030204" pitchFamily="34" charset="0"/>
              </a:rPr>
              <a:t>FerieCamps</a:t>
            </a:r>
            <a:r>
              <a:rPr lang="da-DK" sz="1200" dirty="0">
                <a:effectLst/>
                <a:latin typeface="KBH Tekst" panose="00000500000000000000" pitchFamily="2" charset="0"/>
                <a:ea typeface="Calibri" panose="020F0502020204030204" pitchFamily="34" charset="0"/>
              </a:rPr>
              <a:t> rundt om i byen i alle skolernes ferier samt </a:t>
            </a:r>
            <a:r>
              <a:rPr lang="da-DK" sz="1200" i="1" dirty="0">
                <a:effectLst/>
                <a:latin typeface="KBH Tekst" panose="00000500000000000000" pitchFamily="2" charset="0"/>
                <a:ea typeface="Calibri" panose="020F0502020204030204" pitchFamily="34" charset="0"/>
              </a:rPr>
              <a:t>Aktive Børn i Forening</a:t>
            </a:r>
            <a:r>
              <a:rPr lang="da-DK" sz="1200" dirty="0">
                <a:effectLst/>
                <a:latin typeface="KBH Tekst" panose="00000500000000000000" pitchFamily="2" charset="0"/>
                <a:ea typeface="Calibri" panose="020F0502020204030204" pitchFamily="34" charset="0"/>
              </a:rPr>
              <a:t>, der er foreningsforløb for daginstitutioner, fritidshjem, og fritidsklubber)</a:t>
            </a:r>
          </a:p>
          <a:p>
            <a:pPr marL="342900" indent="-342900" algn="just">
              <a:buAutoNum type="arabicPeriod"/>
            </a:pPr>
            <a:r>
              <a:rPr lang="da-DK" sz="1200" dirty="0">
                <a:effectLst/>
                <a:latin typeface="KBH Tekst" panose="00000500000000000000" pitchFamily="2" charset="0"/>
                <a:ea typeface="Calibri" panose="020F0502020204030204" pitchFamily="34" charset="0"/>
              </a:rPr>
              <a:t>Brobygning til foreninger (via </a:t>
            </a:r>
            <a:r>
              <a:rPr lang="da-DK" sz="1200" i="1" dirty="0">
                <a:effectLst/>
                <a:latin typeface="KBH Tekst" panose="00000500000000000000" pitchFamily="2" charset="0"/>
                <a:ea typeface="Calibri" panose="020F0502020204030204" pitchFamily="34" charset="0"/>
              </a:rPr>
              <a:t>FritidsGuiderne KBH</a:t>
            </a:r>
            <a:r>
              <a:rPr lang="da-DK" sz="1200" dirty="0">
                <a:effectLst/>
                <a:latin typeface="KBH Tekst" panose="00000500000000000000" pitchFamily="2" charset="0"/>
                <a:ea typeface="Calibri" panose="020F0502020204030204" pitchFamily="34" charset="0"/>
              </a:rPr>
              <a:t>, der hjælper med at matche og efter behov at følge til den rette forening)</a:t>
            </a:r>
          </a:p>
          <a:p>
            <a:pPr marL="342900" indent="-342900" algn="just">
              <a:buAutoNum type="arabicPeriod"/>
            </a:pPr>
            <a:r>
              <a:rPr lang="da-DK" sz="1200" dirty="0">
                <a:effectLst/>
                <a:latin typeface="KBH Tekst" panose="00000500000000000000" pitchFamily="2" charset="0"/>
                <a:ea typeface="Calibri" panose="020F0502020204030204" pitchFamily="34" charset="0"/>
              </a:rPr>
              <a:t>Økonomisk muliggørelse (via kommunens kontingentstøtteordning) </a:t>
            </a:r>
          </a:p>
          <a:p>
            <a:pPr marL="342900" indent="-342900" algn="just">
              <a:buAutoNum type="arabicPeriod"/>
            </a:pPr>
            <a:r>
              <a:rPr lang="da-DK" sz="1200" dirty="0">
                <a:latin typeface="KBH Tekst" panose="00000500000000000000" pitchFamily="2" charset="0"/>
                <a:ea typeface="Calibri" panose="020F0502020204030204" pitchFamily="34" charset="0"/>
              </a:rPr>
              <a:t>Tilknytning til</a:t>
            </a:r>
            <a:r>
              <a:rPr lang="da-DK" sz="1200" dirty="0">
                <a:effectLst/>
                <a:latin typeface="KBH Tekst" panose="00000500000000000000" pitchFamily="2" charset="0"/>
                <a:ea typeface="Calibri" panose="020F0502020204030204" pitchFamily="34" charset="0"/>
              </a:rPr>
              <a:t> foreningsaktiviteter (via </a:t>
            </a:r>
            <a:r>
              <a:rPr lang="da-DK" sz="1200" i="1" dirty="0">
                <a:effectLst/>
                <a:latin typeface="KBH Tekst" panose="00000500000000000000" pitchFamily="2" charset="0"/>
                <a:ea typeface="Calibri" panose="020F0502020204030204" pitchFamily="34" charset="0"/>
              </a:rPr>
              <a:t>Sociale partnerskaber</a:t>
            </a:r>
            <a:r>
              <a:rPr lang="da-DK" sz="1200" dirty="0">
                <a:effectLst/>
                <a:latin typeface="KBH Tekst" panose="00000500000000000000" pitchFamily="2" charset="0"/>
                <a:ea typeface="Calibri" panose="020F0502020204030204" pitchFamily="34" charset="0"/>
              </a:rPr>
              <a:t> med foreninger).</a:t>
            </a:r>
          </a:p>
        </p:txBody>
      </p:sp>
      <p:sp>
        <p:nvSpPr>
          <p:cNvPr id="6" name="Pil: cirkelformet 5">
            <a:extLst>
              <a:ext uri="{FF2B5EF4-FFF2-40B4-BE49-F238E27FC236}">
                <a16:creationId xmlns:a16="http://schemas.microsoft.com/office/drawing/2014/main" id="{5AE944AA-B0D5-473A-A084-C31F8C6357B7}"/>
              </a:ext>
              <a:ext uri="{C183D7F6-B498-43B3-948B-1728B52AA6E4}">
                <adec:decorative xmlns:adec="http://schemas.microsoft.com/office/drawing/2017/decorative" val="1"/>
              </a:ext>
            </a:extLst>
          </p:cNvPr>
          <p:cNvSpPr/>
          <p:nvPr/>
        </p:nvSpPr>
        <p:spPr>
          <a:xfrm rot="5400000">
            <a:off x="9614488" y="3407767"/>
            <a:ext cx="781964" cy="694810"/>
          </a:xfrm>
          <a:prstGeom prst="circularArrow">
            <a:avLst/>
          </a:prstGeom>
          <a:solidFill>
            <a:srgbClr val="DFF1E2"/>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7" name="Pil: cirkelformet 6">
            <a:extLst>
              <a:ext uri="{FF2B5EF4-FFF2-40B4-BE49-F238E27FC236}">
                <a16:creationId xmlns:a16="http://schemas.microsoft.com/office/drawing/2014/main" id="{90FF53A7-6B67-4710-BEF6-0DA2D0713E62}"/>
              </a:ext>
              <a:ext uri="{C183D7F6-B498-43B3-948B-1728B52AA6E4}">
                <adec:decorative xmlns:adec="http://schemas.microsoft.com/office/drawing/2017/decorative" val="1"/>
              </a:ext>
            </a:extLst>
          </p:cNvPr>
          <p:cNvSpPr/>
          <p:nvPr/>
        </p:nvSpPr>
        <p:spPr>
          <a:xfrm rot="16200000">
            <a:off x="6110369" y="3373632"/>
            <a:ext cx="781964" cy="746164"/>
          </a:xfrm>
          <a:prstGeom prst="circularArrow">
            <a:avLst/>
          </a:prstGeom>
          <a:solidFill>
            <a:srgbClr val="DFF1E2"/>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da-DK"/>
          </a:p>
        </p:txBody>
      </p:sp>
      <p:sp>
        <p:nvSpPr>
          <p:cNvPr id="8" name="Ellipse 7">
            <a:extLst>
              <a:ext uri="{FF2B5EF4-FFF2-40B4-BE49-F238E27FC236}">
                <a16:creationId xmlns:a16="http://schemas.microsoft.com/office/drawing/2014/main" id="{417FE9DC-FD7C-4CD8-B9C3-D9A8E54F07CA}"/>
              </a:ext>
              <a:ext uri="{C183D7F6-B498-43B3-948B-1728B52AA6E4}">
                <adec:decorative xmlns:adec="http://schemas.microsoft.com/office/drawing/2017/decorative" val="1"/>
              </a:ext>
            </a:extLst>
          </p:cNvPr>
          <p:cNvSpPr/>
          <p:nvPr/>
        </p:nvSpPr>
        <p:spPr>
          <a:xfrm>
            <a:off x="7670300" y="3461702"/>
            <a:ext cx="1234135" cy="477078"/>
          </a:xfrm>
          <a:prstGeom prst="ellipse">
            <a:avLst/>
          </a:prstGeom>
          <a:solidFill>
            <a:srgbClr val="DFF1E2"/>
          </a:solidFill>
          <a:ln>
            <a:solidFill>
              <a:srgbClr val="9FB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solidFill>
                  <a:schemeClr val="tx1"/>
                </a:solidFill>
                <a:latin typeface="KBH Tekst" panose="00000500000000000000" pitchFamily="2" charset="0"/>
              </a:rPr>
              <a:t>Barnet</a:t>
            </a:r>
          </a:p>
        </p:txBody>
      </p:sp>
      <p:sp>
        <p:nvSpPr>
          <p:cNvPr id="3" name="Pladsholder til slidenummer 2">
            <a:extLst>
              <a:ext uri="{FF2B5EF4-FFF2-40B4-BE49-F238E27FC236}">
                <a16:creationId xmlns:a16="http://schemas.microsoft.com/office/drawing/2014/main" id="{66ADE5FB-A528-4556-9E1F-3CD9AC6AB93A}"/>
              </a:ext>
              <a:ext uri="{C183D7F6-B498-43B3-948B-1728B52AA6E4}">
                <adec:decorative xmlns:adec="http://schemas.microsoft.com/office/drawing/2017/decorative" val="1"/>
              </a:ext>
            </a:extLst>
          </p:cNvPr>
          <p:cNvSpPr>
            <a:spLocks noGrp="1"/>
          </p:cNvSpPr>
          <p:nvPr>
            <p:ph type="sldNum" sz="quarter" idx="12"/>
          </p:nvPr>
        </p:nvSpPr>
        <p:spPr>
          <a:xfrm>
            <a:off x="9139990" y="6492875"/>
            <a:ext cx="2743200" cy="365125"/>
          </a:xfrm>
        </p:spPr>
        <p:txBody>
          <a:bodyPr/>
          <a:lstStyle/>
          <a:p>
            <a:fld id="{2FA3F1A1-2874-4770-801B-6F78B18EDF2E}" type="slidenum">
              <a:rPr lang="da-DK" smtClean="0">
                <a:solidFill>
                  <a:schemeClr val="tx1"/>
                </a:solidFill>
              </a:rPr>
              <a:t>6</a:t>
            </a:fld>
            <a:endParaRPr lang="da-DK">
              <a:solidFill>
                <a:schemeClr val="tx1"/>
              </a:solidFill>
            </a:endParaRPr>
          </a:p>
        </p:txBody>
      </p:sp>
      <p:sp>
        <p:nvSpPr>
          <p:cNvPr id="9" name="Tekstfelt 8">
            <a:extLst>
              <a:ext uri="{FF2B5EF4-FFF2-40B4-BE49-F238E27FC236}">
                <a16:creationId xmlns:a16="http://schemas.microsoft.com/office/drawing/2014/main" id="{712EAAAB-D824-6A48-D1C6-1515823B4194}"/>
              </a:ext>
            </a:extLst>
          </p:cNvPr>
          <p:cNvSpPr txBox="1"/>
          <p:nvPr/>
        </p:nvSpPr>
        <p:spPr>
          <a:xfrm>
            <a:off x="612396" y="5972175"/>
            <a:ext cx="10806717" cy="600164"/>
          </a:xfrm>
          <a:prstGeom prst="rect">
            <a:avLst/>
          </a:prstGeom>
          <a:noFill/>
        </p:spPr>
        <p:txBody>
          <a:bodyPr wrap="square" rtlCol="0">
            <a:spAutoFit/>
          </a:bodyPr>
          <a:lstStyle/>
          <a:p>
            <a:r>
              <a:rPr lang="da-DK" sz="1100" dirty="0">
                <a:latin typeface="KBH Tekst" panose="00000500000000000000" pitchFamily="2" charset="0"/>
              </a:rPr>
              <a:t>* Ovenstående er indsatser i Kultur- og Fritidsforvaltningen. Socialforvaltningen har også en række indsatser, der brobygger udsatte børn til foreningslivet, herunder </a:t>
            </a:r>
            <a:r>
              <a:rPr lang="da-DK" sz="1100" i="1" dirty="0">
                <a:latin typeface="KBH Tekst" panose="00000500000000000000" pitchFamily="2" charset="0"/>
              </a:rPr>
              <a:t>Idrætsprojektet</a:t>
            </a:r>
            <a:r>
              <a:rPr lang="da-DK" sz="1100" dirty="0">
                <a:latin typeface="KBH Tekst" panose="00000500000000000000" pitchFamily="2" charset="0"/>
              </a:rPr>
              <a:t> og </a:t>
            </a:r>
            <a:r>
              <a:rPr lang="da-DK" sz="1100" i="1" dirty="0">
                <a:latin typeface="KBH Tekst" panose="00000500000000000000" pitchFamily="2" charset="0"/>
              </a:rPr>
              <a:t>Fritidsliv med Mentor. </a:t>
            </a:r>
            <a:r>
              <a:rPr lang="da-DK" sz="1100" dirty="0">
                <a:latin typeface="KBH Tekst" panose="00000500000000000000" pitchFamily="2" charset="0"/>
              </a:rPr>
              <a:t>I disse indsatser er målgruppen børn og unge med sager i Socialforvaltningen. I </a:t>
            </a:r>
            <a:r>
              <a:rPr lang="da-DK" sz="1100" dirty="0" err="1">
                <a:latin typeface="KBH Tekst" panose="00000500000000000000" pitchFamily="2" charset="0"/>
              </a:rPr>
              <a:t>KFF’s</a:t>
            </a:r>
            <a:r>
              <a:rPr lang="da-DK" sz="1100" dirty="0">
                <a:latin typeface="KBH Tekst" panose="00000500000000000000" pitchFamily="2" charset="0"/>
              </a:rPr>
              <a:t> indsatser kan alle københavnske børn deltage, dog med fokus på børn og unge i de udsatte byområder.   </a:t>
            </a:r>
            <a:endParaRPr lang="da-DK" sz="1100" i="1" dirty="0">
              <a:latin typeface="KBH Tekst" panose="00000500000000000000" pitchFamily="2" charset="0"/>
            </a:endParaRPr>
          </a:p>
        </p:txBody>
      </p:sp>
    </p:spTree>
    <p:extLst>
      <p:ext uri="{BB962C8B-B14F-4D97-AF65-F5344CB8AC3E}">
        <p14:creationId xmlns:p14="http://schemas.microsoft.com/office/powerpoint/2010/main" val="2116886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C9ECB29-5340-4FC9-30DF-9B5B4D45A3A1}"/>
              </a:ext>
              <a:ext uri="{C183D7F6-B498-43B3-948B-1728B52AA6E4}">
                <adec:decorative xmlns:adec="http://schemas.microsoft.com/office/drawing/2017/decorative" val="1"/>
              </a:ext>
            </a:extLst>
          </p:cNvPr>
          <p:cNvPicPr>
            <a:picLocks noChangeAspect="1"/>
          </p:cNvPicPr>
          <p:nvPr/>
        </p:nvPicPr>
        <p:blipFill rotWithShape="1">
          <a:blip r:embed="rId2"/>
          <a:srcRect l="46583" t="34370" r="21917" b="6667"/>
          <a:stretch/>
        </p:blipFill>
        <p:spPr>
          <a:xfrm>
            <a:off x="2926080" y="251823"/>
            <a:ext cx="6035040" cy="6354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itel 12">
            <a:extLst>
              <a:ext uri="{FF2B5EF4-FFF2-40B4-BE49-F238E27FC236}">
                <a16:creationId xmlns:a16="http://schemas.microsoft.com/office/drawing/2014/main" id="{53A4643A-5B1C-AC0F-9DD8-C8AFA6065287}"/>
              </a:ext>
            </a:extLst>
          </p:cNvPr>
          <p:cNvSpPr>
            <a:spLocks noGrp="1"/>
          </p:cNvSpPr>
          <p:nvPr>
            <p:ph type="title"/>
          </p:nvPr>
        </p:nvSpPr>
        <p:spPr>
          <a:xfrm>
            <a:off x="2709864" y="248620"/>
            <a:ext cx="8646984" cy="492443"/>
          </a:xfrm>
        </p:spPr>
        <p:txBody>
          <a:bodyPr vert="horz" wrap="square" lIns="91440" tIns="45720" rIns="91440" bIns="45720" anchor="t" anchorCtr="0">
            <a:noAutofit/>
          </a:bodyPr>
          <a:lstStyle/>
          <a:p>
            <a:r>
              <a:rPr lang="da-DK" sz="3000" dirty="0">
                <a:solidFill>
                  <a:schemeClr val="tx1"/>
                </a:solidFill>
                <a:latin typeface="KBH Black" panose="00000A00000000000000" pitchFamily="2" charset="0"/>
              </a:rPr>
              <a:t>Partnerskabsf</a:t>
            </a:r>
            <a:r>
              <a:rPr lang="da-DK" sz="3000" b="1" dirty="0">
                <a:solidFill>
                  <a:schemeClr val="tx1"/>
                </a:solidFill>
                <a:latin typeface="KBH Black" panose="00000A00000000000000" pitchFamily="2" charset="0"/>
              </a:rPr>
              <a:t>oreningerne og deres geografiske placering</a:t>
            </a:r>
          </a:p>
        </p:txBody>
      </p:sp>
      <p:sp>
        <p:nvSpPr>
          <p:cNvPr id="6" name="Rektangel: afrundede hjørner 5">
            <a:extLst>
              <a:ext uri="{FF2B5EF4-FFF2-40B4-BE49-F238E27FC236}">
                <a16:creationId xmlns:a16="http://schemas.microsoft.com/office/drawing/2014/main" id="{CC0ACF7D-C770-A1DF-0D59-7B3C84953E7A}"/>
              </a:ext>
              <a:ext uri="{C183D7F6-B498-43B3-948B-1728B52AA6E4}">
                <adec:decorative xmlns:adec="http://schemas.microsoft.com/office/drawing/2017/decorative" val="1"/>
              </a:ext>
            </a:extLst>
          </p:cNvPr>
          <p:cNvSpPr/>
          <p:nvPr/>
        </p:nvSpPr>
        <p:spPr>
          <a:xfrm>
            <a:off x="348933" y="590549"/>
            <a:ext cx="2346642" cy="1252539"/>
          </a:xfrm>
          <a:prstGeom prst="roundRect">
            <a:avLst/>
          </a:prstGeom>
          <a:solidFill>
            <a:srgbClr val="9FBBA8"/>
          </a:solidFill>
          <a:ln>
            <a:solidFill>
              <a:srgbClr val="9FB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Brønshøj Boldklub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IF Stadion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Krumspring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Dans i Nordvest</a:t>
            </a:r>
          </a:p>
        </p:txBody>
      </p:sp>
      <p:sp>
        <p:nvSpPr>
          <p:cNvPr id="7" name="Rektangel: afrundede hjørner 6">
            <a:extLst>
              <a:ext uri="{FF2B5EF4-FFF2-40B4-BE49-F238E27FC236}">
                <a16:creationId xmlns:a16="http://schemas.microsoft.com/office/drawing/2014/main" id="{008D483F-4C36-2916-8095-D36FDC3C43EA}"/>
              </a:ext>
              <a:ext uri="{C183D7F6-B498-43B3-948B-1728B52AA6E4}">
                <adec:decorative xmlns:adec="http://schemas.microsoft.com/office/drawing/2017/decorative" val="1"/>
              </a:ext>
            </a:extLst>
          </p:cNvPr>
          <p:cNvSpPr/>
          <p:nvPr/>
        </p:nvSpPr>
        <p:spPr>
          <a:xfrm>
            <a:off x="9191625" y="3595687"/>
            <a:ext cx="2523489" cy="932437"/>
          </a:xfrm>
          <a:prstGeom prst="roundRect">
            <a:avLst/>
          </a:prstGeom>
          <a:solidFill>
            <a:srgbClr val="9FBBA8"/>
          </a:solidFill>
          <a:ln>
            <a:solidFill>
              <a:srgbClr val="9FB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B1908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Amager 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Amager Judo Skole</a:t>
            </a:r>
          </a:p>
        </p:txBody>
      </p:sp>
      <p:sp>
        <p:nvSpPr>
          <p:cNvPr id="8" name="Rektangel: afrundede hjørner 7">
            <a:extLst>
              <a:ext uri="{FF2B5EF4-FFF2-40B4-BE49-F238E27FC236}">
                <a16:creationId xmlns:a16="http://schemas.microsoft.com/office/drawing/2014/main" id="{007742D8-0D17-7319-E39A-29FE31A49F83}"/>
              </a:ext>
              <a:ext uri="{C183D7F6-B498-43B3-948B-1728B52AA6E4}">
                <adec:decorative xmlns:adec="http://schemas.microsoft.com/office/drawing/2017/decorative" val="1"/>
              </a:ext>
            </a:extLst>
          </p:cNvPr>
          <p:cNvSpPr/>
          <p:nvPr/>
        </p:nvSpPr>
        <p:spPr>
          <a:xfrm>
            <a:off x="348617" y="3482403"/>
            <a:ext cx="2346642" cy="856134"/>
          </a:xfrm>
          <a:prstGeom prst="roundRect">
            <a:avLst/>
          </a:prstGeom>
          <a:solidFill>
            <a:srgbClr val="9FBBA8"/>
          </a:solidFill>
          <a:ln>
            <a:solidFill>
              <a:srgbClr val="9FB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err="1">
                <a:ln>
                  <a:noFill/>
                </a:ln>
                <a:solidFill>
                  <a:prstClr val="black"/>
                </a:solidFill>
                <a:effectLst/>
                <a:uLnTx/>
                <a:uFillTx/>
                <a:latin typeface="KBH Tekst" panose="00000500000000000000" pitchFamily="2" charset="0"/>
                <a:ea typeface="+mn-ea"/>
                <a:cs typeface="+mn-cs"/>
              </a:rPr>
              <a:t>SheZone</a:t>
            </a:r>
            <a:endPar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Nørrebro United</a:t>
            </a:r>
          </a:p>
        </p:txBody>
      </p:sp>
      <p:sp>
        <p:nvSpPr>
          <p:cNvPr id="9" name="Rektangel: afrundede hjørner 8">
            <a:extLst>
              <a:ext uri="{FF2B5EF4-FFF2-40B4-BE49-F238E27FC236}">
                <a16:creationId xmlns:a16="http://schemas.microsoft.com/office/drawing/2014/main" id="{08A80DA5-06FC-4F65-747A-4501CA0EF1D5}"/>
              </a:ext>
              <a:ext uri="{C183D7F6-B498-43B3-948B-1728B52AA6E4}">
                <adec:decorative xmlns:adec="http://schemas.microsoft.com/office/drawing/2017/decorative" val="1"/>
              </a:ext>
            </a:extLst>
          </p:cNvPr>
          <p:cNvSpPr/>
          <p:nvPr/>
        </p:nvSpPr>
        <p:spPr>
          <a:xfrm>
            <a:off x="348617" y="2018714"/>
            <a:ext cx="2346642" cy="1252538"/>
          </a:xfrm>
          <a:prstGeom prst="roundRect">
            <a:avLst/>
          </a:prstGeom>
          <a:solidFill>
            <a:srgbClr val="9FBBA8"/>
          </a:solidFill>
          <a:ln>
            <a:solidFill>
              <a:srgbClr val="9FB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BK Union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Nørrebro Taekwondo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Siam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Stevnsgade Basketball</a:t>
            </a:r>
          </a:p>
        </p:txBody>
      </p:sp>
      <p:sp>
        <p:nvSpPr>
          <p:cNvPr id="10" name="Rektangel: afrundede hjørner 9">
            <a:extLst>
              <a:ext uri="{FF2B5EF4-FFF2-40B4-BE49-F238E27FC236}">
                <a16:creationId xmlns:a16="http://schemas.microsoft.com/office/drawing/2014/main" id="{342DAF47-2723-EB44-90FC-D25060DC8966}"/>
              </a:ext>
              <a:ext uri="{C183D7F6-B498-43B3-948B-1728B52AA6E4}">
                <adec:decorative xmlns:adec="http://schemas.microsoft.com/office/drawing/2017/decorative" val="1"/>
              </a:ext>
            </a:extLst>
          </p:cNvPr>
          <p:cNvSpPr/>
          <p:nvPr/>
        </p:nvSpPr>
        <p:spPr>
          <a:xfrm>
            <a:off x="9191624" y="1352097"/>
            <a:ext cx="2523489" cy="523875"/>
          </a:xfrm>
          <a:prstGeom prst="roundRect">
            <a:avLst/>
          </a:prstGeom>
          <a:solidFill>
            <a:srgbClr val="9FBBA8"/>
          </a:solidFill>
          <a:ln>
            <a:solidFill>
              <a:srgbClr val="9FB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Lundehus</a:t>
            </a:r>
          </a:p>
        </p:txBody>
      </p:sp>
      <p:sp>
        <p:nvSpPr>
          <p:cNvPr id="11" name="Rektangel: afrundede hjørner 10">
            <a:extLst>
              <a:ext uri="{FF2B5EF4-FFF2-40B4-BE49-F238E27FC236}">
                <a16:creationId xmlns:a16="http://schemas.microsoft.com/office/drawing/2014/main" id="{DF4F77DC-D78C-FA8B-3C3A-763937F153E0}"/>
              </a:ext>
              <a:ext uri="{C183D7F6-B498-43B3-948B-1728B52AA6E4}">
                <adec:decorative xmlns:adec="http://schemas.microsoft.com/office/drawing/2017/decorative" val="1"/>
              </a:ext>
            </a:extLst>
          </p:cNvPr>
          <p:cNvSpPr/>
          <p:nvPr/>
        </p:nvSpPr>
        <p:spPr>
          <a:xfrm>
            <a:off x="9191625" y="2304039"/>
            <a:ext cx="2523489" cy="923923"/>
          </a:xfrm>
          <a:prstGeom prst="roundRect">
            <a:avLst/>
          </a:prstGeom>
          <a:solidFill>
            <a:srgbClr val="9FBBA8"/>
          </a:solidFill>
          <a:ln>
            <a:solidFill>
              <a:srgbClr val="9FB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Fremad Valby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Valby IF – Gymnastik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BK Hellas</a:t>
            </a:r>
          </a:p>
        </p:txBody>
      </p:sp>
      <p:sp>
        <p:nvSpPr>
          <p:cNvPr id="12" name="Rektangel: afrundede hjørner 11">
            <a:extLst>
              <a:ext uri="{FF2B5EF4-FFF2-40B4-BE49-F238E27FC236}">
                <a16:creationId xmlns:a16="http://schemas.microsoft.com/office/drawing/2014/main" id="{2F2D25B6-0ABD-17A9-F3E0-8D9AC2FE7926}"/>
              </a:ext>
              <a:ext uri="{C183D7F6-B498-43B3-948B-1728B52AA6E4}">
                <adec:decorative xmlns:adec="http://schemas.microsoft.com/office/drawing/2017/decorative" val="1"/>
              </a:ext>
            </a:extLst>
          </p:cNvPr>
          <p:cNvSpPr/>
          <p:nvPr/>
        </p:nvSpPr>
        <p:spPr>
          <a:xfrm>
            <a:off x="281626" y="4867277"/>
            <a:ext cx="2428238" cy="1650256"/>
          </a:xfrm>
          <a:prstGeom prst="roundRect">
            <a:avLst/>
          </a:prstGeom>
          <a:solidFill>
            <a:srgbClr val="9FBBA8"/>
          </a:solidFill>
          <a:ln>
            <a:solidFill>
              <a:srgbClr val="9FBB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BYDÆKKENDE: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DUI-Leg og Virke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Hovedstadens Svømmeklub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Rollespilsfabrikken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300" b="0" i="0" u="none" strike="noStrike" kern="1200" cap="none" spc="0" normalizeH="0" baseline="0" noProof="0">
                <a:ln>
                  <a:noFill/>
                </a:ln>
                <a:solidFill>
                  <a:prstClr val="black"/>
                </a:solidFill>
                <a:effectLst/>
                <a:uLnTx/>
                <a:uFillTx/>
                <a:latin typeface="KBH Tekst" panose="00000500000000000000" pitchFamily="2" charset="0"/>
                <a:ea typeface="+mn-ea"/>
                <a:cs typeface="+mn-cs"/>
              </a:rPr>
              <a:t>Global Kidz</a:t>
            </a:r>
          </a:p>
        </p:txBody>
      </p:sp>
      <p:cxnSp>
        <p:nvCxnSpPr>
          <p:cNvPr id="14" name="Lige pilforbindelse 13">
            <a:extLst>
              <a:ext uri="{FF2B5EF4-FFF2-40B4-BE49-F238E27FC236}">
                <a16:creationId xmlns:a16="http://schemas.microsoft.com/office/drawing/2014/main" id="{8D3C4839-0E51-F3C0-840E-92E9C3889AA0}"/>
              </a:ext>
              <a:ext uri="{C183D7F6-B498-43B3-948B-1728B52AA6E4}">
                <adec:decorative xmlns:adec="http://schemas.microsoft.com/office/drawing/2017/decorative" val="1"/>
              </a:ext>
            </a:extLst>
          </p:cNvPr>
          <p:cNvCxnSpPr>
            <a:cxnSpLocks/>
            <a:stCxn id="6" idx="3"/>
          </p:cNvCxnSpPr>
          <p:nvPr/>
        </p:nvCxnSpPr>
        <p:spPr>
          <a:xfrm flipV="1">
            <a:off x="2695575" y="933450"/>
            <a:ext cx="885825" cy="2833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Lige pilforbindelse 17">
            <a:extLst>
              <a:ext uri="{FF2B5EF4-FFF2-40B4-BE49-F238E27FC236}">
                <a16:creationId xmlns:a16="http://schemas.microsoft.com/office/drawing/2014/main" id="{A54163A3-0D49-A285-1123-11E44391769F}"/>
              </a:ext>
              <a:ext uri="{C183D7F6-B498-43B3-948B-1728B52AA6E4}">
                <adec:decorative xmlns:adec="http://schemas.microsoft.com/office/drawing/2017/decorative" val="1"/>
              </a:ext>
            </a:extLst>
          </p:cNvPr>
          <p:cNvCxnSpPr>
            <a:cxnSpLocks/>
            <a:stCxn id="8" idx="3"/>
          </p:cNvCxnSpPr>
          <p:nvPr/>
        </p:nvCxnSpPr>
        <p:spPr>
          <a:xfrm flipV="1">
            <a:off x="2695259" y="2371725"/>
            <a:ext cx="3534408" cy="153874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Lige pilforbindelse 19">
            <a:extLst>
              <a:ext uri="{FF2B5EF4-FFF2-40B4-BE49-F238E27FC236}">
                <a16:creationId xmlns:a16="http://schemas.microsoft.com/office/drawing/2014/main" id="{91DBF74D-519E-9469-0861-F6730D8B42DE}"/>
              </a:ext>
              <a:ext uri="{C183D7F6-B498-43B3-948B-1728B52AA6E4}">
                <adec:decorative xmlns:adec="http://schemas.microsoft.com/office/drawing/2017/decorative" val="1"/>
              </a:ext>
            </a:extLst>
          </p:cNvPr>
          <p:cNvCxnSpPr>
            <a:cxnSpLocks/>
            <a:stCxn id="10" idx="1"/>
          </p:cNvCxnSpPr>
          <p:nvPr/>
        </p:nvCxnSpPr>
        <p:spPr>
          <a:xfrm flipH="1" flipV="1">
            <a:off x="5333684" y="568667"/>
            <a:ext cx="3857940" cy="10453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Lige pilforbindelse 21">
            <a:extLst>
              <a:ext uri="{FF2B5EF4-FFF2-40B4-BE49-F238E27FC236}">
                <a16:creationId xmlns:a16="http://schemas.microsoft.com/office/drawing/2014/main" id="{6A70B830-BDEA-C60E-1366-7A79BBA3824A}"/>
              </a:ext>
              <a:ext uri="{C183D7F6-B498-43B3-948B-1728B52AA6E4}">
                <adec:decorative xmlns:adec="http://schemas.microsoft.com/office/drawing/2017/decorative" val="1"/>
              </a:ext>
            </a:extLst>
          </p:cNvPr>
          <p:cNvCxnSpPr>
            <a:cxnSpLocks/>
            <a:stCxn id="11" idx="1"/>
          </p:cNvCxnSpPr>
          <p:nvPr/>
        </p:nvCxnSpPr>
        <p:spPr>
          <a:xfrm flipH="1">
            <a:off x="5578794" y="2766001"/>
            <a:ext cx="3612831" cy="13001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Lige pilforbindelse 23">
            <a:extLst>
              <a:ext uri="{FF2B5EF4-FFF2-40B4-BE49-F238E27FC236}">
                <a16:creationId xmlns:a16="http://schemas.microsoft.com/office/drawing/2014/main" id="{4CD523F9-94C6-0513-5534-9D6784872923}"/>
              </a:ext>
              <a:ext uri="{C183D7F6-B498-43B3-948B-1728B52AA6E4}">
                <adec:decorative xmlns:adec="http://schemas.microsoft.com/office/drawing/2017/decorative" val="1"/>
              </a:ext>
            </a:extLst>
          </p:cNvPr>
          <p:cNvCxnSpPr>
            <a:cxnSpLocks/>
            <a:stCxn id="7" idx="1"/>
          </p:cNvCxnSpPr>
          <p:nvPr/>
        </p:nvCxnSpPr>
        <p:spPr>
          <a:xfrm flipH="1">
            <a:off x="7891464" y="4061906"/>
            <a:ext cx="1300161" cy="671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6" name="Lige pilforbindelse 25">
            <a:extLst>
              <a:ext uri="{FF2B5EF4-FFF2-40B4-BE49-F238E27FC236}">
                <a16:creationId xmlns:a16="http://schemas.microsoft.com/office/drawing/2014/main" id="{BEC18DF5-B52F-2575-C239-26864DC7ADF2}"/>
              </a:ext>
              <a:ext uri="{C183D7F6-B498-43B3-948B-1728B52AA6E4}">
                <adec:decorative xmlns:adec="http://schemas.microsoft.com/office/drawing/2017/decorative" val="1"/>
              </a:ext>
            </a:extLst>
          </p:cNvPr>
          <p:cNvCxnSpPr>
            <a:cxnSpLocks/>
            <a:stCxn id="9" idx="3"/>
          </p:cNvCxnSpPr>
          <p:nvPr/>
        </p:nvCxnSpPr>
        <p:spPr>
          <a:xfrm flipV="1">
            <a:off x="2695259" y="1599615"/>
            <a:ext cx="2638425" cy="10453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Pladsholder til slidenummer 2">
            <a:extLst>
              <a:ext uri="{FF2B5EF4-FFF2-40B4-BE49-F238E27FC236}">
                <a16:creationId xmlns:a16="http://schemas.microsoft.com/office/drawing/2014/main" id="{A8E4C63D-1AC1-8500-B61D-0C6875905E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C8A891-B46F-4004-AD25-07BD930A1710}" type="slidenum">
              <a:rPr kumimoji="0" lang="da-DK" sz="1000" b="0" i="0" u="none" strike="noStrike" kern="1200" cap="none" spc="0" normalizeH="0" baseline="0" noProof="0" smtClean="0">
                <a:ln>
                  <a:noFill/>
                </a:ln>
                <a:solidFill>
                  <a:prstClr val="black"/>
                </a:solid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000" b="0" i="0" u="none" strike="noStrike" kern="1200" cap="none" spc="0" normalizeH="0" baseline="0" noProof="0">
              <a:ln>
                <a:noFill/>
              </a:ln>
              <a:solidFill>
                <a:prstClr val="black"/>
              </a:solidFill>
              <a:effectLst/>
              <a:uLnTx/>
              <a:uFillTx/>
              <a:latin typeface="KBH" panose="00000500000000000000" pitchFamily="2" charset="0"/>
              <a:ea typeface="+mn-ea"/>
              <a:cs typeface="+mn-cs"/>
            </a:endParaRPr>
          </a:p>
        </p:txBody>
      </p:sp>
    </p:spTree>
    <p:extLst>
      <p:ext uri="{BB962C8B-B14F-4D97-AF65-F5344CB8AC3E}">
        <p14:creationId xmlns:p14="http://schemas.microsoft.com/office/powerpoint/2010/main" val="958461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C5BA-5D00-4B85-87AC-508CE99D83A5}"/>
              </a:ext>
            </a:extLst>
          </p:cNvPr>
          <p:cNvSpPr>
            <a:spLocks noGrp="1"/>
          </p:cNvSpPr>
          <p:nvPr>
            <p:ph type="title"/>
          </p:nvPr>
        </p:nvSpPr>
        <p:spPr>
          <a:xfrm>
            <a:off x="617698" y="638174"/>
            <a:ext cx="11067371" cy="1335659"/>
          </a:xfrm>
        </p:spPr>
        <p:txBody>
          <a:bodyPr vert="horz" lIns="91440" tIns="45720" rIns="91440" bIns="45720" rtlCol="0" anchor="ctr">
            <a:normAutofit/>
          </a:bodyPr>
          <a:lstStyle/>
          <a:p>
            <a:r>
              <a:rPr lang="en-US" sz="3200" dirty="0" err="1"/>
              <a:t>Ressourcepersonen</a:t>
            </a:r>
            <a:endParaRPr lang="en-US" sz="3200" dirty="0"/>
          </a:p>
        </p:txBody>
      </p:sp>
      <p:sp>
        <p:nvSpPr>
          <p:cNvPr id="3" name="Text Placeholder 2">
            <a:extLst>
              <a:ext uri="{FF2B5EF4-FFF2-40B4-BE49-F238E27FC236}">
                <a16:creationId xmlns:a16="http://schemas.microsoft.com/office/drawing/2014/main" id="{D61E7333-0EAC-4172-A471-ACDF432CA9B2}"/>
              </a:ext>
            </a:extLst>
          </p:cNvPr>
          <p:cNvSpPr>
            <a:spLocks noGrp="1"/>
          </p:cNvSpPr>
          <p:nvPr>
            <p:ph sz="quarter" idx="11"/>
          </p:nvPr>
        </p:nvSpPr>
        <p:spPr>
          <a:xfrm>
            <a:off x="617695" y="1828800"/>
            <a:ext cx="5308442" cy="4892674"/>
          </a:xfrm>
        </p:spPr>
        <p:txBody>
          <a:bodyPr vert="horz" lIns="91440" tIns="45720" rIns="91440" bIns="45720" rtlCol="0">
            <a:noAutofit/>
          </a:bodyPr>
          <a:lstStyle/>
          <a:p>
            <a:pPr marL="0" indent="0" algn="just">
              <a:buNone/>
            </a:pPr>
            <a:r>
              <a:rPr lang="da-DK" sz="1200" dirty="0">
                <a:solidFill>
                  <a:schemeClr val="tx1">
                    <a:lumMod val="85000"/>
                    <a:lumOff val="15000"/>
                  </a:schemeClr>
                </a:solidFill>
                <a:latin typeface="KBH Tekst" panose="00000500000000000000" pitchFamily="2" charset="0"/>
              </a:rPr>
              <a:t>Ressourcepersonen skal sammen med bestyrelsen arbejde på at skabe stabilitet, rummelighed, kontinuitet og et socialt fokus, så foreningen kan modtage, rumme og fastholde lokalområdets børn og unge og deres forældre. Derudover skal de arbejde på at gøre foreningen til en drivkraft i lokalområdet. </a:t>
            </a:r>
          </a:p>
          <a:p>
            <a:pPr marL="0" indent="0" algn="just">
              <a:buNone/>
            </a:pPr>
            <a:r>
              <a:rPr lang="da-DK" sz="1200" dirty="0">
                <a:solidFill>
                  <a:schemeClr val="tx1">
                    <a:lumMod val="85000"/>
                    <a:lumOff val="15000"/>
                  </a:schemeClr>
                </a:solidFill>
                <a:latin typeface="KBH Tekst" panose="00000500000000000000" pitchFamily="2" charset="0"/>
              </a:rPr>
              <a:t>Ansættelsen og ledelsen af ressourcepersonen sker i foreningen, og KFF er som udgangspunkt ikke involveret i dette. </a:t>
            </a:r>
            <a:r>
              <a:rPr lang="da-DK" sz="1200" dirty="0">
                <a:latin typeface="KBH Tekst" panose="00000500000000000000" pitchFamily="2" charset="0"/>
              </a:rPr>
              <a:t>Dog har KFF en række </a:t>
            </a:r>
            <a:r>
              <a:rPr lang="da-DK" sz="1200" dirty="0">
                <a:solidFill>
                  <a:srgbClr val="000000"/>
                </a:solidFill>
                <a:effectLst/>
                <a:latin typeface="KBH Tekst" panose="00000500000000000000" pitchFamily="2" charset="0"/>
                <a:ea typeface="Calibri" panose="020F0502020204030204" pitchFamily="34" charset="0"/>
                <a:cs typeface="Arial" panose="020B0604020202020204" pitchFamily="34" charset="0"/>
              </a:rPr>
              <a:t>anbefalinger til, hvilke kompetencer der bør efterspørges i forbindelse med rekrutteringen af ressourcepersonen:</a:t>
            </a:r>
          </a:p>
          <a:p>
            <a:pPr marL="0" indent="0" algn="just">
              <a:buNone/>
            </a:pPr>
            <a:endParaRPr lang="da-DK" sz="1200" dirty="0">
              <a:latin typeface="KBH Tekst" panose="00000500000000000000" pitchFamily="2" charset="0"/>
            </a:endParaRPr>
          </a:p>
        </p:txBody>
      </p:sp>
      <p:sp>
        <p:nvSpPr>
          <p:cNvPr id="5" name="Slide Number Placeholder 4">
            <a:extLst>
              <a:ext uri="{FF2B5EF4-FFF2-40B4-BE49-F238E27FC236}">
                <a16:creationId xmlns:a16="http://schemas.microsoft.com/office/drawing/2014/main" id="{EA7790EB-EF27-473A-AF2A-6E0A7347A5AE}"/>
              </a:ext>
              <a:ext uri="{C183D7F6-B498-43B3-948B-1728B52AA6E4}">
                <adec:decorative xmlns:adec="http://schemas.microsoft.com/office/drawing/2017/decorative" val="1"/>
              </a:ext>
            </a:extLst>
          </p:cNvPr>
          <p:cNvSpPr>
            <a:spLocks noGrp="1"/>
          </p:cNvSpPr>
          <p:nvPr>
            <p:ph type="sldNum" sz="quarter" idx="10"/>
          </p:nvPr>
        </p:nvSpPr>
        <p:spPr>
          <a:xfrm>
            <a:off x="9150928" y="6523718"/>
            <a:ext cx="2743200" cy="334282"/>
          </a:xfrm>
        </p:spPr>
        <p:txBody>
          <a:bodyPr vert="horz" lIns="91440" tIns="45720" rIns="91440" bIns="45720" rtlCol="0" anchor="ctr">
            <a:normAutofit/>
          </a:bodyPr>
          <a:lstStyle/>
          <a:p>
            <a:pPr>
              <a:spcAft>
                <a:spcPts val="600"/>
              </a:spcAft>
              <a:defRPr/>
            </a:pPr>
            <a:r>
              <a:rPr lang="en-US">
                <a:solidFill>
                  <a:schemeClr val="tx1"/>
                </a:solidFill>
                <a:latin typeface="Calibri" panose="020F0502020204030204"/>
              </a:rPr>
              <a:t>6</a:t>
            </a:r>
          </a:p>
        </p:txBody>
      </p:sp>
      <p:sp>
        <p:nvSpPr>
          <p:cNvPr id="6" name="Pladsholder til indhold 5">
            <a:extLst>
              <a:ext uri="{FF2B5EF4-FFF2-40B4-BE49-F238E27FC236}">
                <a16:creationId xmlns:a16="http://schemas.microsoft.com/office/drawing/2014/main" id="{1AEAE2FA-32DA-4736-A046-019532BB832B}"/>
              </a:ext>
            </a:extLst>
          </p:cNvPr>
          <p:cNvSpPr>
            <a:spLocks noGrp="1"/>
          </p:cNvSpPr>
          <p:nvPr>
            <p:ph sz="quarter" idx="12"/>
          </p:nvPr>
        </p:nvSpPr>
        <p:spPr>
          <a:xfrm>
            <a:off x="6286500" y="1901952"/>
            <a:ext cx="5398569" cy="4317874"/>
          </a:xfrm>
        </p:spPr>
        <p:txBody>
          <a:bodyPr vert="horz" lIns="0" tIns="0" rIns="0" bIns="0" rtlCol="0" anchor="t">
            <a:noAutofit/>
          </a:bodyPr>
          <a:lstStyle/>
          <a:p>
            <a:pPr marL="0" indent="0" algn="just">
              <a:buNone/>
            </a:pPr>
            <a:r>
              <a:rPr lang="da-DK" sz="1200" dirty="0">
                <a:solidFill>
                  <a:schemeClr val="tx1">
                    <a:lumMod val="85000"/>
                    <a:lumOff val="15000"/>
                  </a:schemeClr>
                </a:solidFill>
                <a:latin typeface="KBH Tekst" panose="00000500000000000000" pitchFamily="2" charset="0"/>
              </a:rPr>
              <a:t>Nogle foreninger kombinerer tilskuddet fra Københavns Kommune med midler fra DIF get2sport, </a:t>
            </a:r>
            <a:r>
              <a:rPr lang="da-DK" sz="1200" dirty="0">
                <a:latin typeface="KBH Tekst" panose="00000500000000000000" pitchFamily="2" charset="0"/>
              </a:rPr>
              <a:t>pulje- og fondsmidler </a:t>
            </a:r>
            <a:r>
              <a:rPr lang="da-DK" sz="1200" dirty="0">
                <a:solidFill>
                  <a:schemeClr val="tx1">
                    <a:lumMod val="85000"/>
                    <a:lumOff val="15000"/>
                  </a:schemeClr>
                </a:solidFill>
                <a:latin typeface="KBH Tekst" panose="00000500000000000000" pitchFamily="2" charset="0"/>
              </a:rPr>
              <a:t>eller egne midler, så timeantallet for ressourcepersonen øges. Nogle af ressourcepersonerne er fuldtidsansatte i foreningerne og løfter enten flere opgaver eller har flere timer til denne specifikke indsats. </a:t>
            </a:r>
          </a:p>
          <a:p>
            <a:pPr marL="0" indent="0" algn="just">
              <a:buNone/>
            </a:pPr>
            <a:r>
              <a:rPr lang="da-DK" sz="1200" dirty="0">
                <a:solidFill>
                  <a:schemeClr val="tx1">
                    <a:lumMod val="85000"/>
                    <a:lumOff val="15000"/>
                  </a:schemeClr>
                </a:solidFill>
                <a:latin typeface="KBH Tekst" panose="00000500000000000000" pitchFamily="2" charset="0"/>
              </a:rPr>
              <a:t>Det kan være svært for foreningerne at fastholde de ressourcepersoner, der kun er deltidsansatte, og som ikke har andre jobs ved siden af. I den nye partnerskabsmodel fra 2025 er kravet om timeantal og medfinansiering derfor øget. </a:t>
            </a:r>
          </a:p>
          <a:p>
            <a:pPr marL="0" indent="0" algn="just">
              <a:buNone/>
            </a:pPr>
            <a:r>
              <a:rPr lang="da-DK" sz="1200" dirty="0">
                <a:solidFill>
                  <a:schemeClr val="tx1">
                    <a:lumMod val="85000"/>
                    <a:lumOff val="15000"/>
                  </a:schemeClr>
                </a:solidFill>
                <a:latin typeface="KBH Tekst" panose="00000500000000000000" pitchFamily="2" charset="0"/>
              </a:rPr>
              <a:t>Fastholdelsen kan dog også være særligt udfordret for de ressourcepersoner, der er den eneste ansatte i foreningen, og som måske tilbringer sine arbejdsdage helt alene i et klublokale. </a:t>
            </a:r>
          </a:p>
          <a:p>
            <a:pPr marL="0" indent="0" algn="just">
              <a:buNone/>
            </a:pPr>
            <a:r>
              <a:rPr lang="da-DK" sz="1200" dirty="0">
                <a:solidFill>
                  <a:schemeClr val="tx1">
                    <a:lumMod val="85000"/>
                    <a:lumOff val="15000"/>
                  </a:schemeClr>
                </a:solidFill>
                <a:latin typeface="KBH Tekst"/>
              </a:rPr>
              <a:t>Udskiftning af ressourcepersonerne stiller krav til bestyrelserne i foreningerne i forhold til at sikre den gode overlevering, men også i forhold til at undgå, at arbejdet bliver for personafhængigt. Udskiftning kan også betyde noget for relationer til samarbejdspartnere og for progressionen i indsatsen. Dette er et opmærksomhedspunkt for KFF, som bl.a. understøtter ressourcepersonerne ved at tilbyde og facilitere netværk på tværs af foreningerne samt temamøder, uddannelsesforløb og studieture.</a:t>
            </a:r>
          </a:p>
          <a:p>
            <a:pPr marL="0" indent="0" algn="just">
              <a:buNone/>
            </a:pPr>
            <a:endParaRPr lang="da-DK" sz="1200" dirty="0">
              <a:solidFill>
                <a:schemeClr val="tx1">
                  <a:lumMod val="85000"/>
                  <a:lumOff val="15000"/>
                </a:schemeClr>
              </a:solidFill>
              <a:latin typeface="KBH Tekst" panose="00000500000000000000" pitchFamily="2" charset="0"/>
            </a:endParaRPr>
          </a:p>
        </p:txBody>
      </p:sp>
      <p:sp>
        <p:nvSpPr>
          <p:cNvPr id="4" name="Tekstfelt 3">
            <a:extLst>
              <a:ext uri="{FF2B5EF4-FFF2-40B4-BE49-F238E27FC236}">
                <a16:creationId xmlns:a16="http://schemas.microsoft.com/office/drawing/2014/main" id="{C466939B-A0A4-15EA-19B4-74552A566387}"/>
              </a:ext>
            </a:extLst>
          </p:cNvPr>
          <p:cNvSpPr txBox="1"/>
          <p:nvPr/>
        </p:nvSpPr>
        <p:spPr>
          <a:xfrm>
            <a:off x="617695" y="3850850"/>
            <a:ext cx="5308442" cy="2749121"/>
          </a:xfrm>
          <a:prstGeom prst="roundRect">
            <a:avLst/>
          </a:prstGeom>
          <a:solidFill>
            <a:srgbClr val="9FBBA8"/>
          </a:solidFill>
          <a:ln>
            <a:solidFill>
              <a:srgbClr val="9FBBA8"/>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285750" indent="-285750" algn="just">
              <a:lnSpc>
                <a:spcPct val="107000"/>
              </a:lnSpc>
              <a:spcAft>
                <a:spcPts val="800"/>
              </a:spcAft>
              <a:buFont typeface="Wingdings" panose="05000000000000000000" pitchFamily="2" charset="2"/>
              <a:buChar char="ü"/>
            </a:pPr>
            <a:r>
              <a:rPr lang="da-DK" sz="1100" dirty="0">
                <a:effectLst/>
                <a:latin typeface="KBH Tekst" panose="00000500000000000000" pitchFamily="2" charset="0"/>
                <a:ea typeface="Times New Roman" panose="02020603050405020304" pitchFamily="18" charset="0"/>
              </a:rPr>
              <a:t>Motivation til at arbejde med inklusion af udsatte børn og unge og deres forældre og forståelse for målgruppen</a:t>
            </a:r>
            <a:endParaRPr lang="da-DK" sz="1100" dirty="0">
              <a:effectLst/>
              <a:latin typeface="Times New Roman" panose="02020603050405020304" pitchFamily="18" charset="0"/>
              <a:ea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ü"/>
            </a:pPr>
            <a:r>
              <a:rPr lang="da-DK" sz="1100" dirty="0">
                <a:effectLst/>
                <a:latin typeface="KBH Tekst" panose="00000500000000000000" pitchFamily="2" charset="0"/>
                <a:ea typeface="Times New Roman" panose="02020603050405020304" pitchFamily="18" charset="0"/>
              </a:rPr>
              <a:t>God til at arbejde opsøgende på at skabe samarbejdsrelationer og  dygtig til at kommunikere med mange forskellige mennesker</a:t>
            </a:r>
            <a:r>
              <a:rPr lang="da-DK" sz="1100" dirty="0">
                <a:latin typeface="KBH Tekst" panose="00000500000000000000" pitchFamily="2" charset="0"/>
              </a:rPr>
              <a:t> </a:t>
            </a:r>
          </a:p>
          <a:p>
            <a:pPr marL="285750" indent="-285750" algn="just">
              <a:lnSpc>
                <a:spcPct val="107000"/>
              </a:lnSpc>
              <a:spcAft>
                <a:spcPts val="800"/>
              </a:spcAft>
              <a:buFont typeface="Wingdings" panose="05000000000000000000" pitchFamily="2" charset="2"/>
              <a:buChar char="ü"/>
            </a:pPr>
            <a:r>
              <a:rPr lang="da-DK" sz="1100" dirty="0">
                <a:effectLst/>
                <a:latin typeface="KBH Tekst" panose="00000500000000000000" pitchFamily="2" charset="0"/>
                <a:ea typeface="Times New Roman" panose="02020603050405020304" pitchFamily="18" charset="0"/>
              </a:rPr>
              <a:t>God til at motivere frivillige, både trænere, bestyrelsesmedlemmer og forældre, og engagere dem i foreningens indsatser  </a:t>
            </a:r>
          </a:p>
          <a:p>
            <a:pPr marL="285750" indent="-285750" algn="just">
              <a:lnSpc>
                <a:spcPct val="107000"/>
              </a:lnSpc>
              <a:spcAft>
                <a:spcPts val="800"/>
              </a:spcAft>
              <a:buFont typeface="Wingdings" panose="05000000000000000000" pitchFamily="2" charset="2"/>
              <a:buChar char="ü"/>
            </a:pPr>
            <a:r>
              <a:rPr lang="da-DK" sz="1100" dirty="0">
                <a:latin typeface="KBH Tekst" panose="00000500000000000000" pitchFamily="2" charset="0"/>
              </a:rPr>
              <a:t>Evne til at organisere </a:t>
            </a:r>
            <a:r>
              <a:rPr lang="da-DK" sz="1100" dirty="0">
                <a:solidFill>
                  <a:schemeClr val="bg1"/>
                </a:solidFill>
                <a:latin typeface="KBH Tekst" panose="00000500000000000000" pitchFamily="2" charset="0"/>
              </a:rPr>
              <a:t>og drifte </a:t>
            </a:r>
            <a:r>
              <a:rPr lang="da-DK" sz="1100" dirty="0">
                <a:latin typeface="KBH Tekst" panose="00000500000000000000" pitchFamily="2" charset="0"/>
              </a:rPr>
              <a:t>foreningens ungdomsarbejde og flair for administrativt arbejde</a:t>
            </a:r>
          </a:p>
          <a:p>
            <a:pPr marL="285750" indent="-285750" algn="just">
              <a:lnSpc>
                <a:spcPct val="107000"/>
              </a:lnSpc>
              <a:spcAft>
                <a:spcPts val="800"/>
              </a:spcAft>
              <a:buFont typeface="Wingdings" panose="05000000000000000000" pitchFamily="2" charset="2"/>
              <a:buChar char="ü"/>
            </a:pPr>
            <a:r>
              <a:rPr lang="da-DK" sz="1100" dirty="0">
                <a:effectLst/>
                <a:latin typeface="KBH Tekst" panose="00000500000000000000" pitchFamily="2" charset="0"/>
                <a:ea typeface="Times New Roman" panose="02020603050405020304" pitchFamily="18" charset="0"/>
              </a:rPr>
              <a:t>Interesse for erfaringsudveksling, metodeudvikling og samarbejde med kommunen og de øvrige ressourcepersoner i de Sociale partnerskaber </a:t>
            </a:r>
            <a:endParaRPr lang="da-DK"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8531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1DC012D-8EE2-4825-8EE0-13A453B40EE4}"/>
              </a:ext>
            </a:extLst>
          </p:cNvPr>
          <p:cNvSpPr>
            <a:spLocks noGrp="1"/>
          </p:cNvSpPr>
          <p:nvPr>
            <p:ph type="title"/>
          </p:nvPr>
        </p:nvSpPr>
        <p:spPr/>
        <p:txBody>
          <a:bodyPr vert="horz" lIns="91440" tIns="45720" rIns="91440" bIns="45720" rtlCol="0" anchor="ctr">
            <a:normAutofit/>
          </a:bodyPr>
          <a:lstStyle/>
          <a:p>
            <a:br>
              <a:rPr lang="da-DK" sz="1400" kern="1200">
                <a:solidFill>
                  <a:schemeClr val="tx1"/>
                </a:solidFill>
                <a:latin typeface="KBH Tekst" panose="00000500000000000000" pitchFamily="2" charset="0"/>
              </a:rPr>
            </a:br>
            <a:br>
              <a:rPr lang="da-DK" sz="1400" kern="1200">
                <a:solidFill>
                  <a:schemeClr val="tx1"/>
                </a:solidFill>
                <a:latin typeface="KBH Tekst" panose="00000500000000000000" pitchFamily="2" charset="0"/>
              </a:rPr>
            </a:br>
            <a:endParaRPr lang="da-DK" sz="1400" kern="1200">
              <a:solidFill>
                <a:schemeClr val="tx1"/>
              </a:solidFill>
              <a:latin typeface="KBH Tekst" panose="00000500000000000000" pitchFamily="2" charset="0"/>
            </a:endParaRPr>
          </a:p>
        </p:txBody>
      </p:sp>
      <p:graphicFrame>
        <p:nvGraphicFramePr>
          <p:cNvPr id="14" name="Content Placeholder 11">
            <a:extLst>
              <a:ext uri="{FF2B5EF4-FFF2-40B4-BE49-F238E27FC236}">
                <a16:creationId xmlns:a16="http://schemas.microsoft.com/office/drawing/2014/main" id="{2099CC3E-909D-4E7B-A3EF-0C6CDB3C8875}"/>
              </a:ext>
            </a:extLst>
          </p:cNvPr>
          <p:cNvGraphicFramePr>
            <a:graphicFrameLocks noGrp="1"/>
          </p:cNvGraphicFramePr>
          <p:nvPr>
            <p:ph type="pic" idx="1"/>
            <p:extLst>
              <p:ext uri="{D42A27DB-BD31-4B8C-83A1-F6EECF244321}">
                <p14:modId xmlns:p14="http://schemas.microsoft.com/office/powerpoint/2010/main" val="3184918144"/>
              </p:ext>
            </p:extLst>
          </p:nvPr>
        </p:nvGraphicFramePr>
        <p:xfrm>
          <a:off x="4884821" y="721895"/>
          <a:ext cx="7125209" cy="5770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dsholder til tekst 4">
            <a:extLst>
              <a:ext uri="{FF2B5EF4-FFF2-40B4-BE49-F238E27FC236}">
                <a16:creationId xmlns:a16="http://schemas.microsoft.com/office/drawing/2014/main" id="{7CEB313E-5475-413D-B2D0-1A18AEB78741}"/>
              </a:ext>
            </a:extLst>
          </p:cNvPr>
          <p:cNvSpPr>
            <a:spLocks noGrp="1"/>
          </p:cNvSpPr>
          <p:nvPr>
            <p:ph type="body" sz="half" idx="2"/>
          </p:nvPr>
        </p:nvSpPr>
        <p:spPr>
          <a:xfrm>
            <a:off x="657225" y="1836836"/>
            <a:ext cx="4487430" cy="4912307"/>
          </a:xfrm>
        </p:spPr>
        <p:txBody>
          <a:bodyPr vert="horz" lIns="0" tIns="0" rIns="0" bIns="0" rtlCol="0" anchor="t">
            <a:noAutofit/>
          </a:bodyPr>
          <a:lstStyle/>
          <a:p>
            <a:pPr algn="just"/>
            <a:r>
              <a:rPr lang="da-DK" sz="1200" dirty="0">
                <a:solidFill>
                  <a:schemeClr val="tx1">
                    <a:lumMod val="85000"/>
                    <a:lumOff val="15000"/>
                  </a:schemeClr>
                </a:solidFill>
                <a:latin typeface="KBH Tekst" panose="00000500000000000000" pitchFamily="2" charset="0"/>
              </a:rPr>
              <a:t>Som en del af det Sociale partnerskab arbejder foreningen med fire indsatsområder, som beskrives i en handleplan.</a:t>
            </a:r>
          </a:p>
          <a:p>
            <a:pPr algn="just"/>
            <a:r>
              <a:rPr lang="da-DK" sz="1200" dirty="0">
                <a:solidFill>
                  <a:schemeClr val="tx1">
                    <a:lumMod val="85000"/>
                    <a:lumOff val="15000"/>
                  </a:schemeClr>
                </a:solidFill>
                <a:latin typeface="KBH Tekst"/>
              </a:rPr>
              <a:t>Indsatserne under hvert område har foreningerne  beskrevet i en handleplan, der gælder for tre år ad gangen. Foreningerne fremsætter selv sine individuelle målsætninger i handleplanen. Det varierer fra forening til forening, hvilke indsatsområder der er mest relevante, ligesom det kan skifte over tid, hvilke områder foreningen har fokus på. Nogle foreninger har fx ventelister, hvorfor det ikke kan forventes, at der arbejdes med rekruttering i en periode. Her kan fokus i stedet lægges på motivation og trivsel blandt målgruppen eller på den interne organisering og foreningsudvikling. </a:t>
            </a:r>
          </a:p>
          <a:p>
            <a:pPr algn="just"/>
            <a:br>
              <a:rPr lang="da-DK" sz="1200" dirty="0">
                <a:solidFill>
                  <a:schemeClr val="tx1">
                    <a:lumMod val="85000"/>
                    <a:lumOff val="15000"/>
                  </a:schemeClr>
                </a:solidFill>
                <a:latin typeface="KBH Tekst" panose="00000500000000000000" pitchFamily="2" charset="0"/>
              </a:rPr>
            </a:br>
            <a:r>
              <a:rPr lang="da-DK" sz="1200" dirty="0">
                <a:solidFill>
                  <a:schemeClr val="tx1">
                    <a:lumMod val="85000"/>
                    <a:lumOff val="15000"/>
                  </a:schemeClr>
                </a:solidFill>
                <a:latin typeface="KBH Tekst" panose="00000500000000000000" pitchFamily="2" charset="0"/>
              </a:rPr>
              <a:t>Handleplanen udarbejdes af foreningen, og </a:t>
            </a:r>
            <a:r>
              <a:rPr lang="da-DK" sz="1200" dirty="0" err="1">
                <a:solidFill>
                  <a:schemeClr val="tx1">
                    <a:lumMod val="85000"/>
                    <a:lumOff val="15000"/>
                  </a:schemeClr>
                </a:solidFill>
                <a:latin typeface="KBH Tekst" panose="00000500000000000000" pitchFamily="2" charset="0"/>
              </a:rPr>
              <a:t>kontakt-personen</a:t>
            </a:r>
            <a:r>
              <a:rPr lang="da-DK" sz="1200" dirty="0">
                <a:solidFill>
                  <a:schemeClr val="tx1">
                    <a:lumMod val="85000"/>
                    <a:lumOff val="15000"/>
                  </a:schemeClr>
                </a:solidFill>
                <a:latin typeface="KBH Tekst" panose="00000500000000000000" pitchFamily="2" charset="0"/>
              </a:rPr>
              <a:t> i KFF giver sparring undervejs. Handleplanen godkendes endeligt af KFF og fungerer som et bilag til tilskudsaftalen med Københavns Kommune.</a:t>
            </a:r>
          </a:p>
          <a:p>
            <a:pPr algn="just"/>
            <a:endParaRPr lang="da-DK" sz="1200" dirty="0">
              <a:solidFill>
                <a:schemeClr val="tx1">
                  <a:lumMod val="85000"/>
                  <a:lumOff val="15000"/>
                </a:schemeClr>
              </a:solidFill>
              <a:latin typeface="KBH Tekst" panose="00000500000000000000" pitchFamily="2" charset="0"/>
            </a:endParaRPr>
          </a:p>
          <a:p>
            <a:br>
              <a:rPr lang="da-DK" sz="1400" dirty="0">
                <a:solidFill>
                  <a:schemeClr val="tx1">
                    <a:lumMod val="85000"/>
                    <a:lumOff val="15000"/>
                  </a:schemeClr>
                </a:solidFill>
                <a:latin typeface="KBH Tekst" panose="00000500000000000000" pitchFamily="2" charset="0"/>
              </a:rPr>
            </a:br>
            <a:br>
              <a:rPr lang="da-DK" sz="1200" dirty="0">
                <a:solidFill>
                  <a:schemeClr val="tx1">
                    <a:lumMod val="85000"/>
                    <a:lumOff val="15000"/>
                  </a:schemeClr>
                </a:solidFill>
                <a:latin typeface="KBH Tekst" panose="00000500000000000000" pitchFamily="2" charset="0"/>
              </a:rPr>
            </a:br>
            <a:endParaRPr lang="da-DK" sz="1200" dirty="0">
              <a:solidFill>
                <a:schemeClr val="tx1">
                  <a:lumMod val="85000"/>
                  <a:lumOff val="15000"/>
                </a:schemeClr>
              </a:solidFill>
              <a:latin typeface="KBH Tekst" panose="00000500000000000000" pitchFamily="2" charset="0"/>
            </a:endParaRPr>
          </a:p>
        </p:txBody>
      </p:sp>
      <p:sp>
        <p:nvSpPr>
          <p:cNvPr id="4" name="Pladsholder til slidenummer 3">
            <a:extLst>
              <a:ext uri="{FF2B5EF4-FFF2-40B4-BE49-F238E27FC236}">
                <a16:creationId xmlns:a16="http://schemas.microsoft.com/office/drawing/2014/main" id="{CDA02B61-7CDC-4A09-9876-5752531325B9}"/>
              </a:ext>
            </a:extLst>
          </p:cNvPr>
          <p:cNvSpPr>
            <a:spLocks noGrp="1"/>
          </p:cNvSpPr>
          <p:nvPr>
            <p:ph type="sldNum" sz="quarter" idx="12"/>
          </p:nvPr>
        </p:nvSpPr>
        <p:spPr>
          <a:xfrm>
            <a:off x="11480062" y="6356740"/>
            <a:ext cx="276296" cy="27226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873C9-BF5D-4A9A-BB31-45BBB7BABAF7}" type="slidenum">
              <a:rPr kumimoji="0" lang="da-DK" sz="1000" b="0" i="0" u="none" strike="noStrike" kern="1200" cap="none" spc="0" normalizeH="0" baseline="0" noProof="0" smtClean="0">
                <a:ln>
                  <a:noFill/>
                </a:ln>
                <a:solidFill>
                  <a:prstClr val="black"/>
                </a:solidFill>
                <a:effectLst/>
                <a:uLnTx/>
                <a:uFillTx/>
                <a:latin typeface="KBH"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000" b="0" i="0" u="none" strike="noStrike" kern="1200" cap="none" spc="0" normalizeH="0" baseline="0" noProof="0">
              <a:ln>
                <a:noFill/>
              </a:ln>
              <a:solidFill>
                <a:prstClr val="black"/>
              </a:solidFill>
              <a:effectLst/>
              <a:uLnTx/>
              <a:uFillTx/>
              <a:latin typeface="KBH" panose="00000500000000000000" pitchFamily="2" charset="0"/>
              <a:ea typeface="+mn-ea"/>
              <a:cs typeface="+mn-cs"/>
            </a:endParaRPr>
          </a:p>
        </p:txBody>
      </p:sp>
      <p:sp>
        <p:nvSpPr>
          <p:cNvPr id="2" name="Tekstfelt 1">
            <a:extLst>
              <a:ext uri="{FF2B5EF4-FFF2-40B4-BE49-F238E27FC236}">
                <a16:creationId xmlns:a16="http://schemas.microsoft.com/office/drawing/2014/main" id="{64838FFE-4C29-4423-AAE6-A43D431D6A5E}"/>
              </a:ext>
            </a:extLst>
          </p:cNvPr>
          <p:cNvSpPr txBox="1"/>
          <p:nvPr/>
        </p:nvSpPr>
        <p:spPr>
          <a:xfrm>
            <a:off x="577875" y="986978"/>
            <a:ext cx="4114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a:ln>
                  <a:noFill/>
                </a:ln>
                <a:solidFill>
                  <a:prstClr val="black"/>
                </a:solidFill>
                <a:effectLst/>
                <a:uLnTx/>
                <a:uFillTx/>
                <a:latin typeface="KBH Black" panose="00000A00000000000000" pitchFamily="2" charset="0"/>
                <a:ea typeface="+mn-ea"/>
                <a:cs typeface="+mn-cs"/>
              </a:rPr>
              <a:t>Handleplanen</a:t>
            </a:r>
            <a:endParaRPr kumimoji="0" lang="da-DK" sz="3200" b="0" i="0" u="none" strike="noStrike" kern="1200" cap="none" spc="0" normalizeH="0" baseline="0" noProof="0">
              <a:ln>
                <a:noFill/>
              </a:ln>
              <a:solidFill>
                <a:prstClr val="black"/>
              </a:solidFill>
              <a:effectLst/>
              <a:uLnTx/>
              <a:uFillTx/>
              <a:latin typeface="KBH Black" panose="00000A00000000000000" pitchFamily="2" charset="0"/>
              <a:ea typeface="+mn-ea"/>
              <a:cs typeface="+mn-cs"/>
            </a:endParaRPr>
          </a:p>
        </p:txBody>
      </p:sp>
    </p:spTree>
    <p:extLst>
      <p:ext uri="{BB962C8B-B14F-4D97-AF65-F5344CB8AC3E}">
        <p14:creationId xmlns:p14="http://schemas.microsoft.com/office/powerpoint/2010/main" val="42478109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13.xml><?xml version="1.0" encoding="utf-8"?>
<p:tagLst xmlns:a="http://schemas.openxmlformats.org/drawingml/2006/main" xmlns:r="http://schemas.openxmlformats.org/officeDocument/2006/relationships" xmlns:p="http://schemas.openxmlformats.org/presentationml/2006/main">
  <p:tag name="[SUBGRID]" val="[SubGrid]"/>
</p:tagLst>
</file>

<file path=ppt/tags/tag14.xml><?xml version="1.0" encoding="utf-8"?>
<p:tagLst xmlns:a="http://schemas.openxmlformats.org/drawingml/2006/main" xmlns:r="http://schemas.openxmlformats.org/officeDocument/2006/relationships" xmlns:p="http://schemas.openxmlformats.org/presentationml/2006/main">
  <p:tag name="[SUBGRID]" val="[SubGrid]"/>
</p:tagLst>
</file>

<file path=ppt/tags/tag15.xml><?xml version="1.0" encoding="utf-8"?>
<p:tagLst xmlns:a="http://schemas.openxmlformats.org/drawingml/2006/main" xmlns:r="http://schemas.openxmlformats.org/officeDocument/2006/relationships" xmlns:p="http://schemas.openxmlformats.org/presentationml/2006/main">
  <p:tag name="[SUBGRID]" val="[SubGrid]"/>
</p:tagLst>
</file>

<file path=ppt/tags/tag16.xml><?xml version="1.0" encoding="utf-8"?>
<p:tagLst xmlns:a="http://schemas.openxmlformats.org/drawingml/2006/main" xmlns:r="http://schemas.openxmlformats.org/officeDocument/2006/relationships" xmlns:p="http://schemas.openxmlformats.org/presentationml/2006/main">
  <p:tag name="[SUBGRID]" val="[SubGrid]"/>
</p:tagLst>
</file>

<file path=ppt/tags/tag17.xml><?xml version="1.0" encoding="utf-8"?>
<p:tagLst xmlns:a="http://schemas.openxmlformats.org/drawingml/2006/main" xmlns:r="http://schemas.openxmlformats.org/officeDocument/2006/relationships" xmlns:p="http://schemas.openxmlformats.org/presentationml/2006/main">
  <p:tag name="[SUBGRID]" val="[SubGrid]"/>
</p:tagLst>
</file>

<file path=ppt/tags/tag18.xml><?xml version="1.0" encoding="utf-8"?>
<p:tagLst xmlns:a="http://schemas.openxmlformats.org/drawingml/2006/main" xmlns:r="http://schemas.openxmlformats.org/officeDocument/2006/relationships" xmlns:p="http://schemas.openxmlformats.org/presentationml/2006/main">
  <p:tag name="[SUBGRID]" val="[SubGrid]"/>
</p:tagLst>
</file>

<file path=ppt/tags/tag19.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20.xml><?xml version="1.0" encoding="utf-8"?>
<p:tagLst xmlns:a="http://schemas.openxmlformats.org/drawingml/2006/main" xmlns:r="http://schemas.openxmlformats.org/officeDocument/2006/relationships" xmlns:p="http://schemas.openxmlformats.org/presentationml/2006/main">
  <p:tag name="[SUBGRID]" val="[SubGrid]"/>
</p:tagLst>
</file>

<file path=ppt/tags/tag21.xml><?xml version="1.0" encoding="utf-8"?>
<p:tagLst xmlns:a="http://schemas.openxmlformats.org/drawingml/2006/main" xmlns:r="http://schemas.openxmlformats.org/officeDocument/2006/relationships" xmlns:p="http://schemas.openxmlformats.org/presentationml/2006/main">
  <p:tag name="[SUBGRID]" val="[SubGrid]"/>
</p:tagLst>
</file>

<file path=ppt/tags/tag22.xml><?xml version="1.0" encoding="utf-8"?>
<p:tagLst xmlns:a="http://schemas.openxmlformats.org/drawingml/2006/main" xmlns:r="http://schemas.openxmlformats.org/officeDocument/2006/relationships" xmlns:p="http://schemas.openxmlformats.org/presentationml/2006/main">
  <p:tag name="[SUBGRID]" val="[SubGrid]"/>
</p:tagLst>
</file>

<file path=ppt/tags/tag23.xml><?xml version="1.0" encoding="utf-8"?>
<p:tagLst xmlns:a="http://schemas.openxmlformats.org/drawingml/2006/main" xmlns:r="http://schemas.openxmlformats.org/officeDocument/2006/relationships" xmlns:p="http://schemas.openxmlformats.org/presentationml/2006/main">
  <p:tag name="[SUBGRID]" val="[SubGrid]"/>
</p:tagLst>
</file>

<file path=ppt/tags/tag24.xml><?xml version="1.0" encoding="utf-8"?>
<p:tagLst xmlns:a="http://schemas.openxmlformats.org/drawingml/2006/main" xmlns:r="http://schemas.openxmlformats.org/officeDocument/2006/relationships" xmlns:p="http://schemas.openxmlformats.org/presentationml/2006/main">
  <p:tag name="[SUBGRID]" val="[SubGrid]"/>
</p:tagLst>
</file>

<file path=ppt/tags/tag25.xml><?xml version="1.0" encoding="utf-8"?>
<p:tagLst xmlns:a="http://schemas.openxmlformats.org/drawingml/2006/main" xmlns:r="http://schemas.openxmlformats.org/officeDocument/2006/relationships" xmlns:p="http://schemas.openxmlformats.org/presentationml/2006/main">
  <p:tag name="[SUBGRID]" val="[SubGrid]"/>
</p:tagLst>
</file>

<file path=ppt/tags/tag26.xml><?xml version="1.0" encoding="utf-8"?>
<p:tagLst xmlns:a="http://schemas.openxmlformats.org/drawingml/2006/main" xmlns:r="http://schemas.openxmlformats.org/officeDocument/2006/relationships" xmlns:p="http://schemas.openxmlformats.org/presentationml/2006/main">
  <p:tag name="[SUBGRID]" val="[SubGrid]"/>
</p:tagLst>
</file>

<file path=ppt/tags/tag27.xml><?xml version="1.0" encoding="utf-8"?>
<p:tagLst xmlns:a="http://schemas.openxmlformats.org/drawingml/2006/main" xmlns:r="http://schemas.openxmlformats.org/officeDocument/2006/relationships" xmlns:p="http://schemas.openxmlformats.org/presentationml/2006/main">
  <p:tag name="[SUBGRID]" val="[SubGrid]"/>
</p:tagLst>
</file>

<file path=ppt/tags/tag28.xml><?xml version="1.0" encoding="utf-8"?>
<p:tagLst xmlns:a="http://schemas.openxmlformats.org/drawingml/2006/main" xmlns:r="http://schemas.openxmlformats.org/officeDocument/2006/relationships" xmlns:p="http://schemas.openxmlformats.org/presentationml/2006/main">
  <p:tag name="[SUBGRID]" val="[SubGrid]"/>
</p:tagLst>
</file>

<file path=ppt/tags/tag29.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30.xml><?xml version="1.0" encoding="utf-8"?>
<p:tagLst xmlns:a="http://schemas.openxmlformats.org/drawingml/2006/main" xmlns:r="http://schemas.openxmlformats.org/officeDocument/2006/relationships" xmlns:p="http://schemas.openxmlformats.org/presentationml/2006/main">
  <p:tag name="[SUBGRID]" val="[SubGrid]"/>
</p:tagLst>
</file>

<file path=ppt/tags/tag31.xml><?xml version="1.0" encoding="utf-8"?>
<p:tagLst xmlns:a="http://schemas.openxmlformats.org/drawingml/2006/main" xmlns:r="http://schemas.openxmlformats.org/officeDocument/2006/relationships" xmlns:p="http://schemas.openxmlformats.org/presentationml/2006/main">
  <p:tag name="[SUBGRID]" val="[SubGrid]"/>
</p:tagLst>
</file>

<file path=ppt/tags/tag32.xml><?xml version="1.0" encoding="utf-8"?>
<p:tagLst xmlns:a="http://schemas.openxmlformats.org/drawingml/2006/main" xmlns:r="http://schemas.openxmlformats.org/officeDocument/2006/relationships" xmlns:p="http://schemas.openxmlformats.org/presentationml/2006/main">
  <p:tag name="[SUBGRID]" val="[SubGrid]"/>
</p:tagLst>
</file>

<file path=ppt/tags/tag33.xml><?xml version="1.0" encoding="utf-8"?>
<p:tagLst xmlns:a="http://schemas.openxmlformats.org/drawingml/2006/main" xmlns:r="http://schemas.openxmlformats.org/officeDocument/2006/relationships" xmlns:p="http://schemas.openxmlformats.org/presentationml/2006/main">
  <p:tag name="[SUBGRID]" val="[SubGrid]"/>
</p:tagLst>
</file>

<file path=ppt/tags/tag34.xml><?xml version="1.0" encoding="utf-8"?>
<p:tagLst xmlns:a="http://schemas.openxmlformats.org/drawingml/2006/main" xmlns:r="http://schemas.openxmlformats.org/officeDocument/2006/relationships" xmlns:p="http://schemas.openxmlformats.org/presentationml/2006/main">
  <p:tag name="[SUBGRID]" val="[SubGrid]"/>
</p:tagLst>
</file>

<file path=ppt/tags/tag35.xml><?xml version="1.0" encoding="utf-8"?>
<p:tagLst xmlns:a="http://schemas.openxmlformats.org/drawingml/2006/main" xmlns:r="http://schemas.openxmlformats.org/officeDocument/2006/relationships" xmlns:p="http://schemas.openxmlformats.org/presentationml/2006/main">
  <p:tag name="[SUBGRID]" val="[SubGrid]"/>
</p:tagLst>
</file>

<file path=ppt/tags/tag36.xml><?xml version="1.0" encoding="utf-8"?>
<p:tagLst xmlns:a="http://schemas.openxmlformats.org/drawingml/2006/main" xmlns:r="http://schemas.openxmlformats.org/officeDocument/2006/relationships" xmlns:p="http://schemas.openxmlformats.org/presentationml/2006/main">
  <p:tag name="[SUBGRID]" val="[SubGrid]"/>
</p:tagLst>
</file>

<file path=ppt/tags/tag37.xml><?xml version="1.0" encoding="utf-8"?>
<p:tagLst xmlns:a="http://schemas.openxmlformats.org/drawingml/2006/main" xmlns:r="http://schemas.openxmlformats.org/officeDocument/2006/relationships" xmlns:p="http://schemas.openxmlformats.org/presentationml/2006/main">
  <p:tag name="[SUBGRID]" val="[SubGrid]"/>
</p:tagLst>
</file>

<file path=ppt/tags/tag38.xml><?xml version="1.0" encoding="utf-8"?>
<p:tagLst xmlns:a="http://schemas.openxmlformats.org/drawingml/2006/main" xmlns:r="http://schemas.openxmlformats.org/officeDocument/2006/relationships" xmlns:p="http://schemas.openxmlformats.org/presentationml/2006/main">
  <p:tag name="[SUBGRID]" val="[SubGrid]"/>
</p:tagLst>
</file>

<file path=ppt/tags/tag39.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Blank">
  <a:themeElements>
    <a:clrScheme name="KK 1">
      <a:dk1>
        <a:sysClr val="windowText" lastClr="000000"/>
      </a:dk1>
      <a:lt1>
        <a:sysClr val="window" lastClr="FFFFFF"/>
      </a:lt1>
      <a:dk2>
        <a:srgbClr val="0094FD"/>
      </a:dk2>
      <a:lt2>
        <a:srgbClr val="FFEA8C"/>
      </a:lt2>
      <a:accent1>
        <a:srgbClr val="D2B853"/>
      </a:accent1>
      <a:accent2>
        <a:srgbClr val="000C2E"/>
      </a:accent2>
      <a:accent3>
        <a:srgbClr val="0094FD"/>
      </a:accent3>
      <a:accent4>
        <a:srgbClr val="D72232"/>
      </a:accent4>
      <a:accent5>
        <a:srgbClr val="0DC684"/>
      </a:accent5>
      <a:accent6>
        <a:srgbClr val="7C4AFF"/>
      </a:accent6>
      <a:hlink>
        <a:srgbClr val="000C2E"/>
      </a:hlink>
      <a:folHlink>
        <a:srgbClr val="000C2E"/>
      </a:folHlink>
    </a:clrScheme>
    <a:fontScheme name="KBH Black/Medium">
      <a:majorFont>
        <a:latin typeface="KBH Black"/>
        <a:ea typeface=""/>
        <a:cs typeface=""/>
      </a:majorFont>
      <a:minorFont>
        <a:latin typeface="KBH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4530CCDF-2D08-4DF8-AB6F-A8ED0A08DAA7}"/>
    </a:ext>
  </a:extLst>
</a:theme>
</file>

<file path=ppt/theme/theme2.xml><?xml version="1.0" encoding="utf-8"?>
<a:theme xmlns:a="http://schemas.openxmlformats.org/drawingml/2006/main" name="UK Blank">
  <a:themeElements>
    <a:clrScheme name="KK 1">
      <a:dk1>
        <a:sysClr val="windowText" lastClr="000000"/>
      </a:dk1>
      <a:lt1>
        <a:sysClr val="window" lastClr="FFFFFF"/>
      </a:lt1>
      <a:dk2>
        <a:srgbClr val="0094FD"/>
      </a:dk2>
      <a:lt2>
        <a:srgbClr val="FFEA8C"/>
      </a:lt2>
      <a:accent1>
        <a:srgbClr val="D2B853"/>
      </a:accent1>
      <a:accent2>
        <a:srgbClr val="000C2E"/>
      </a:accent2>
      <a:accent3>
        <a:srgbClr val="0094FD"/>
      </a:accent3>
      <a:accent4>
        <a:srgbClr val="D72232"/>
      </a:accent4>
      <a:accent5>
        <a:srgbClr val="0DC684"/>
      </a:accent5>
      <a:accent6>
        <a:srgbClr val="7C4AFF"/>
      </a:accent6>
      <a:hlink>
        <a:srgbClr val="000C2E"/>
      </a:hlink>
      <a:folHlink>
        <a:srgbClr val="000C2E"/>
      </a:folHlink>
    </a:clrScheme>
    <a:fontScheme name="KBH Black/Medium">
      <a:majorFont>
        <a:latin typeface="KBH Black"/>
        <a:ea typeface=""/>
        <a:cs typeface=""/>
      </a:majorFont>
      <a:minorFont>
        <a:latin typeface="KBH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0F149701-75FB-4D87-889C-A25336877B65}"/>
    </a:ext>
  </a:extLst>
</a:theme>
</file>

<file path=ppt/theme/theme3.xml><?xml version="1.0" encoding="utf-8"?>
<a:theme xmlns:a="http://schemas.openxmlformats.org/drawingml/2006/main" name="1_Blank">
  <a:themeElements>
    <a:clrScheme name="KK 1">
      <a:dk1>
        <a:sysClr val="windowText" lastClr="000000"/>
      </a:dk1>
      <a:lt1>
        <a:sysClr val="window" lastClr="FFFFFF"/>
      </a:lt1>
      <a:dk2>
        <a:srgbClr val="0094FD"/>
      </a:dk2>
      <a:lt2>
        <a:srgbClr val="FFEA8C"/>
      </a:lt2>
      <a:accent1>
        <a:srgbClr val="D2B853"/>
      </a:accent1>
      <a:accent2>
        <a:srgbClr val="000C2E"/>
      </a:accent2>
      <a:accent3>
        <a:srgbClr val="0094FD"/>
      </a:accent3>
      <a:accent4>
        <a:srgbClr val="D72232"/>
      </a:accent4>
      <a:accent5>
        <a:srgbClr val="0DC684"/>
      </a:accent5>
      <a:accent6>
        <a:srgbClr val="7C4AFF"/>
      </a:accent6>
      <a:hlink>
        <a:srgbClr val="000C2E"/>
      </a:hlink>
      <a:folHlink>
        <a:srgbClr val="000C2E"/>
      </a:folHlink>
    </a:clrScheme>
    <a:fontScheme name="KBH Black/Medium">
      <a:majorFont>
        <a:latin typeface="KBH Black"/>
        <a:ea typeface=""/>
        <a:cs typeface=""/>
      </a:majorFont>
      <a:minorFont>
        <a:latin typeface="KBH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KK skabelon Nyt design.potx" id="{CFBB60E3-7867-45B0-9725-AB52CF38C008}" vid="{4530CCDF-2D08-4DF8-AB6F-A8ED0A08DAA7}"/>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3598CEAEA5ED84598BA4274D9205783" ma:contentTypeVersion="12" ma:contentTypeDescription="Opret et nyt dokument." ma:contentTypeScope="" ma:versionID="42afeea38b125a51dda2b5356cb573d2">
  <xsd:schema xmlns:xsd="http://www.w3.org/2001/XMLSchema" xmlns:xs="http://www.w3.org/2001/XMLSchema" xmlns:p="http://schemas.microsoft.com/office/2006/metadata/properties" xmlns:ns2="d725bd42-c0cb-4467-b94f-c06c60af1ba5" xmlns:ns3="4e2f8681-23cb-46c2-b85b-0615f5ffb362" targetNamespace="http://schemas.microsoft.com/office/2006/metadata/properties" ma:root="true" ma:fieldsID="1ebd36baeea41c5c26fe4bfdd1821324" ns2:_="" ns3:_="">
    <xsd:import namespace="d725bd42-c0cb-4467-b94f-c06c60af1ba5"/>
    <xsd:import namespace="4e2f8681-23cb-46c2-b85b-0615f5ffb362"/>
    <xsd:element name="properties">
      <xsd:complexType>
        <xsd:sequence>
          <xsd:element name="documentManagement">
            <xsd:complexType>
              <xsd:all>
                <xsd:element ref="ns2:eDoc" minOccurs="0"/>
                <xsd:element ref="ns2:MediaServiceMetadata" minOccurs="0"/>
                <xsd:element ref="ns2:MediaServiceFastMetadata"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25bd42-c0cb-4467-b94f-c06c60af1ba5" elementFormDefault="qualified">
    <xsd:import namespace="http://schemas.microsoft.com/office/2006/documentManagement/types"/>
    <xsd:import namespace="http://schemas.microsoft.com/office/infopath/2007/PartnerControls"/>
    <xsd:element name="eDoc" ma:index="8" nillable="true" ma:displayName="eDoc" ma:internalName="eDoc">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e6a412d2-aea5-45d9-add9-4615ec18655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2f8681-23cb-46c2-b85b-0615f5ffb36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beb7d9b-bfb9-4cc4-84e0-471833e89008}" ma:internalName="TaxCatchAll" ma:showField="CatchAllData" ma:web="4e2f8681-23cb-46c2-b85b-0615f5ffb3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25bd42-c0cb-4467-b94f-c06c60af1ba5">
      <Terms xmlns="http://schemas.microsoft.com/office/infopath/2007/PartnerControls"/>
    </lcf76f155ced4ddcb4097134ff3c332f>
    <TaxCatchAll xmlns="4e2f8681-23cb-46c2-b85b-0615f5ffb362" xsi:nil="true"/>
    <eDoc xmlns="d725bd42-c0cb-4467-b94f-c06c60af1ba5" xsi:nil="true"/>
  </documentManagement>
</p:properties>
</file>

<file path=customXml/itemProps1.xml><?xml version="1.0" encoding="utf-8"?>
<ds:datastoreItem xmlns:ds="http://schemas.openxmlformats.org/officeDocument/2006/customXml" ds:itemID="{E62CD3C5-3BA3-45BF-A78C-0EAD68DD8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25bd42-c0cb-4467-b94f-c06c60af1ba5"/>
    <ds:schemaRef ds:uri="4e2f8681-23cb-46c2-b85b-0615f5ffb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F59E4CC-7038-4F50-B7F5-545400012D06}">
  <ds:schemaRefs>
    <ds:schemaRef ds:uri="http://schemas.microsoft.com/sharepoint/v3/contenttype/forms"/>
  </ds:schemaRefs>
</ds:datastoreItem>
</file>

<file path=customXml/itemProps3.xml><?xml version="1.0" encoding="utf-8"?>
<ds:datastoreItem xmlns:ds="http://schemas.openxmlformats.org/officeDocument/2006/customXml" ds:itemID="{2CAAE049-2F16-4D62-B5F8-29DE3BB078E0}">
  <ds:schemaRefs>
    <ds:schemaRef ds:uri="4e2f8681-23cb-46c2-b85b-0615f5ffb362"/>
    <ds:schemaRef ds:uri="adc6f7d2-2fd4-4c58-add3-50ea831b733c"/>
    <ds:schemaRef ds:uri="d725bd42-c0cb-4467-b94f-c06c60af1ba5"/>
    <ds:schemaRef ds:uri="fe0e463f-46c1-4b5a-aeae-2e65b590151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3576</TotalTime>
  <Words>6296</Words>
  <Application>Microsoft Office PowerPoint</Application>
  <PresentationFormat>Widescreen</PresentationFormat>
  <Paragraphs>388</Paragraphs>
  <Slides>26</Slides>
  <Notes>6</Notes>
  <HiddenSlides>0</HiddenSlides>
  <MMClips>0</MMClips>
  <ScaleCrop>false</ScaleCrop>
  <HeadingPairs>
    <vt:vector size="6" baseType="variant">
      <vt:variant>
        <vt:lpstr>Benyttede skrifttyper</vt:lpstr>
      </vt:variant>
      <vt:variant>
        <vt:i4>8</vt:i4>
      </vt:variant>
      <vt:variant>
        <vt:lpstr>Tema</vt:lpstr>
      </vt:variant>
      <vt:variant>
        <vt:i4>3</vt:i4>
      </vt:variant>
      <vt:variant>
        <vt:lpstr>Slidetitler</vt:lpstr>
      </vt:variant>
      <vt:variant>
        <vt:i4>26</vt:i4>
      </vt:variant>
    </vt:vector>
  </HeadingPairs>
  <TitlesOfParts>
    <vt:vector size="37" baseType="lpstr">
      <vt:lpstr>KBH Black</vt:lpstr>
      <vt:lpstr>Calibri</vt:lpstr>
      <vt:lpstr>KBH Medium</vt:lpstr>
      <vt:lpstr>Wingdings</vt:lpstr>
      <vt:lpstr>KBH Tekst</vt:lpstr>
      <vt:lpstr>Times New Roman</vt:lpstr>
      <vt:lpstr>Arial</vt:lpstr>
      <vt:lpstr>KBH</vt:lpstr>
      <vt:lpstr>Blank</vt:lpstr>
      <vt:lpstr>UK Blank</vt:lpstr>
      <vt:lpstr>1_Blank</vt:lpstr>
      <vt:lpstr>Sociale partnerskaber Erfaringsopsamling</vt:lpstr>
      <vt:lpstr>Indhold </vt:lpstr>
      <vt:lpstr>Erfaringsopsamlingens formål</vt:lpstr>
      <vt:lpstr>Hvad er de Sociale partnerskaber?</vt:lpstr>
      <vt:lpstr>Historik og justering af partnerskabsmodellen</vt:lpstr>
      <vt:lpstr>Idrætssociale indsatser i København*</vt:lpstr>
      <vt:lpstr>Partnerskabsforeningerne og deres geografiske placering</vt:lpstr>
      <vt:lpstr>Ressourcepersonen</vt:lpstr>
      <vt:lpstr>  </vt:lpstr>
      <vt:lpstr>Typiske arbejdsopgaver i foreningerne</vt:lpstr>
      <vt:lpstr>Kommunens understøttelse af foreningerne</vt:lpstr>
      <vt:lpstr>Lokale samarbejder</vt:lpstr>
      <vt:lpstr>Samarbejdet med bestyrelsen</vt:lpstr>
      <vt:lpstr>Hvad får kommunen ud af partnerskaberne?</vt:lpstr>
      <vt:lpstr>Effekter og resultater på den lange bane</vt:lpstr>
      <vt:lpstr>Konklusioner og anbefalinger</vt:lpstr>
      <vt:lpstr>Hvis du vil vide mere</vt:lpstr>
      <vt:lpstr>Bilagsoversigt</vt:lpstr>
      <vt:lpstr>Bilag 1: Politiske sager om ny partnerskabsmodel og udvælgelse af foreninger</vt:lpstr>
      <vt:lpstr>Bilag 2: Eksempelkatalog</vt:lpstr>
      <vt:lpstr>Amager Judo Skoles samarbejde med skoler og fritidshjem</vt:lpstr>
      <vt:lpstr>IF Stadions samarbejde med den boligsociale helhedsplan</vt:lpstr>
      <vt:lpstr>BK Hellas’ frikvartersfodbold</vt:lpstr>
      <vt:lpstr>Flere foreningers samarbejde med Idrætsprojektet i Socialforvaltningen</vt:lpstr>
      <vt:lpstr>Amager SK’s samarbejde med daginstitutioner og fritidshjem</vt:lpstr>
      <vt:lpstr>BK Skjolds samarbejde med fritidsklubber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Camilla Graversgaard Nielsen</dc:creator>
  <cp:lastModifiedBy>Camilla Graversgaard Nielsen</cp:lastModifiedBy>
  <cp:revision>66</cp:revision>
  <dcterms:created xsi:type="dcterms:W3CDTF">2025-09-01T07:52:26Z</dcterms:created>
  <dcterms:modified xsi:type="dcterms:W3CDTF">2025-12-03T13:00:38Z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0x01010033598CEAEA5ED84598BA4274D9205783</vt:lpwstr>
  </property>
  <property fmtid="{D5CDD505-2E9C-101B-9397-08002B2CF9AE}" pid="4" name="MediaServiceImageTags">
    <vt:lpwstr/>
  </property>
</Properties>
</file>