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95" r:id="rId2"/>
    <p:sldId id="298" r:id="rId3"/>
    <p:sldId id="296" r:id="rId4"/>
    <p:sldId id="289" r:id="rId5"/>
    <p:sldId id="291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01C0A2-C639-48BF-9BF6-5B76A6973B74}" type="datetimeFigureOut">
              <a:rPr lang="da-DK" smtClean="0"/>
              <a:t>02-10-2025</a:t>
            </a:fld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dirty="0"/>
              <a:t>Rediger typografien i masterens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28385C-0B0D-413D-AB52-F65C70141307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47995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6CFAD1-D197-4A88-B173-A6412E995EE5}" type="slidenum">
              <a:rPr kumimoji="0" lang="da-DK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5926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6CFAD1-D197-4A88-B173-A6412E995EE5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1675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6CFAD1-D197-4A88-B173-A6412E995EE5}" type="slidenum">
              <a:rPr kumimoji="0" lang="da-DK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37253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6CFAD1-D197-4A88-B173-A6412E995EE5}" type="slidenum">
              <a:rPr kumimoji="0" lang="da-DK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3253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F262-1A9B-426C-BE74-F9D6CEAE0ED3}" type="datetimeFigureOut">
              <a:rPr lang="da-DK" smtClean="0"/>
              <a:t>02-10-2025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A891-B46F-4004-AD25-07BD930A1710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72527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dirty="0"/>
              <a:t>Rediger typografien i masterens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F262-1A9B-426C-BE74-F9D6CEAE0ED3}" type="datetimeFigureOut">
              <a:rPr lang="da-DK" smtClean="0"/>
              <a:t>02-10-2025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A891-B46F-4004-AD25-07BD930A1710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08747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 dirty="0"/>
              <a:t>Rediger typografien i masterens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F262-1A9B-426C-BE74-F9D6CEAE0ED3}" type="datetimeFigureOut">
              <a:rPr lang="da-DK" smtClean="0"/>
              <a:t>02-10-2025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A891-B46F-4004-AD25-07BD930A1710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03812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Forside 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0842" y="1021080"/>
            <a:ext cx="10752001" cy="3634676"/>
          </a:xfrm>
        </p:spPr>
        <p:txBody>
          <a:bodyPr anchor="b" anchorCtr="0">
            <a:normAutofit/>
          </a:bodyPr>
          <a:lstStyle>
            <a:lvl1pPr algn="l">
              <a:defRPr sz="13000"/>
            </a:lvl1pPr>
          </a:lstStyle>
          <a:p>
            <a:r>
              <a:rPr lang="da-DK" dirty="0"/>
              <a:t>Indsæt titel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4684F4FD-71A2-45CC-8A6E-49D5A00D180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423999" y="5327667"/>
            <a:ext cx="4097591" cy="810331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500" b="1">
                <a:latin typeface="KBH" panose="00000500000000000000" pitchFamily="2" charset="0"/>
              </a:defRPr>
            </a:lvl1pPr>
            <a:lvl2pPr marL="0" indent="0" algn="l">
              <a:buFont typeface="Arial" panose="020B0604020202020204" pitchFamily="34" charset="0"/>
              <a:buChar char="​"/>
              <a:defRPr sz="2000" b="1">
                <a:latin typeface="KBH Tekst" panose="00000500000000000000" pitchFamily="2" charset="0"/>
              </a:defRPr>
            </a:lvl2pPr>
            <a:lvl3pPr marL="0" indent="0" algn="l">
              <a:buFont typeface="Arial" panose="020B0604020202020204" pitchFamily="34" charset="0"/>
              <a:buChar char="​"/>
              <a:defRPr sz="2000" b="1">
                <a:latin typeface="KBH Tekst" panose="00000500000000000000" pitchFamily="2" charset="0"/>
              </a:defRPr>
            </a:lvl3pPr>
            <a:lvl4pPr marL="0" indent="0" algn="l">
              <a:buFont typeface="Arial" panose="020B0604020202020204" pitchFamily="34" charset="0"/>
              <a:buChar char="​"/>
              <a:defRPr sz="2000" b="1">
                <a:latin typeface="KBH Tekst" panose="00000500000000000000" pitchFamily="2" charset="0"/>
              </a:defRPr>
            </a:lvl4pPr>
            <a:lvl5pPr marL="0" indent="0" algn="l">
              <a:buFont typeface="Arial" panose="020B0604020202020204" pitchFamily="34" charset="0"/>
              <a:buChar char="​"/>
              <a:defRPr sz="2000" b="1">
                <a:latin typeface="KBH Tekst" panose="00000500000000000000" pitchFamily="2" charset="0"/>
              </a:defRPr>
            </a:lvl5pPr>
            <a:lvl6pPr marL="0" indent="0" algn="l">
              <a:buFont typeface="Arial" panose="020B0604020202020204" pitchFamily="34" charset="0"/>
              <a:buChar char="​"/>
              <a:defRPr sz="2000" b="1">
                <a:latin typeface="KBH Tekst" panose="00000500000000000000" pitchFamily="2" charset="0"/>
              </a:defRPr>
            </a:lvl6pPr>
            <a:lvl7pPr marL="0" indent="0" algn="l">
              <a:buFont typeface="Arial" panose="020B0604020202020204" pitchFamily="34" charset="0"/>
              <a:buChar char="​"/>
              <a:defRPr sz="2000" b="1">
                <a:latin typeface="KBH Tekst" panose="00000500000000000000" pitchFamily="2" charset="0"/>
              </a:defRPr>
            </a:lvl7pPr>
            <a:lvl8pPr marL="0" indent="0" algn="l">
              <a:buFont typeface="Arial" panose="020B0604020202020204" pitchFamily="34" charset="0"/>
              <a:buChar char="​"/>
              <a:defRPr sz="2000" b="1">
                <a:latin typeface="KBH Tekst" panose="00000500000000000000" pitchFamily="2" charset="0"/>
              </a:defRPr>
            </a:lvl8pPr>
            <a:lvl9pPr marL="0" indent="0" algn="l">
              <a:buFont typeface="Arial" panose="020B0604020202020204" pitchFamily="34" charset="0"/>
              <a:buChar char="​"/>
              <a:defRPr sz="2000" b="1">
                <a:latin typeface="KBH Tekst" panose="00000500000000000000" pitchFamily="2" charset="0"/>
              </a:defRPr>
            </a:lvl9pPr>
          </a:lstStyle>
          <a:p>
            <a:r>
              <a:rPr lang="da-DK" dirty="0"/>
              <a:t>Undertitel eller oplægsholder (hvis ingen undertitel)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27A3F2-4381-4C6B-970B-F774BAF5193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24878" y="310326"/>
            <a:ext cx="3419553" cy="180000"/>
          </a:xfrm>
        </p:spPr>
        <p:txBody>
          <a:bodyPr anchor="b" anchorCtr="0"/>
          <a:lstStyle>
            <a:lvl1pPr marL="0" indent="0">
              <a:spcAft>
                <a:spcPts val="0"/>
              </a:spcAft>
              <a:buNone/>
              <a:defRPr sz="1000">
                <a:solidFill>
                  <a:schemeClr val="tx1"/>
                </a:solidFill>
                <a:latin typeface="KBH Tekst" panose="00000500000000000000" pitchFamily="2" charset="0"/>
              </a:defRPr>
            </a:lvl1pPr>
            <a:lvl2pPr marL="0" indent="0">
              <a:spcAft>
                <a:spcPts val="0"/>
              </a:spcAft>
              <a:buNone/>
              <a:defRPr sz="1000">
                <a:solidFill>
                  <a:schemeClr val="tx1"/>
                </a:solidFill>
                <a:latin typeface="KBH Tekst" panose="00000500000000000000" pitchFamily="2" charset="0"/>
              </a:defRPr>
            </a:lvl2pPr>
            <a:lvl3pPr marL="0" indent="0">
              <a:spcAft>
                <a:spcPts val="0"/>
              </a:spcAft>
              <a:buNone/>
              <a:defRPr sz="1000">
                <a:solidFill>
                  <a:schemeClr val="tx1"/>
                </a:solidFill>
                <a:latin typeface="KBH Tekst" panose="00000500000000000000" pitchFamily="2" charset="0"/>
              </a:defRPr>
            </a:lvl3pPr>
            <a:lvl4pPr marL="0" indent="0">
              <a:spcAft>
                <a:spcPts val="0"/>
              </a:spcAft>
              <a:buNone/>
              <a:defRPr sz="1000">
                <a:solidFill>
                  <a:schemeClr val="tx1"/>
                </a:solidFill>
                <a:latin typeface="KBH Tekst" panose="00000500000000000000" pitchFamily="2" charset="0"/>
              </a:defRPr>
            </a:lvl4pPr>
            <a:lvl5pPr marL="0" indent="0">
              <a:spcAft>
                <a:spcPts val="0"/>
              </a:spcAft>
              <a:buNone/>
              <a:defRPr sz="1000">
                <a:solidFill>
                  <a:schemeClr val="tx1"/>
                </a:solidFill>
                <a:latin typeface="KBH Tekst" panose="00000500000000000000" pitchFamily="2" charset="0"/>
              </a:defRPr>
            </a:lvl5pPr>
          </a:lstStyle>
          <a:p>
            <a:pPr lvl="0"/>
            <a:r>
              <a:rPr lang="da-DK" dirty="0"/>
              <a:t>Klik for at tilføje dato </a:t>
            </a:r>
            <a:r>
              <a:rPr lang="da-DK" dirty="0" err="1"/>
              <a:t>dd</a:t>
            </a:r>
            <a:r>
              <a:rPr lang="da-DK" dirty="0"/>
              <a:t>. </a:t>
            </a:r>
            <a:r>
              <a:rPr lang="da-DK" dirty="0" err="1"/>
              <a:t>mmmm</a:t>
            </a:r>
            <a:r>
              <a:rPr lang="da-DK" dirty="0"/>
              <a:t> </a:t>
            </a:r>
            <a:r>
              <a:rPr lang="da-DK" dirty="0" err="1"/>
              <a:t>åååå</a:t>
            </a:r>
            <a:endParaRPr lang="da-DK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4E1B11E-3EFA-4F7B-9B51-51532439644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423998" y="310326"/>
            <a:ext cx="4097592" cy="180000"/>
          </a:xfrm>
        </p:spPr>
        <p:txBody>
          <a:bodyPr anchor="b" anchorCtr="0"/>
          <a:lstStyle>
            <a:lvl1pPr marL="0" indent="0">
              <a:spcAft>
                <a:spcPts val="0"/>
              </a:spcAft>
              <a:buNone/>
              <a:defRPr sz="1000">
                <a:solidFill>
                  <a:schemeClr val="tx1"/>
                </a:solidFill>
                <a:latin typeface="KBH Tekst" panose="00000500000000000000" pitchFamily="2" charset="0"/>
              </a:defRPr>
            </a:lvl1pPr>
            <a:lvl2pPr marL="0" indent="0">
              <a:spcAft>
                <a:spcPts val="0"/>
              </a:spcAft>
              <a:buNone/>
              <a:defRPr sz="1000">
                <a:solidFill>
                  <a:schemeClr val="tx1"/>
                </a:solidFill>
                <a:latin typeface="KBH Tekst" panose="00000500000000000000" pitchFamily="2" charset="0"/>
              </a:defRPr>
            </a:lvl2pPr>
            <a:lvl3pPr marL="0" indent="0">
              <a:spcAft>
                <a:spcPts val="0"/>
              </a:spcAft>
              <a:buNone/>
              <a:defRPr sz="1000">
                <a:solidFill>
                  <a:schemeClr val="tx1"/>
                </a:solidFill>
                <a:latin typeface="KBH Tekst" panose="00000500000000000000" pitchFamily="2" charset="0"/>
              </a:defRPr>
            </a:lvl3pPr>
            <a:lvl4pPr marL="0" indent="0">
              <a:spcAft>
                <a:spcPts val="0"/>
              </a:spcAft>
              <a:buNone/>
              <a:defRPr sz="1000">
                <a:solidFill>
                  <a:schemeClr val="tx1"/>
                </a:solidFill>
                <a:latin typeface="KBH Tekst" panose="00000500000000000000" pitchFamily="2" charset="0"/>
              </a:defRPr>
            </a:lvl4pPr>
            <a:lvl5pPr marL="0" indent="0">
              <a:spcAft>
                <a:spcPts val="0"/>
              </a:spcAft>
              <a:buNone/>
              <a:defRPr sz="1000">
                <a:solidFill>
                  <a:schemeClr val="tx1"/>
                </a:solidFill>
                <a:latin typeface="KBH Tekst" panose="00000500000000000000" pitchFamily="2" charset="0"/>
              </a:defRPr>
            </a:lvl5pPr>
          </a:lstStyle>
          <a:p>
            <a:pPr lvl="0"/>
            <a:r>
              <a:rPr lang="da-DK" dirty="0"/>
              <a:t>Klik for at tilføje oplægsholder / enhed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A1B6ED97-6CA2-43D5-84C1-C8E191DA585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23998" y="531101"/>
            <a:ext cx="4097592" cy="180000"/>
          </a:xfrm>
        </p:spPr>
        <p:txBody>
          <a:bodyPr anchor="t" anchorCtr="0"/>
          <a:lstStyle>
            <a:lvl1pPr marL="0" indent="0">
              <a:spcAft>
                <a:spcPts val="0"/>
              </a:spcAft>
              <a:buNone/>
              <a:defRPr sz="1000">
                <a:solidFill>
                  <a:schemeClr val="tx1"/>
                </a:solidFill>
                <a:latin typeface="KBH Tekst" panose="00000500000000000000" pitchFamily="2" charset="0"/>
              </a:defRPr>
            </a:lvl1pPr>
            <a:lvl2pPr marL="0" indent="0">
              <a:spcAft>
                <a:spcPts val="0"/>
              </a:spcAft>
              <a:buNone/>
              <a:defRPr sz="1000">
                <a:latin typeface="KBH Tekst" panose="00000500000000000000" pitchFamily="2" charset="0"/>
              </a:defRPr>
            </a:lvl2pPr>
            <a:lvl3pPr marL="0" indent="0">
              <a:spcAft>
                <a:spcPts val="0"/>
              </a:spcAft>
              <a:buNone/>
              <a:defRPr sz="1000">
                <a:latin typeface="KBH Tekst" panose="00000500000000000000" pitchFamily="2" charset="0"/>
              </a:defRPr>
            </a:lvl3pPr>
            <a:lvl4pPr marL="0" indent="0">
              <a:spcAft>
                <a:spcPts val="0"/>
              </a:spcAft>
              <a:buNone/>
              <a:defRPr sz="1000">
                <a:latin typeface="KBH Tekst" panose="00000500000000000000" pitchFamily="2" charset="0"/>
              </a:defRPr>
            </a:lvl4pPr>
            <a:lvl5pPr marL="0" indent="0">
              <a:spcAft>
                <a:spcPts val="0"/>
              </a:spcAft>
              <a:buNone/>
              <a:defRPr sz="1000">
                <a:latin typeface="KBH Tekst" panose="00000500000000000000" pitchFamily="2" charset="0"/>
              </a:defRPr>
            </a:lvl5pPr>
          </a:lstStyle>
          <a:p>
            <a:pPr lvl="0"/>
            <a:r>
              <a:rPr lang="da-DK" dirty="0"/>
              <a:t>Klik for at tilføje forvaltningsnavn</a:t>
            </a:r>
          </a:p>
        </p:txBody>
      </p:sp>
      <p:sp>
        <p:nvSpPr>
          <p:cNvPr id="5" name="FLD_PresentationTitle"/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da-DK" dirty="0"/>
              <a:t>Sidehoved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5" name="Graphic 7">
            <a:extLst>
              <a:ext uri="{FF2B5EF4-FFF2-40B4-BE49-F238E27FC236}">
                <a16:creationId xmlns:a16="http://schemas.microsoft.com/office/drawing/2014/main" id="{010810A8-8A1E-4E68-A968-35AAC01A2281}"/>
              </a:ext>
            </a:extLst>
          </p:cNvPr>
          <p:cNvSpPr/>
          <p:nvPr userDrawn="1"/>
        </p:nvSpPr>
        <p:spPr>
          <a:xfrm>
            <a:off x="10442659" y="5068883"/>
            <a:ext cx="1026802" cy="1069115"/>
          </a:xfrm>
          <a:custGeom>
            <a:avLst/>
            <a:gdLst>
              <a:gd name="connsiteX0" fmla="*/ 1894258 w 2964740"/>
              <a:gd name="connsiteY0" fmla="*/ 2907646 h 3086914"/>
              <a:gd name="connsiteX1" fmla="*/ 1781451 w 2964740"/>
              <a:gd name="connsiteY1" fmla="*/ 2940795 h 3086914"/>
              <a:gd name="connsiteX2" fmla="*/ 1810447 w 2964740"/>
              <a:gd name="connsiteY2" fmla="*/ 3043421 h 3086914"/>
              <a:gd name="connsiteX3" fmla="*/ 1750745 w 2964740"/>
              <a:gd name="connsiteY3" fmla="*/ 3061014 h 3086914"/>
              <a:gd name="connsiteX4" fmla="*/ 1682328 w 2964740"/>
              <a:gd name="connsiteY4" fmla="*/ 2813898 h 3086914"/>
              <a:gd name="connsiteX5" fmla="*/ 1740727 w 2964740"/>
              <a:gd name="connsiteY5" fmla="*/ 2796712 h 3086914"/>
              <a:gd name="connsiteX6" fmla="*/ 1767767 w 2964740"/>
              <a:gd name="connsiteY6" fmla="*/ 2892170 h 3086914"/>
              <a:gd name="connsiteX7" fmla="*/ 1879515 w 2964740"/>
              <a:gd name="connsiteY7" fmla="*/ 2859347 h 3086914"/>
              <a:gd name="connsiteX8" fmla="*/ 1850357 w 2964740"/>
              <a:gd name="connsiteY8" fmla="*/ 2764458 h 3086914"/>
              <a:gd name="connsiteX9" fmla="*/ 1908430 w 2964740"/>
              <a:gd name="connsiteY9" fmla="*/ 2747354 h 3086914"/>
              <a:gd name="connsiteX10" fmla="*/ 1984992 w 2964740"/>
              <a:gd name="connsiteY10" fmla="*/ 2992108 h 3086914"/>
              <a:gd name="connsiteX11" fmla="*/ 1925616 w 2964740"/>
              <a:gd name="connsiteY11" fmla="*/ 3009619 h 3086914"/>
              <a:gd name="connsiteX12" fmla="*/ 1894258 w 2964740"/>
              <a:gd name="connsiteY12" fmla="*/ 2907646 h 3086914"/>
              <a:gd name="connsiteX13" fmla="*/ 2725688 w 2964740"/>
              <a:gd name="connsiteY13" fmla="*/ 960446 h 3086914"/>
              <a:gd name="connsiteX14" fmla="*/ 2614266 w 2964740"/>
              <a:gd name="connsiteY14" fmla="*/ 926237 h 3086914"/>
              <a:gd name="connsiteX15" fmla="*/ 2649452 w 2964740"/>
              <a:gd name="connsiteY15" fmla="*/ 814815 h 3086914"/>
              <a:gd name="connsiteX16" fmla="*/ 2761037 w 2964740"/>
              <a:gd name="connsiteY16" fmla="*/ 849431 h 3086914"/>
              <a:gd name="connsiteX17" fmla="*/ 2725688 w 2964740"/>
              <a:gd name="connsiteY17" fmla="*/ 960446 h 3086914"/>
              <a:gd name="connsiteX18" fmla="*/ 2810558 w 2964740"/>
              <a:gd name="connsiteY18" fmla="*/ 823449 h 3086914"/>
              <a:gd name="connsiteX19" fmla="*/ 2621678 w 2964740"/>
              <a:gd name="connsiteY19" fmla="*/ 761873 h 3086914"/>
              <a:gd name="connsiteX20" fmla="*/ 2564664 w 2964740"/>
              <a:gd name="connsiteY20" fmla="*/ 952220 h 3086914"/>
              <a:gd name="connsiteX21" fmla="*/ 2753544 w 2964740"/>
              <a:gd name="connsiteY21" fmla="*/ 1013795 h 3086914"/>
              <a:gd name="connsiteX22" fmla="*/ 2810558 w 2964740"/>
              <a:gd name="connsiteY22" fmla="*/ 823449 h 3086914"/>
              <a:gd name="connsiteX23" fmla="*/ 1727043 w 2964740"/>
              <a:gd name="connsiteY23" fmla="*/ 133332 h 3086914"/>
              <a:gd name="connsiteX24" fmla="*/ 1707169 w 2964740"/>
              <a:gd name="connsiteY24" fmla="*/ 280592 h 3086914"/>
              <a:gd name="connsiteX25" fmla="*/ 1646816 w 2964740"/>
              <a:gd name="connsiteY25" fmla="*/ 272365 h 3086914"/>
              <a:gd name="connsiteX26" fmla="*/ 1663594 w 2964740"/>
              <a:gd name="connsiteY26" fmla="*/ 138300 h 3086914"/>
              <a:gd name="connsiteX27" fmla="*/ 1617006 w 2964740"/>
              <a:gd name="connsiteY27" fmla="*/ 58969 h 3086914"/>
              <a:gd name="connsiteX28" fmla="*/ 1551602 w 2964740"/>
              <a:gd name="connsiteY28" fmla="*/ 124210 h 3086914"/>
              <a:gd name="connsiteX29" fmla="*/ 1534824 w 2964740"/>
              <a:gd name="connsiteY29" fmla="*/ 258274 h 3086914"/>
              <a:gd name="connsiteX30" fmla="*/ 1474389 w 2964740"/>
              <a:gd name="connsiteY30" fmla="*/ 251433 h 3086914"/>
              <a:gd name="connsiteX31" fmla="*/ 1491249 w 2964740"/>
              <a:gd name="connsiteY31" fmla="*/ 104906 h 3086914"/>
              <a:gd name="connsiteX32" fmla="*/ 1623929 w 2964740"/>
              <a:gd name="connsiteY32" fmla="*/ 3014 h 3086914"/>
              <a:gd name="connsiteX33" fmla="*/ 1727043 w 2964740"/>
              <a:gd name="connsiteY33" fmla="*/ 133332 h 3086914"/>
              <a:gd name="connsiteX34" fmla="*/ 1289662 w 2964740"/>
              <a:gd name="connsiteY34" fmla="*/ 2830106 h 3086914"/>
              <a:gd name="connsiteX35" fmla="*/ 1344477 w 2964740"/>
              <a:gd name="connsiteY35" fmla="*/ 2831165 h 3086914"/>
              <a:gd name="connsiteX36" fmla="*/ 1474226 w 2964740"/>
              <a:gd name="connsiteY36" fmla="*/ 2988687 h 3086914"/>
              <a:gd name="connsiteX37" fmla="*/ 1473574 w 2964740"/>
              <a:gd name="connsiteY37" fmla="*/ 2833038 h 3086914"/>
              <a:gd name="connsiteX38" fmla="*/ 1533357 w 2964740"/>
              <a:gd name="connsiteY38" fmla="*/ 2834016 h 3086914"/>
              <a:gd name="connsiteX39" fmla="*/ 1533439 w 2964740"/>
              <a:gd name="connsiteY39" fmla="*/ 3090336 h 3086914"/>
              <a:gd name="connsiteX40" fmla="*/ 1473981 w 2964740"/>
              <a:gd name="connsiteY40" fmla="*/ 3089440 h 3086914"/>
              <a:gd name="connsiteX41" fmla="*/ 1473900 w 2964740"/>
              <a:gd name="connsiteY41" fmla="*/ 3083250 h 3086914"/>
              <a:gd name="connsiteX42" fmla="*/ 1459239 w 2964740"/>
              <a:gd name="connsiteY42" fmla="*/ 3051647 h 3086914"/>
              <a:gd name="connsiteX43" fmla="*/ 1345699 w 2964740"/>
              <a:gd name="connsiteY43" fmla="*/ 2912858 h 3086914"/>
              <a:gd name="connsiteX44" fmla="*/ 1341708 w 2964740"/>
              <a:gd name="connsiteY44" fmla="*/ 3087485 h 3086914"/>
              <a:gd name="connsiteX45" fmla="*/ 1281273 w 2964740"/>
              <a:gd name="connsiteY45" fmla="*/ 3086507 h 3086914"/>
              <a:gd name="connsiteX46" fmla="*/ 1289662 w 2964740"/>
              <a:gd name="connsiteY46" fmla="*/ 2830106 h 3086914"/>
              <a:gd name="connsiteX47" fmla="*/ 1926593 w 2964740"/>
              <a:gd name="connsiteY47" fmla="*/ 75177 h 3086914"/>
              <a:gd name="connsiteX48" fmla="*/ 1983281 w 2964740"/>
              <a:gd name="connsiteY48" fmla="*/ 95458 h 3086914"/>
              <a:gd name="connsiteX49" fmla="*/ 1936693 w 2964740"/>
              <a:gd name="connsiteY49" fmla="*/ 258274 h 3086914"/>
              <a:gd name="connsiteX50" fmla="*/ 2065626 w 2964740"/>
              <a:gd name="connsiteY50" fmla="*/ 137975 h 3086914"/>
              <a:gd name="connsiteX51" fmla="*/ 2099916 w 2964740"/>
              <a:gd name="connsiteY51" fmla="*/ 153857 h 3086914"/>
              <a:gd name="connsiteX52" fmla="*/ 2091690 w 2964740"/>
              <a:gd name="connsiteY52" fmla="*/ 329950 h 3086914"/>
              <a:gd name="connsiteX53" fmla="*/ 2184949 w 2964740"/>
              <a:gd name="connsiteY53" fmla="*/ 189369 h 3086914"/>
              <a:gd name="connsiteX54" fmla="*/ 2237565 w 2964740"/>
              <a:gd name="connsiteY54" fmla="*/ 219994 h 3086914"/>
              <a:gd name="connsiteX55" fmla="*/ 2089979 w 2964740"/>
              <a:gd name="connsiteY55" fmla="*/ 428829 h 3086914"/>
              <a:gd name="connsiteX56" fmla="*/ 2035816 w 2964740"/>
              <a:gd name="connsiteY56" fmla="*/ 403742 h 3086914"/>
              <a:gd name="connsiteX57" fmla="*/ 2043065 w 2964740"/>
              <a:gd name="connsiteY57" fmla="*/ 232700 h 3086914"/>
              <a:gd name="connsiteX58" fmla="*/ 1915760 w 2964740"/>
              <a:gd name="connsiteY58" fmla="*/ 348194 h 3086914"/>
              <a:gd name="connsiteX59" fmla="*/ 1860538 w 2964740"/>
              <a:gd name="connsiteY59" fmla="*/ 322701 h 3086914"/>
              <a:gd name="connsiteX60" fmla="*/ 1926593 w 2964740"/>
              <a:gd name="connsiteY60" fmla="*/ 75177 h 3086914"/>
              <a:gd name="connsiteX61" fmla="*/ 2387594 w 2964740"/>
              <a:gd name="connsiteY61" fmla="*/ 324085 h 3086914"/>
              <a:gd name="connsiteX62" fmla="*/ 2434183 w 2964740"/>
              <a:gd name="connsiteY62" fmla="*/ 362122 h 3086914"/>
              <a:gd name="connsiteX63" fmla="*/ 2336281 w 2964740"/>
              <a:gd name="connsiteY63" fmla="*/ 498875 h 3086914"/>
              <a:gd name="connsiteX64" fmla="*/ 2498120 w 2964740"/>
              <a:gd name="connsiteY64" fmla="*/ 428910 h 3086914"/>
              <a:gd name="connsiteX65" fmla="*/ 2525080 w 2964740"/>
              <a:gd name="connsiteY65" fmla="*/ 455299 h 3086914"/>
              <a:gd name="connsiteX66" fmla="*/ 2458210 w 2964740"/>
              <a:gd name="connsiteY66" fmla="*/ 618360 h 3086914"/>
              <a:gd name="connsiteX67" fmla="*/ 2592927 w 2964740"/>
              <a:gd name="connsiteY67" fmla="*/ 517527 h 3086914"/>
              <a:gd name="connsiteX68" fmla="*/ 2632348 w 2964740"/>
              <a:gd name="connsiteY68" fmla="*/ 563871 h 3086914"/>
              <a:gd name="connsiteX69" fmla="*/ 2423269 w 2964740"/>
              <a:gd name="connsiteY69" fmla="*/ 710886 h 3086914"/>
              <a:gd name="connsiteX70" fmla="*/ 2380671 w 2964740"/>
              <a:gd name="connsiteY70" fmla="*/ 669021 h 3086914"/>
              <a:gd name="connsiteX71" fmla="*/ 2444934 w 2964740"/>
              <a:gd name="connsiteY71" fmla="*/ 510359 h 3086914"/>
              <a:gd name="connsiteX72" fmla="*/ 2286271 w 2964740"/>
              <a:gd name="connsiteY72" fmla="*/ 576414 h 3086914"/>
              <a:gd name="connsiteX73" fmla="*/ 2242859 w 2964740"/>
              <a:gd name="connsiteY73" fmla="*/ 533816 h 3086914"/>
              <a:gd name="connsiteX74" fmla="*/ 2387594 w 2964740"/>
              <a:gd name="connsiteY74" fmla="*/ 324085 h 3086914"/>
              <a:gd name="connsiteX75" fmla="*/ 405208 w 2964740"/>
              <a:gd name="connsiteY75" fmla="*/ 2548456 h 3086914"/>
              <a:gd name="connsiteX76" fmla="*/ 293298 w 2964740"/>
              <a:gd name="connsiteY76" fmla="*/ 2515876 h 3086914"/>
              <a:gd name="connsiteX77" fmla="*/ 287026 w 2964740"/>
              <a:gd name="connsiteY77" fmla="*/ 2500971 h 3086914"/>
              <a:gd name="connsiteX78" fmla="*/ 448458 w 2964740"/>
              <a:gd name="connsiteY78" fmla="*/ 2484355 h 3086914"/>
              <a:gd name="connsiteX79" fmla="*/ 405208 w 2964740"/>
              <a:gd name="connsiteY79" fmla="*/ 2548456 h 3086914"/>
              <a:gd name="connsiteX80" fmla="*/ 326773 w 2964740"/>
              <a:gd name="connsiteY80" fmla="*/ 2403884 h 3086914"/>
              <a:gd name="connsiteX81" fmla="*/ 438847 w 2964740"/>
              <a:gd name="connsiteY81" fmla="*/ 2436870 h 3086914"/>
              <a:gd name="connsiteX82" fmla="*/ 444548 w 2964740"/>
              <a:gd name="connsiteY82" fmla="*/ 2450228 h 3086914"/>
              <a:gd name="connsiteX83" fmla="*/ 283687 w 2964740"/>
              <a:gd name="connsiteY83" fmla="*/ 2466925 h 3086914"/>
              <a:gd name="connsiteX84" fmla="*/ 326773 w 2964740"/>
              <a:gd name="connsiteY84" fmla="*/ 2403884 h 3086914"/>
              <a:gd name="connsiteX85" fmla="*/ 541147 w 2964740"/>
              <a:gd name="connsiteY85" fmla="*/ 2474826 h 3086914"/>
              <a:gd name="connsiteX86" fmla="*/ 537482 w 2964740"/>
              <a:gd name="connsiteY86" fmla="*/ 2440617 h 3086914"/>
              <a:gd name="connsiteX87" fmla="*/ 501563 w 2964740"/>
              <a:gd name="connsiteY87" fmla="*/ 2444364 h 3086914"/>
              <a:gd name="connsiteX88" fmla="*/ 488042 w 2964740"/>
              <a:gd name="connsiteY88" fmla="*/ 2410237 h 3086914"/>
              <a:gd name="connsiteX89" fmla="*/ 298266 w 2964740"/>
              <a:gd name="connsiteY89" fmla="*/ 2351512 h 3086914"/>
              <a:gd name="connsiteX90" fmla="*/ 225858 w 2964740"/>
              <a:gd name="connsiteY90" fmla="*/ 2473034 h 3086914"/>
              <a:gd name="connsiteX91" fmla="*/ 189043 w 2964740"/>
              <a:gd name="connsiteY91" fmla="*/ 2476862 h 3086914"/>
              <a:gd name="connsiteX92" fmla="*/ 193767 w 2964740"/>
              <a:gd name="connsiteY92" fmla="*/ 2510663 h 3086914"/>
              <a:gd name="connsiteX93" fmla="*/ 230175 w 2964740"/>
              <a:gd name="connsiteY93" fmla="*/ 2506917 h 3086914"/>
              <a:gd name="connsiteX94" fmla="*/ 244021 w 2964740"/>
              <a:gd name="connsiteY94" fmla="*/ 2542592 h 3086914"/>
              <a:gd name="connsiteX95" fmla="*/ 433797 w 2964740"/>
              <a:gd name="connsiteY95" fmla="*/ 2601397 h 3086914"/>
              <a:gd name="connsiteX96" fmla="*/ 506205 w 2964740"/>
              <a:gd name="connsiteY96" fmla="*/ 2478491 h 3086914"/>
              <a:gd name="connsiteX97" fmla="*/ 541147 w 2964740"/>
              <a:gd name="connsiteY97" fmla="*/ 2474826 h 3086914"/>
              <a:gd name="connsiteX98" fmla="*/ 2267620 w 2964740"/>
              <a:gd name="connsiteY98" fmla="*/ 2527605 h 3086914"/>
              <a:gd name="connsiteX99" fmla="*/ 2316896 w 2964740"/>
              <a:gd name="connsiteY99" fmla="*/ 2483460 h 3086914"/>
              <a:gd name="connsiteX100" fmla="*/ 2507324 w 2964740"/>
              <a:gd name="connsiteY100" fmla="*/ 2557334 h 3086914"/>
              <a:gd name="connsiteX101" fmla="*/ 2423187 w 2964740"/>
              <a:gd name="connsiteY101" fmla="*/ 2370734 h 3086914"/>
              <a:gd name="connsiteX102" fmla="*/ 2463667 w 2964740"/>
              <a:gd name="connsiteY102" fmla="*/ 2319584 h 3086914"/>
              <a:gd name="connsiteX103" fmla="*/ 2581605 w 2964740"/>
              <a:gd name="connsiteY103" fmla="*/ 2583071 h 3086914"/>
              <a:gd name="connsiteX104" fmla="*/ 2537379 w 2964740"/>
              <a:gd name="connsiteY104" fmla="*/ 2629986 h 3086914"/>
              <a:gd name="connsiteX105" fmla="*/ 2267620 w 2964740"/>
              <a:gd name="connsiteY105" fmla="*/ 2527605 h 3086914"/>
              <a:gd name="connsiteX106" fmla="*/ 1337229 w 2964740"/>
              <a:gd name="connsiteY106" fmla="*/ 253632 h 3086914"/>
              <a:gd name="connsiteX107" fmla="*/ 1283065 w 2964740"/>
              <a:gd name="connsiteY107" fmla="*/ 262591 h 3086914"/>
              <a:gd name="connsiteX108" fmla="*/ 1126764 w 2964740"/>
              <a:gd name="connsiteY108" fmla="*/ 131377 h 3086914"/>
              <a:gd name="connsiteX109" fmla="*/ 1155842 w 2964740"/>
              <a:gd name="connsiteY109" fmla="*/ 284257 h 3086914"/>
              <a:gd name="connsiteX110" fmla="*/ 1096873 w 2964740"/>
              <a:gd name="connsiteY110" fmla="*/ 294194 h 3086914"/>
              <a:gd name="connsiteX111" fmla="*/ 1049877 w 2964740"/>
              <a:gd name="connsiteY111" fmla="*/ 42190 h 3086914"/>
              <a:gd name="connsiteX112" fmla="*/ 1108520 w 2964740"/>
              <a:gd name="connsiteY112" fmla="*/ 32254 h 3086914"/>
              <a:gd name="connsiteX113" fmla="*/ 1109742 w 2964740"/>
              <a:gd name="connsiteY113" fmla="*/ 38362 h 3086914"/>
              <a:gd name="connsiteX114" fmla="*/ 1129941 w 2964740"/>
              <a:gd name="connsiteY114" fmla="*/ 66788 h 3086914"/>
              <a:gd name="connsiteX115" fmla="*/ 1266938 w 2964740"/>
              <a:gd name="connsiteY115" fmla="*/ 182527 h 3086914"/>
              <a:gd name="connsiteX116" fmla="*/ 1238920 w 2964740"/>
              <a:gd name="connsiteY116" fmla="*/ 10100 h 3086914"/>
              <a:gd name="connsiteX117" fmla="*/ 1298540 w 2964740"/>
              <a:gd name="connsiteY117" fmla="*/ 0 h 3086914"/>
              <a:gd name="connsiteX118" fmla="*/ 1337229 w 2964740"/>
              <a:gd name="connsiteY118" fmla="*/ 253632 h 3086914"/>
              <a:gd name="connsiteX119" fmla="*/ 2523858 w 2964740"/>
              <a:gd name="connsiteY119" fmla="*/ 2233086 h 3086914"/>
              <a:gd name="connsiteX120" fmla="*/ 2548700 w 2964740"/>
              <a:gd name="connsiteY120" fmla="*/ 2184135 h 3086914"/>
              <a:gd name="connsiteX121" fmla="*/ 2747028 w 2964740"/>
              <a:gd name="connsiteY121" fmla="*/ 2135998 h 3086914"/>
              <a:gd name="connsiteX122" fmla="*/ 2606691 w 2964740"/>
              <a:gd name="connsiteY122" fmla="*/ 2068803 h 3086914"/>
              <a:gd name="connsiteX123" fmla="*/ 2633651 w 2964740"/>
              <a:gd name="connsiteY123" fmla="*/ 2015454 h 3086914"/>
              <a:gd name="connsiteX124" fmla="*/ 2864477 w 2964740"/>
              <a:gd name="connsiteY124" fmla="*/ 2127039 h 3086914"/>
              <a:gd name="connsiteX125" fmla="*/ 2837762 w 2964740"/>
              <a:gd name="connsiteY125" fmla="*/ 2180144 h 3086914"/>
              <a:gd name="connsiteX126" fmla="*/ 2832142 w 2964740"/>
              <a:gd name="connsiteY126" fmla="*/ 2177456 h 3086914"/>
              <a:gd name="connsiteX127" fmla="*/ 2797363 w 2964740"/>
              <a:gd name="connsiteY127" fmla="*/ 2176886 h 3086914"/>
              <a:gd name="connsiteX128" fmla="*/ 2622981 w 2964740"/>
              <a:gd name="connsiteY128" fmla="*/ 2218587 h 3086914"/>
              <a:gd name="connsiteX129" fmla="*/ 2778467 w 2964740"/>
              <a:gd name="connsiteY129" fmla="*/ 2298245 h 3086914"/>
              <a:gd name="connsiteX130" fmla="*/ 2751263 w 2964740"/>
              <a:gd name="connsiteY130" fmla="*/ 2352245 h 3086914"/>
              <a:gd name="connsiteX131" fmla="*/ 2523858 w 2964740"/>
              <a:gd name="connsiteY131" fmla="*/ 2233086 h 3086914"/>
              <a:gd name="connsiteX132" fmla="*/ 230989 w 2964740"/>
              <a:gd name="connsiteY132" fmla="*/ 2015454 h 3086914"/>
              <a:gd name="connsiteX133" fmla="*/ 257542 w 2964740"/>
              <a:gd name="connsiteY133" fmla="*/ 2070513 h 3086914"/>
              <a:gd name="connsiteX134" fmla="*/ 168436 w 2964740"/>
              <a:gd name="connsiteY134" fmla="*/ 2113437 h 3086914"/>
              <a:gd name="connsiteX135" fmla="*/ 298755 w 2964740"/>
              <a:gd name="connsiteY135" fmla="*/ 2155953 h 3086914"/>
              <a:gd name="connsiteX136" fmla="*/ 326936 w 2964740"/>
              <a:gd name="connsiteY136" fmla="*/ 2214352 h 3086914"/>
              <a:gd name="connsiteX137" fmla="*/ 173894 w 2964740"/>
              <a:gd name="connsiteY137" fmla="*/ 2171021 h 3086914"/>
              <a:gd name="connsiteX138" fmla="*/ 101404 w 2964740"/>
              <a:gd name="connsiteY138" fmla="*/ 2336933 h 3086914"/>
              <a:gd name="connsiteX139" fmla="*/ 68336 w 2964740"/>
              <a:gd name="connsiteY139" fmla="*/ 2268353 h 3086914"/>
              <a:gd name="connsiteX140" fmla="*/ 128608 w 2964740"/>
              <a:gd name="connsiteY140" fmla="*/ 2132740 h 3086914"/>
              <a:gd name="connsiteX141" fmla="*/ 26634 w 2964740"/>
              <a:gd name="connsiteY141" fmla="*/ 2181935 h 3086914"/>
              <a:gd name="connsiteX142" fmla="*/ 0 w 2964740"/>
              <a:gd name="connsiteY142" fmla="*/ 2126876 h 3086914"/>
              <a:gd name="connsiteX143" fmla="*/ 230989 w 2964740"/>
              <a:gd name="connsiteY143" fmla="*/ 2015454 h 3086914"/>
              <a:gd name="connsiteX144" fmla="*/ 682542 w 2964740"/>
              <a:gd name="connsiteY144" fmla="*/ 2722349 h 3086914"/>
              <a:gd name="connsiteX145" fmla="*/ 731248 w 2964740"/>
              <a:gd name="connsiteY145" fmla="*/ 2719173 h 3086914"/>
              <a:gd name="connsiteX146" fmla="*/ 714959 w 2964740"/>
              <a:gd name="connsiteY146" fmla="*/ 2674783 h 3086914"/>
              <a:gd name="connsiteX147" fmla="*/ 681972 w 2964740"/>
              <a:gd name="connsiteY147" fmla="*/ 2652303 h 3086914"/>
              <a:gd name="connsiteX148" fmla="*/ 649555 w 2964740"/>
              <a:gd name="connsiteY148" fmla="*/ 2699869 h 3086914"/>
              <a:gd name="connsiteX149" fmla="*/ 682542 w 2964740"/>
              <a:gd name="connsiteY149" fmla="*/ 2722349 h 3086914"/>
              <a:gd name="connsiteX150" fmla="*/ 635465 w 2964740"/>
              <a:gd name="connsiteY150" fmla="*/ 2819273 h 3086914"/>
              <a:gd name="connsiteX151" fmla="*/ 686207 w 2964740"/>
              <a:gd name="connsiteY151" fmla="*/ 2815771 h 3086914"/>
              <a:gd name="connsiteX152" fmla="*/ 670162 w 2964740"/>
              <a:gd name="connsiteY152" fmla="*/ 2768449 h 3086914"/>
              <a:gd name="connsiteX153" fmla="*/ 624225 w 2964740"/>
              <a:gd name="connsiteY153" fmla="*/ 2737092 h 3086914"/>
              <a:gd name="connsiteX154" fmla="*/ 589527 w 2964740"/>
              <a:gd name="connsiteY154" fmla="*/ 2787916 h 3086914"/>
              <a:gd name="connsiteX155" fmla="*/ 635465 w 2964740"/>
              <a:gd name="connsiteY155" fmla="*/ 2819273 h 3086914"/>
              <a:gd name="connsiteX156" fmla="*/ 657456 w 2964740"/>
              <a:gd name="connsiteY156" fmla="*/ 2579732 h 3086914"/>
              <a:gd name="connsiteX157" fmla="*/ 741267 w 2964740"/>
              <a:gd name="connsiteY157" fmla="*/ 2636909 h 3086914"/>
              <a:gd name="connsiteX158" fmla="*/ 786226 w 2964740"/>
              <a:gd name="connsiteY158" fmla="*/ 2746458 h 3086914"/>
              <a:gd name="connsiteX159" fmla="*/ 727420 w 2964740"/>
              <a:gd name="connsiteY159" fmla="*/ 2771544 h 3086914"/>
              <a:gd name="connsiteX160" fmla="*/ 735158 w 2964740"/>
              <a:gd name="connsiteY160" fmla="*/ 2851771 h 3086914"/>
              <a:gd name="connsiteX161" fmla="*/ 609727 w 2964740"/>
              <a:gd name="connsiteY161" fmla="*/ 2857554 h 3086914"/>
              <a:gd name="connsiteX162" fmla="*/ 512884 w 2964740"/>
              <a:gd name="connsiteY162" fmla="*/ 2791499 h 3086914"/>
              <a:gd name="connsiteX163" fmla="*/ 657456 w 2964740"/>
              <a:gd name="connsiteY163" fmla="*/ 2579732 h 3086914"/>
              <a:gd name="connsiteX164" fmla="*/ 2886469 w 2964740"/>
              <a:gd name="connsiteY164" fmla="*/ 1944105 h 3086914"/>
              <a:gd name="connsiteX165" fmla="*/ 2857961 w 2964740"/>
              <a:gd name="connsiteY165" fmla="*/ 1893688 h 3086914"/>
              <a:gd name="connsiteX166" fmla="*/ 2907564 w 2964740"/>
              <a:gd name="connsiteY166" fmla="*/ 1831786 h 3086914"/>
              <a:gd name="connsiteX167" fmla="*/ 2887446 w 2964740"/>
              <a:gd name="connsiteY167" fmla="*/ 1784465 h 3086914"/>
              <a:gd name="connsiteX168" fmla="*/ 2842568 w 2964740"/>
              <a:gd name="connsiteY168" fmla="*/ 1829262 h 3086914"/>
              <a:gd name="connsiteX169" fmla="*/ 2743933 w 2964740"/>
              <a:gd name="connsiteY169" fmla="*/ 1905091 h 3086914"/>
              <a:gd name="connsiteX170" fmla="*/ 2685941 w 2964740"/>
              <a:gd name="connsiteY170" fmla="*/ 1792039 h 3086914"/>
              <a:gd name="connsiteX171" fmla="*/ 2745318 w 2964740"/>
              <a:gd name="connsiteY171" fmla="*/ 1701468 h 3086914"/>
              <a:gd name="connsiteX172" fmla="*/ 2772603 w 2964740"/>
              <a:gd name="connsiteY172" fmla="*/ 1750501 h 3086914"/>
              <a:gd name="connsiteX173" fmla="*/ 2735544 w 2964740"/>
              <a:gd name="connsiteY173" fmla="*/ 1803687 h 3086914"/>
              <a:gd name="connsiteX174" fmla="*/ 2751019 w 2964740"/>
              <a:gd name="connsiteY174" fmla="*/ 1846366 h 3086914"/>
              <a:gd name="connsiteX175" fmla="*/ 2792558 w 2964740"/>
              <a:gd name="connsiteY175" fmla="*/ 1804094 h 3086914"/>
              <a:gd name="connsiteX176" fmla="*/ 2894125 w 2964740"/>
              <a:gd name="connsiteY176" fmla="*/ 1725333 h 3086914"/>
              <a:gd name="connsiteX177" fmla="*/ 2957736 w 2964740"/>
              <a:gd name="connsiteY177" fmla="*/ 1843597 h 3086914"/>
              <a:gd name="connsiteX178" fmla="*/ 2886469 w 2964740"/>
              <a:gd name="connsiteY178" fmla="*/ 1944105 h 3086914"/>
              <a:gd name="connsiteX179" fmla="*/ 2714367 w 2964740"/>
              <a:gd name="connsiteY179" fmla="*/ 1367120 h 3086914"/>
              <a:gd name="connsiteX180" fmla="*/ 2701417 w 2964740"/>
              <a:gd name="connsiteY180" fmla="*/ 1307337 h 3086914"/>
              <a:gd name="connsiteX181" fmla="*/ 2798096 w 2964740"/>
              <a:gd name="connsiteY181" fmla="*/ 1286323 h 3086914"/>
              <a:gd name="connsiteX182" fmla="*/ 2681299 w 2964740"/>
              <a:gd name="connsiteY182" fmla="*/ 1214648 h 3086914"/>
              <a:gd name="connsiteX183" fmla="*/ 2667534 w 2964740"/>
              <a:gd name="connsiteY183" fmla="*/ 1151281 h 3086914"/>
              <a:gd name="connsiteX184" fmla="*/ 2806241 w 2964740"/>
              <a:gd name="connsiteY184" fmla="*/ 1229146 h 3086914"/>
              <a:gd name="connsiteX185" fmla="*/ 2915464 w 2964740"/>
              <a:gd name="connsiteY185" fmla="*/ 1084737 h 3086914"/>
              <a:gd name="connsiteX186" fmla="*/ 2931591 w 2964740"/>
              <a:gd name="connsiteY186" fmla="*/ 1159181 h 3086914"/>
              <a:gd name="connsiteX187" fmla="*/ 2841346 w 2964740"/>
              <a:gd name="connsiteY187" fmla="*/ 1276956 h 3086914"/>
              <a:gd name="connsiteX188" fmla="*/ 2951954 w 2964740"/>
              <a:gd name="connsiteY188" fmla="*/ 1252929 h 3086914"/>
              <a:gd name="connsiteX189" fmla="*/ 2964904 w 2964740"/>
              <a:gd name="connsiteY189" fmla="*/ 1312713 h 3086914"/>
              <a:gd name="connsiteX190" fmla="*/ 2714367 w 2964740"/>
              <a:gd name="connsiteY190" fmla="*/ 1367120 h 3086914"/>
              <a:gd name="connsiteX191" fmla="*/ 966717 w 2964740"/>
              <a:gd name="connsiteY191" fmla="*/ 338990 h 3086914"/>
              <a:gd name="connsiteX192" fmla="*/ 791521 w 2964740"/>
              <a:gd name="connsiteY192" fmla="*/ 421661 h 3086914"/>
              <a:gd name="connsiteX193" fmla="*/ 769774 w 2964740"/>
              <a:gd name="connsiteY193" fmla="*/ 375642 h 3086914"/>
              <a:gd name="connsiteX194" fmla="*/ 889667 w 2964740"/>
              <a:gd name="connsiteY194" fmla="*/ 319036 h 3086914"/>
              <a:gd name="connsiteX195" fmla="*/ 868409 w 2964740"/>
              <a:gd name="connsiteY195" fmla="*/ 273994 h 3086914"/>
              <a:gd name="connsiteX196" fmla="*/ 768308 w 2964740"/>
              <a:gd name="connsiteY196" fmla="*/ 321235 h 3086914"/>
              <a:gd name="connsiteX197" fmla="*/ 746642 w 2964740"/>
              <a:gd name="connsiteY197" fmla="*/ 275216 h 3086914"/>
              <a:gd name="connsiteX198" fmla="*/ 846662 w 2964740"/>
              <a:gd name="connsiteY198" fmla="*/ 227976 h 3086914"/>
              <a:gd name="connsiteX199" fmla="*/ 823693 w 2964740"/>
              <a:gd name="connsiteY199" fmla="*/ 179269 h 3086914"/>
              <a:gd name="connsiteX200" fmla="*/ 703800 w 2964740"/>
              <a:gd name="connsiteY200" fmla="*/ 235876 h 3086914"/>
              <a:gd name="connsiteX201" fmla="*/ 682053 w 2964740"/>
              <a:gd name="connsiteY201" fmla="*/ 189776 h 3086914"/>
              <a:gd name="connsiteX202" fmla="*/ 857331 w 2964740"/>
              <a:gd name="connsiteY202" fmla="*/ 107105 h 3086914"/>
              <a:gd name="connsiteX203" fmla="*/ 966717 w 2964740"/>
              <a:gd name="connsiteY203" fmla="*/ 338990 h 3086914"/>
              <a:gd name="connsiteX204" fmla="*/ 958084 w 2964740"/>
              <a:gd name="connsiteY204" fmla="*/ 2745481 h 3086914"/>
              <a:gd name="connsiteX205" fmla="*/ 1142891 w 2964740"/>
              <a:gd name="connsiteY205" fmla="*/ 2803635 h 3086914"/>
              <a:gd name="connsiteX206" fmla="*/ 1127660 w 2964740"/>
              <a:gd name="connsiteY206" fmla="*/ 2852179 h 3086914"/>
              <a:gd name="connsiteX207" fmla="*/ 1001170 w 2964740"/>
              <a:gd name="connsiteY207" fmla="*/ 2812350 h 3086914"/>
              <a:gd name="connsiteX208" fmla="*/ 986265 w 2964740"/>
              <a:gd name="connsiteY208" fmla="*/ 2859835 h 3086914"/>
              <a:gd name="connsiteX209" fmla="*/ 1091742 w 2964740"/>
              <a:gd name="connsiteY209" fmla="*/ 2893066 h 3086914"/>
              <a:gd name="connsiteX210" fmla="*/ 1076510 w 2964740"/>
              <a:gd name="connsiteY210" fmla="*/ 2941610 h 3086914"/>
              <a:gd name="connsiteX211" fmla="*/ 970953 w 2964740"/>
              <a:gd name="connsiteY211" fmla="*/ 2908460 h 3086914"/>
              <a:gd name="connsiteX212" fmla="*/ 954826 w 2964740"/>
              <a:gd name="connsiteY212" fmla="*/ 2959773 h 3086914"/>
              <a:gd name="connsiteX213" fmla="*/ 1081316 w 2964740"/>
              <a:gd name="connsiteY213" fmla="*/ 2999601 h 3086914"/>
              <a:gd name="connsiteX214" fmla="*/ 1066004 w 2964740"/>
              <a:gd name="connsiteY214" fmla="*/ 3048226 h 3086914"/>
              <a:gd name="connsiteX215" fmla="*/ 881196 w 2964740"/>
              <a:gd name="connsiteY215" fmla="*/ 2990072 h 3086914"/>
              <a:gd name="connsiteX216" fmla="*/ 958084 w 2964740"/>
              <a:gd name="connsiteY216" fmla="*/ 2745481 h 3086914"/>
              <a:gd name="connsiteX217" fmla="*/ 2163772 w 2964740"/>
              <a:gd name="connsiteY217" fmla="*/ 2789545 h 3086914"/>
              <a:gd name="connsiteX218" fmla="*/ 2148541 w 2964740"/>
              <a:gd name="connsiteY218" fmla="*/ 2687489 h 3086914"/>
              <a:gd name="connsiteX219" fmla="*/ 2234307 w 2964740"/>
              <a:gd name="connsiteY219" fmla="*/ 2745562 h 3086914"/>
              <a:gd name="connsiteX220" fmla="*/ 2163772 w 2964740"/>
              <a:gd name="connsiteY220" fmla="*/ 2789545 h 3086914"/>
              <a:gd name="connsiteX221" fmla="*/ 2327729 w 2964740"/>
              <a:gd name="connsiteY221" fmla="*/ 2808767 h 3086914"/>
              <a:gd name="connsiteX222" fmla="*/ 2379531 w 2964740"/>
              <a:gd name="connsiteY222" fmla="*/ 2770322 h 3086914"/>
              <a:gd name="connsiteX223" fmla="*/ 2144876 w 2964740"/>
              <a:gd name="connsiteY223" fmla="*/ 2619479 h 3086914"/>
              <a:gd name="connsiteX224" fmla="*/ 2090305 w 2964740"/>
              <a:gd name="connsiteY224" fmla="*/ 2653851 h 3086914"/>
              <a:gd name="connsiteX225" fmla="*/ 2125247 w 2964740"/>
              <a:gd name="connsiteY225" fmla="*/ 2930370 h 3086914"/>
              <a:gd name="connsiteX226" fmla="*/ 2180469 w 2964740"/>
              <a:gd name="connsiteY226" fmla="*/ 2901455 h 3086914"/>
              <a:gd name="connsiteX227" fmla="*/ 2171999 w 2964740"/>
              <a:gd name="connsiteY227" fmla="*/ 2844523 h 3086914"/>
              <a:gd name="connsiteX228" fmla="*/ 2280570 w 2964740"/>
              <a:gd name="connsiteY228" fmla="*/ 2776839 h 3086914"/>
              <a:gd name="connsiteX229" fmla="*/ 2327729 w 2964740"/>
              <a:gd name="connsiteY229" fmla="*/ 2808767 h 3086914"/>
              <a:gd name="connsiteX230" fmla="*/ 1432198 w 2964740"/>
              <a:gd name="connsiteY230" fmla="*/ 2344752 h 3086914"/>
              <a:gd name="connsiteX231" fmla="*/ 1173028 w 2964740"/>
              <a:gd name="connsiteY231" fmla="*/ 2415450 h 3086914"/>
              <a:gd name="connsiteX232" fmla="*/ 1432198 w 2964740"/>
              <a:gd name="connsiteY232" fmla="*/ 2452591 h 3086914"/>
              <a:gd name="connsiteX233" fmla="*/ 1691368 w 2964740"/>
              <a:gd name="connsiteY233" fmla="*/ 2415450 h 3086914"/>
              <a:gd name="connsiteX234" fmla="*/ 1432198 w 2964740"/>
              <a:gd name="connsiteY234" fmla="*/ 2344752 h 3086914"/>
              <a:gd name="connsiteX235" fmla="*/ 1917878 w 2964740"/>
              <a:gd name="connsiteY235" fmla="*/ 2191872 h 3086914"/>
              <a:gd name="connsiteX236" fmla="*/ 1768338 w 2964740"/>
              <a:gd name="connsiteY236" fmla="*/ 2227873 h 3086914"/>
              <a:gd name="connsiteX237" fmla="*/ 1619205 w 2964740"/>
              <a:gd name="connsiteY237" fmla="*/ 2189755 h 3086914"/>
              <a:gd name="connsiteX238" fmla="*/ 1432117 w 2964740"/>
              <a:gd name="connsiteY238" fmla="*/ 2134288 h 3086914"/>
              <a:gd name="connsiteX239" fmla="*/ 1245028 w 2964740"/>
              <a:gd name="connsiteY239" fmla="*/ 2189755 h 3086914"/>
              <a:gd name="connsiteX240" fmla="*/ 1095895 w 2964740"/>
              <a:gd name="connsiteY240" fmla="*/ 2227873 h 3086914"/>
              <a:gd name="connsiteX241" fmla="*/ 946355 w 2964740"/>
              <a:gd name="connsiteY241" fmla="*/ 2191872 h 3086914"/>
              <a:gd name="connsiteX242" fmla="*/ 745013 w 2964740"/>
              <a:gd name="connsiteY242" fmla="*/ 2138442 h 3086914"/>
              <a:gd name="connsiteX243" fmla="*/ 1098502 w 2964740"/>
              <a:gd name="connsiteY243" fmla="*/ 2327077 h 3086914"/>
              <a:gd name="connsiteX244" fmla="*/ 1283961 w 2964740"/>
              <a:gd name="connsiteY244" fmla="*/ 2284235 h 3086914"/>
              <a:gd name="connsiteX245" fmla="*/ 1432117 w 2964740"/>
              <a:gd name="connsiteY245" fmla="*/ 2236343 h 3086914"/>
              <a:gd name="connsiteX246" fmla="*/ 1580272 w 2964740"/>
              <a:gd name="connsiteY246" fmla="*/ 2284235 h 3086914"/>
              <a:gd name="connsiteX247" fmla="*/ 1765731 w 2964740"/>
              <a:gd name="connsiteY247" fmla="*/ 2327077 h 3086914"/>
              <a:gd name="connsiteX248" fmla="*/ 2119220 w 2964740"/>
              <a:gd name="connsiteY248" fmla="*/ 2138442 h 3086914"/>
              <a:gd name="connsiteX249" fmla="*/ 1917878 w 2964740"/>
              <a:gd name="connsiteY249" fmla="*/ 2191872 h 3086914"/>
              <a:gd name="connsiteX250" fmla="*/ 2114577 w 2964740"/>
              <a:gd name="connsiteY250" fmla="*/ 1920077 h 3086914"/>
              <a:gd name="connsiteX251" fmla="*/ 1920403 w 2964740"/>
              <a:gd name="connsiteY251" fmla="*/ 1983037 h 3086914"/>
              <a:gd name="connsiteX252" fmla="*/ 1772736 w 2964740"/>
              <a:gd name="connsiteY252" fmla="*/ 2026857 h 3086914"/>
              <a:gd name="connsiteX253" fmla="*/ 1624988 w 2964740"/>
              <a:gd name="connsiteY253" fmla="*/ 1983037 h 3086914"/>
              <a:gd name="connsiteX254" fmla="*/ 1432198 w 2964740"/>
              <a:gd name="connsiteY254" fmla="*/ 1929525 h 3086914"/>
              <a:gd name="connsiteX255" fmla="*/ 1239408 w 2964740"/>
              <a:gd name="connsiteY255" fmla="*/ 1983037 h 3086914"/>
              <a:gd name="connsiteX256" fmla="*/ 1091660 w 2964740"/>
              <a:gd name="connsiteY256" fmla="*/ 2026857 h 3086914"/>
              <a:gd name="connsiteX257" fmla="*/ 943993 w 2964740"/>
              <a:gd name="connsiteY257" fmla="*/ 1983037 h 3086914"/>
              <a:gd name="connsiteX258" fmla="*/ 749819 w 2964740"/>
              <a:gd name="connsiteY258" fmla="*/ 1920077 h 3086914"/>
              <a:gd name="connsiteX259" fmla="*/ 614125 w 2964740"/>
              <a:gd name="connsiteY259" fmla="*/ 1939543 h 3086914"/>
              <a:gd name="connsiteX260" fmla="*/ 667148 w 2964740"/>
              <a:gd name="connsiteY260" fmla="*/ 2031825 h 3086914"/>
              <a:gd name="connsiteX261" fmla="*/ 749737 w 2964740"/>
              <a:gd name="connsiteY261" fmla="*/ 2023843 h 3086914"/>
              <a:gd name="connsiteX262" fmla="*/ 902291 w 2964740"/>
              <a:gd name="connsiteY262" fmla="*/ 2067581 h 3086914"/>
              <a:gd name="connsiteX263" fmla="*/ 1082945 w 2964740"/>
              <a:gd name="connsiteY263" fmla="*/ 2127283 h 3086914"/>
              <a:gd name="connsiteX264" fmla="*/ 1279237 w 2964740"/>
              <a:gd name="connsiteY264" fmla="*/ 2070513 h 3086914"/>
              <a:gd name="connsiteX265" fmla="*/ 1432198 w 2964740"/>
              <a:gd name="connsiteY265" fmla="*/ 2029056 h 3086914"/>
              <a:gd name="connsiteX266" fmla="*/ 1585159 w 2964740"/>
              <a:gd name="connsiteY266" fmla="*/ 2070513 h 3086914"/>
              <a:gd name="connsiteX267" fmla="*/ 1781451 w 2964740"/>
              <a:gd name="connsiteY267" fmla="*/ 2127283 h 3086914"/>
              <a:gd name="connsiteX268" fmla="*/ 1962105 w 2964740"/>
              <a:gd name="connsiteY268" fmla="*/ 2067581 h 3086914"/>
              <a:gd name="connsiteX269" fmla="*/ 2114658 w 2964740"/>
              <a:gd name="connsiteY269" fmla="*/ 2023843 h 3086914"/>
              <a:gd name="connsiteX270" fmla="*/ 2197248 w 2964740"/>
              <a:gd name="connsiteY270" fmla="*/ 2031825 h 3086914"/>
              <a:gd name="connsiteX271" fmla="*/ 2250271 w 2964740"/>
              <a:gd name="connsiteY271" fmla="*/ 1939543 h 3086914"/>
              <a:gd name="connsiteX272" fmla="*/ 2114577 w 2964740"/>
              <a:gd name="connsiteY272" fmla="*/ 1920077 h 3086914"/>
              <a:gd name="connsiteX273" fmla="*/ 1038800 w 2964740"/>
              <a:gd name="connsiteY273" fmla="*/ 776941 h 3086914"/>
              <a:gd name="connsiteX274" fmla="*/ 961016 w 2964740"/>
              <a:gd name="connsiteY274" fmla="*/ 759349 h 3086914"/>
              <a:gd name="connsiteX275" fmla="*/ 1015179 w 2964740"/>
              <a:gd name="connsiteY275" fmla="*/ 817910 h 3086914"/>
              <a:gd name="connsiteX276" fmla="*/ 961016 w 2964740"/>
              <a:gd name="connsiteY276" fmla="*/ 876472 h 3086914"/>
              <a:gd name="connsiteX277" fmla="*/ 1038800 w 2964740"/>
              <a:gd name="connsiteY277" fmla="*/ 858879 h 3086914"/>
              <a:gd name="connsiteX278" fmla="*/ 1062420 w 2964740"/>
              <a:gd name="connsiteY278" fmla="*/ 935034 h 3086914"/>
              <a:gd name="connsiteX279" fmla="*/ 1086040 w 2964740"/>
              <a:gd name="connsiteY279" fmla="*/ 858879 h 3086914"/>
              <a:gd name="connsiteX280" fmla="*/ 1163824 w 2964740"/>
              <a:gd name="connsiteY280" fmla="*/ 876472 h 3086914"/>
              <a:gd name="connsiteX281" fmla="*/ 1109660 w 2964740"/>
              <a:gd name="connsiteY281" fmla="*/ 817910 h 3086914"/>
              <a:gd name="connsiteX282" fmla="*/ 1163824 w 2964740"/>
              <a:gd name="connsiteY282" fmla="*/ 759349 h 3086914"/>
              <a:gd name="connsiteX283" fmla="*/ 1086040 w 2964740"/>
              <a:gd name="connsiteY283" fmla="*/ 776941 h 3086914"/>
              <a:gd name="connsiteX284" fmla="*/ 1062420 w 2964740"/>
              <a:gd name="connsiteY284" fmla="*/ 700787 h 3086914"/>
              <a:gd name="connsiteX285" fmla="*/ 1038800 w 2964740"/>
              <a:gd name="connsiteY285" fmla="*/ 776941 h 3086914"/>
              <a:gd name="connsiteX286" fmla="*/ 2027427 w 2964740"/>
              <a:gd name="connsiteY286" fmla="*/ 1425438 h 3086914"/>
              <a:gd name="connsiteX287" fmla="*/ 2052106 w 2964740"/>
              <a:gd name="connsiteY287" fmla="*/ 1425438 h 3086914"/>
              <a:gd name="connsiteX288" fmla="*/ 2052106 w 2964740"/>
              <a:gd name="connsiteY288" fmla="*/ 1389030 h 3086914"/>
              <a:gd name="connsiteX289" fmla="*/ 2020422 w 2964740"/>
              <a:gd name="connsiteY289" fmla="*/ 1349446 h 3086914"/>
              <a:gd name="connsiteX290" fmla="*/ 2020178 w 2964740"/>
              <a:gd name="connsiteY290" fmla="*/ 1349446 h 3086914"/>
              <a:gd name="connsiteX291" fmla="*/ 2018467 w 2964740"/>
              <a:gd name="connsiteY291" fmla="*/ 1317681 h 3086914"/>
              <a:gd name="connsiteX292" fmla="*/ 2049011 w 2964740"/>
              <a:gd name="connsiteY292" fmla="*/ 1292920 h 3086914"/>
              <a:gd name="connsiteX293" fmla="*/ 2055119 w 2964740"/>
              <a:gd name="connsiteY293" fmla="*/ 1227517 h 3086914"/>
              <a:gd name="connsiteX294" fmla="*/ 2010485 w 2964740"/>
              <a:gd name="connsiteY294" fmla="*/ 1227517 h 3086914"/>
              <a:gd name="connsiteX295" fmla="*/ 2004702 w 2964740"/>
              <a:gd name="connsiteY295" fmla="*/ 1273861 h 3086914"/>
              <a:gd name="connsiteX296" fmla="*/ 1961535 w 2964740"/>
              <a:gd name="connsiteY296" fmla="*/ 1273861 h 3086914"/>
              <a:gd name="connsiteX297" fmla="*/ 1955182 w 2964740"/>
              <a:gd name="connsiteY297" fmla="*/ 1227517 h 3086914"/>
              <a:gd name="connsiteX298" fmla="*/ 1930584 w 2964740"/>
              <a:gd name="connsiteY298" fmla="*/ 1227517 h 3086914"/>
              <a:gd name="connsiteX299" fmla="*/ 1905905 w 2964740"/>
              <a:gd name="connsiteY299" fmla="*/ 1227517 h 3086914"/>
              <a:gd name="connsiteX300" fmla="*/ 1899552 w 2964740"/>
              <a:gd name="connsiteY300" fmla="*/ 1273861 h 3086914"/>
              <a:gd name="connsiteX301" fmla="*/ 1856384 w 2964740"/>
              <a:gd name="connsiteY301" fmla="*/ 1273861 h 3086914"/>
              <a:gd name="connsiteX302" fmla="*/ 1850601 w 2964740"/>
              <a:gd name="connsiteY302" fmla="*/ 1227517 h 3086914"/>
              <a:gd name="connsiteX303" fmla="*/ 1805967 w 2964740"/>
              <a:gd name="connsiteY303" fmla="*/ 1227517 h 3086914"/>
              <a:gd name="connsiteX304" fmla="*/ 1812076 w 2964740"/>
              <a:gd name="connsiteY304" fmla="*/ 1292920 h 3086914"/>
              <a:gd name="connsiteX305" fmla="*/ 1842619 w 2964740"/>
              <a:gd name="connsiteY305" fmla="*/ 1317681 h 3086914"/>
              <a:gd name="connsiteX306" fmla="*/ 1840827 w 2964740"/>
              <a:gd name="connsiteY306" fmla="*/ 1349446 h 3086914"/>
              <a:gd name="connsiteX307" fmla="*/ 1840664 w 2964740"/>
              <a:gd name="connsiteY307" fmla="*/ 1349446 h 3086914"/>
              <a:gd name="connsiteX308" fmla="*/ 1808899 w 2964740"/>
              <a:gd name="connsiteY308" fmla="*/ 1389030 h 3086914"/>
              <a:gd name="connsiteX309" fmla="*/ 1808899 w 2964740"/>
              <a:gd name="connsiteY309" fmla="*/ 1425438 h 3086914"/>
              <a:gd name="connsiteX310" fmla="*/ 1833578 w 2964740"/>
              <a:gd name="connsiteY310" fmla="*/ 1425438 h 3086914"/>
              <a:gd name="connsiteX311" fmla="*/ 1771514 w 2964740"/>
              <a:gd name="connsiteY311" fmla="*/ 1859153 h 3086914"/>
              <a:gd name="connsiteX312" fmla="*/ 1930584 w 2964740"/>
              <a:gd name="connsiteY312" fmla="*/ 1859153 h 3086914"/>
              <a:gd name="connsiteX313" fmla="*/ 2089654 w 2964740"/>
              <a:gd name="connsiteY313" fmla="*/ 1859153 h 3086914"/>
              <a:gd name="connsiteX314" fmla="*/ 2027427 w 2964740"/>
              <a:gd name="connsiteY314" fmla="*/ 1425438 h 3086914"/>
              <a:gd name="connsiteX315" fmla="*/ 2029626 w 2964740"/>
              <a:gd name="connsiteY315" fmla="*/ 1184838 h 3086914"/>
              <a:gd name="connsiteX316" fmla="*/ 2029626 w 2964740"/>
              <a:gd name="connsiteY316" fmla="*/ 1163498 h 3086914"/>
              <a:gd name="connsiteX317" fmla="*/ 1930421 w 2964740"/>
              <a:gd name="connsiteY317" fmla="*/ 1063967 h 3086914"/>
              <a:gd name="connsiteX318" fmla="*/ 1831216 w 2964740"/>
              <a:gd name="connsiteY318" fmla="*/ 1163498 h 3086914"/>
              <a:gd name="connsiteX319" fmla="*/ 1831216 w 2964740"/>
              <a:gd name="connsiteY319" fmla="*/ 1184838 h 3086914"/>
              <a:gd name="connsiteX320" fmla="*/ 2029626 w 2964740"/>
              <a:gd name="connsiteY320" fmla="*/ 1184838 h 3086914"/>
              <a:gd name="connsiteX321" fmla="*/ 1030899 w 2964740"/>
              <a:gd name="connsiteY321" fmla="*/ 1425438 h 3086914"/>
              <a:gd name="connsiteX322" fmla="*/ 1055578 w 2964740"/>
              <a:gd name="connsiteY322" fmla="*/ 1425438 h 3086914"/>
              <a:gd name="connsiteX323" fmla="*/ 1055578 w 2964740"/>
              <a:gd name="connsiteY323" fmla="*/ 1389030 h 3086914"/>
              <a:gd name="connsiteX324" fmla="*/ 1023813 w 2964740"/>
              <a:gd name="connsiteY324" fmla="*/ 1349446 h 3086914"/>
              <a:gd name="connsiteX325" fmla="*/ 1023650 w 2964740"/>
              <a:gd name="connsiteY325" fmla="*/ 1349446 h 3086914"/>
              <a:gd name="connsiteX326" fmla="*/ 1021858 w 2964740"/>
              <a:gd name="connsiteY326" fmla="*/ 1317681 h 3086914"/>
              <a:gd name="connsiteX327" fmla="*/ 1052402 w 2964740"/>
              <a:gd name="connsiteY327" fmla="*/ 1292920 h 3086914"/>
              <a:gd name="connsiteX328" fmla="*/ 1058510 w 2964740"/>
              <a:gd name="connsiteY328" fmla="*/ 1227517 h 3086914"/>
              <a:gd name="connsiteX329" fmla="*/ 1013876 w 2964740"/>
              <a:gd name="connsiteY329" fmla="*/ 1227517 h 3086914"/>
              <a:gd name="connsiteX330" fmla="*/ 1008093 w 2964740"/>
              <a:gd name="connsiteY330" fmla="*/ 1273861 h 3086914"/>
              <a:gd name="connsiteX331" fmla="*/ 964925 w 2964740"/>
              <a:gd name="connsiteY331" fmla="*/ 1273861 h 3086914"/>
              <a:gd name="connsiteX332" fmla="*/ 958572 w 2964740"/>
              <a:gd name="connsiteY332" fmla="*/ 1227517 h 3086914"/>
              <a:gd name="connsiteX333" fmla="*/ 933893 w 2964740"/>
              <a:gd name="connsiteY333" fmla="*/ 1227517 h 3086914"/>
              <a:gd name="connsiteX334" fmla="*/ 909296 w 2964740"/>
              <a:gd name="connsiteY334" fmla="*/ 1227517 h 3086914"/>
              <a:gd name="connsiteX335" fmla="*/ 902943 w 2964740"/>
              <a:gd name="connsiteY335" fmla="*/ 1273861 h 3086914"/>
              <a:gd name="connsiteX336" fmla="*/ 859775 w 2964740"/>
              <a:gd name="connsiteY336" fmla="*/ 1273861 h 3086914"/>
              <a:gd name="connsiteX337" fmla="*/ 853992 w 2964740"/>
              <a:gd name="connsiteY337" fmla="*/ 1227517 h 3086914"/>
              <a:gd name="connsiteX338" fmla="*/ 809358 w 2964740"/>
              <a:gd name="connsiteY338" fmla="*/ 1227517 h 3086914"/>
              <a:gd name="connsiteX339" fmla="*/ 815385 w 2964740"/>
              <a:gd name="connsiteY339" fmla="*/ 1292920 h 3086914"/>
              <a:gd name="connsiteX340" fmla="*/ 845929 w 2964740"/>
              <a:gd name="connsiteY340" fmla="*/ 1317681 h 3086914"/>
              <a:gd name="connsiteX341" fmla="*/ 844137 w 2964740"/>
              <a:gd name="connsiteY341" fmla="*/ 1349446 h 3086914"/>
              <a:gd name="connsiteX342" fmla="*/ 843974 w 2964740"/>
              <a:gd name="connsiteY342" fmla="*/ 1349446 h 3086914"/>
              <a:gd name="connsiteX343" fmla="*/ 812209 w 2964740"/>
              <a:gd name="connsiteY343" fmla="*/ 1389030 h 3086914"/>
              <a:gd name="connsiteX344" fmla="*/ 812209 w 2964740"/>
              <a:gd name="connsiteY344" fmla="*/ 1425438 h 3086914"/>
              <a:gd name="connsiteX345" fmla="*/ 836888 w 2964740"/>
              <a:gd name="connsiteY345" fmla="*/ 1425438 h 3086914"/>
              <a:gd name="connsiteX346" fmla="*/ 774824 w 2964740"/>
              <a:gd name="connsiteY346" fmla="*/ 1859153 h 3086914"/>
              <a:gd name="connsiteX347" fmla="*/ 933812 w 2964740"/>
              <a:gd name="connsiteY347" fmla="*/ 1859153 h 3086914"/>
              <a:gd name="connsiteX348" fmla="*/ 1092882 w 2964740"/>
              <a:gd name="connsiteY348" fmla="*/ 1859153 h 3086914"/>
              <a:gd name="connsiteX349" fmla="*/ 1030899 w 2964740"/>
              <a:gd name="connsiteY349" fmla="*/ 1425438 h 3086914"/>
              <a:gd name="connsiteX350" fmla="*/ 1482289 w 2964740"/>
              <a:gd name="connsiteY350" fmla="*/ 622107 h 3086914"/>
              <a:gd name="connsiteX351" fmla="*/ 1432198 w 2964740"/>
              <a:gd name="connsiteY351" fmla="*/ 572016 h 3086914"/>
              <a:gd name="connsiteX352" fmla="*/ 1382107 w 2964740"/>
              <a:gd name="connsiteY352" fmla="*/ 622107 h 3086914"/>
              <a:gd name="connsiteX353" fmla="*/ 1432198 w 2964740"/>
              <a:gd name="connsiteY353" fmla="*/ 672198 h 3086914"/>
              <a:gd name="connsiteX354" fmla="*/ 1482289 w 2964740"/>
              <a:gd name="connsiteY354" fmla="*/ 622107 h 3086914"/>
              <a:gd name="connsiteX355" fmla="*/ 1636879 w 2964740"/>
              <a:gd name="connsiteY355" fmla="*/ 1314016 h 3086914"/>
              <a:gd name="connsiteX356" fmla="*/ 1227517 w 2964740"/>
              <a:gd name="connsiteY356" fmla="*/ 1314016 h 3086914"/>
              <a:gd name="connsiteX357" fmla="*/ 1227517 w 2964740"/>
              <a:gd name="connsiteY357" fmla="*/ 1375836 h 3086914"/>
              <a:gd name="connsiteX358" fmla="*/ 1253010 w 2964740"/>
              <a:gd name="connsiteY358" fmla="*/ 1415501 h 3086914"/>
              <a:gd name="connsiteX359" fmla="*/ 1217336 w 2964740"/>
              <a:gd name="connsiteY359" fmla="*/ 1859072 h 3086914"/>
              <a:gd name="connsiteX360" fmla="*/ 1359871 w 2964740"/>
              <a:gd name="connsiteY360" fmla="*/ 1859072 h 3086914"/>
              <a:gd name="connsiteX361" fmla="*/ 1370623 w 2964740"/>
              <a:gd name="connsiteY361" fmla="*/ 1705133 h 3086914"/>
              <a:gd name="connsiteX362" fmla="*/ 1432117 w 2964740"/>
              <a:gd name="connsiteY362" fmla="*/ 1643558 h 3086914"/>
              <a:gd name="connsiteX363" fmla="*/ 1493610 w 2964740"/>
              <a:gd name="connsiteY363" fmla="*/ 1705133 h 3086914"/>
              <a:gd name="connsiteX364" fmla="*/ 1504362 w 2964740"/>
              <a:gd name="connsiteY364" fmla="*/ 1859072 h 3086914"/>
              <a:gd name="connsiteX365" fmla="*/ 1646897 w 2964740"/>
              <a:gd name="connsiteY365" fmla="*/ 1859072 h 3086914"/>
              <a:gd name="connsiteX366" fmla="*/ 1611223 w 2964740"/>
              <a:gd name="connsiteY366" fmla="*/ 1415501 h 3086914"/>
              <a:gd name="connsiteX367" fmla="*/ 1636716 w 2964740"/>
              <a:gd name="connsiteY367" fmla="*/ 1375836 h 3086914"/>
              <a:gd name="connsiteX368" fmla="*/ 1636879 w 2964740"/>
              <a:gd name="connsiteY368" fmla="*/ 1314016 h 3086914"/>
              <a:gd name="connsiteX369" fmla="*/ 1033180 w 2964740"/>
              <a:gd name="connsiteY369" fmla="*/ 1184838 h 3086914"/>
              <a:gd name="connsiteX370" fmla="*/ 1033180 w 2964740"/>
              <a:gd name="connsiteY370" fmla="*/ 1163498 h 3086914"/>
              <a:gd name="connsiteX371" fmla="*/ 933975 w 2964740"/>
              <a:gd name="connsiteY371" fmla="*/ 1063967 h 3086914"/>
              <a:gd name="connsiteX372" fmla="*/ 834770 w 2964740"/>
              <a:gd name="connsiteY372" fmla="*/ 1163498 h 3086914"/>
              <a:gd name="connsiteX373" fmla="*/ 834770 w 2964740"/>
              <a:gd name="connsiteY373" fmla="*/ 1184838 h 3086914"/>
              <a:gd name="connsiteX374" fmla="*/ 1033180 w 2964740"/>
              <a:gd name="connsiteY374" fmla="*/ 1184838 h 3086914"/>
              <a:gd name="connsiteX375" fmla="*/ 1588254 w 2964740"/>
              <a:gd name="connsiteY375" fmla="*/ 1265146 h 3086914"/>
              <a:gd name="connsiteX376" fmla="*/ 1578236 w 2964740"/>
              <a:gd name="connsiteY376" fmla="*/ 1162846 h 3086914"/>
              <a:gd name="connsiteX377" fmla="*/ 1613585 w 2964740"/>
              <a:gd name="connsiteY377" fmla="*/ 1111860 h 3086914"/>
              <a:gd name="connsiteX378" fmla="*/ 1617983 w 2964740"/>
              <a:gd name="connsiteY378" fmla="*/ 1029840 h 3086914"/>
              <a:gd name="connsiteX379" fmla="*/ 1550950 w 2964740"/>
              <a:gd name="connsiteY379" fmla="*/ 1029840 h 3086914"/>
              <a:gd name="connsiteX380" fmla="*/ 1544027 w 2964740"/>
              <a:gd name="connsiteY380" fmla="*/ 1081316 h 3086914"/>
              <a:gd name="connsiteX381" fmla="*/ 1484814 w 2964740"/>
              <a:gd name="connsiteY381" fmla="*/ 1081316 h 3086914"/>
              <a:gd name="connsiteX382" fmla="*/ 1477972 w 2964740"/>
              <a:gd name="connsiteY382" fmla="*/ 1029840 h 3086914"/>
              <a:gd name="connsiteX383" fmla="*/ 1386505 w 2964740"/>
              <a:gd name="connsiteY383" fmla="*/ 1029840 h 3086914"/>
              <a:gd name="connsiteX384" fmla="*/ 1379663 w 2964740"/>
              <a:gd name="connsiteY384" fmla="*/ 1081316 h 3086914"/>
              <a:gd name="connsiteX385" fmla="*/ 1320450 w 2964740"/>
              <a:gd name="connsiteY385" fmla="*/ 1081316 h 3086914"/>
              <a:gd name="connsiteX386" fmla="*/ 1313608 w 2964740"/>
              <a:gd name="connsiteY386" fmla="*/ 1029840 h 3086914"/>
              <a:gd name="connsiteX387" fmla="*/ 1246494 w 2964740"/>
              <a:gd name="connsiteY387" fmla="*/ 1029840 h 3086914"/>
              <a:gd name="connsiteX388" fmla="*/ 1250893 w 2964740"/>
              <a:gd name="connsiteY388" fmla="*/ 1111860 h 3086914"/>
              <a:gd name="connsiteX389" fmla="*/ 1286241 w 2964740"/>
              <a:gd name="connsiteY389" fmla="*/ 1162846 h 3086914"/>
              <a:gd name="connsiteX390" fmla="*/ 1276223 w 2964740"/>
              <a:gd name="connsiteY390" fmla="*/ 1265146 h 3086914"/>
              <a:gd name="connsiteX391" fmla="*/ 1588254 w 2964740"/>
              <a:gd name="connsiteY391" fmla="*/ 1265146 h 3086914"/>
              <a:gd name="connsiteX392" fmla="*/ 1795705 w 2964740"/>
              <a:gd name="connsiteY392" fmla="*/ 720009 h 3086914"/>
              <a:gd name="connsiteX393" fmla="*/ 1724925 w 2964740"/>
              <a:gd name="connsiteY393" fmla="*/ 744688 h 3086914"/>
              <a:gd name="connsiteX394" fmla="*/ 1726473 w 2964740"/>
              <a:gd name="connsiteY394" fmla="*/ 747376 h 3086914"/>
              <a:gd name="connsiteX395" fmla="*/ 1764184 w 2964740"/>
              <a:gd name="connsiteY395" fmla="*/ 746642 h 3086914"/>
              <a:gd name="connsiteX396" fmla="*/ 1818917 w 2964740"/>
              <a:gd name="connsiteY396" fmla="*/ 805448 h 3086914"/>
              <a:gd name="connsiteX397" fmla="*/ 1746591 w 2964740"/>
              <a:gd name="connsiteY397" fmla="*/ 891133 h 3086914"/>
              <a:gd name="connsiteX398" fmla="*/ 1726392 w 2964740"/>
              <a:gd name="connsiteY398" fmla="*/ 888282 h 3086914"/>
              <a:gd name="connsiteX399" fmla="*/ 1724925 w 2964740"/>
              <a:gd name="connsiteY399" fmla="*/ 891051 h 3086914"/>
              <a:gd name="connsiteX400" fmla="*/ 1790085 w 2964740"/>
              <a:gd name="connsiteY400" fmla="*/ 915893 h 3086914"/>
              <a:gd name="connsiteX401" fmla="*/ 1887986 w 2964740"/>
              <a:gd name="connsiteY401" fmla="*/ 813186 h 3086914"/>
              <a:gd name="connsiteX402" fmla="*/ 1795705 w 2964740"/>
              <a:gd name="connsiteY402" fmla="*/ 720009 h 3086914"/>
              <a:gd name="connsiteX403" fmla="*/ 1583041 w 2964740"/>
              <a:gd name="connsiteY403" fmla="*/ 967450 h 3086914"/>
              <a:gd name="connsiteX404" fmla="*/ 1583041 w 2964740"/>
              <a:gd name="connsiteY404" fmla="*/ 981948 h 3086914"/>
              <a:gd name="connsiteX405" fmla="*/ 1281273 w 2964740"/>
              <a:gd name="connsiteY405" fmla="*/ 981948 h 3086914"/>
              <a:gd name="connsiteX406" fmla="*/ 1281273 w 2964740"/>
              <a:gd name="connsiteY406" fmla="*/ 967450 h 3086914"/>
              <a:gd name="connsiteX407" fmla="*/ 1432198 w 2964740"/>
              <a:gd name="connsiteY407" fmla="*/ 702416 h 3086914"/>
              <a:gd name="connsiteX408" fmla="*/ 1583041 w 2964740"/>
              <a:gd name="connsiteY408" fmla="*/ 967450 h 3086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</a:cxnLst>
            <a:rect l="l" t="t" r="r" b="b"/>
            <a:pathLst>
              <a:path w="2964740" h="3086914">
                <a:moveTo>
                  <a:pt x="1894258" y="2907646"/>
                </a:moveTo>
                <a:lnTo>
                  <a:pt x="1781451" y="2940795"/>
                </a:lnTo>
                <a:lnTo>
                  <a:pt x="1810447" y="3043421"/>
                </a:lnTo>
                <a:lnTo>
                  <a:pt x="1750745" y="3061014"/>
                </a:lnTo>
                <a:lnTo>
                  <a:pt x="1682328" y="2813898"/>
                </a:lnTo>
                <a:lnTo>
                  <a:pt x="1740727" y="2796712"/>
                </a:lnTo>
                <a:lnTo>
                  <a:pt x="1767767" y="2892170"/>
                </a:lnTo>
                <a:lnTo>
                  <a:pt x="1879515" y="2859347"/>
                </a:lnTo>
                <a:lnTo>
                  <a:pt x="1850357" y="2764458"/>
                </a:lnTo>
                <a:lnTo>
                  <a:pt x="1908430" y="2747354"/>
                </a:lnTo>
                <a:lnTo>
                  <a:pt x="1984992" y="2992108"/>
                </a:lnTo>
                <a:lnTo>
                  <a:pt x="1925616" y="3009619"/>
                </a:lnTo>
                <a:lnTo>
                  <a:pt x="1894258" y="2907646"/>
                </a:lnTo>
                <a:close/>
                <a:moveTo>
                  <a:pt x="2725688" y="960446"/>
                </a:moveTo>
                <a:cubicBezTo>
                  <a:pt x="2684149" y="982193"/>
                  <a:pt x="2635036" y="965903"/>
                  <a:pt x="2614266" y="926237"/>
                </a:cubicBezTo>
                <a:cubicBezTo>
                  <a:pt x="2593252" y="886083"/>
                  <a:pt x="2607913" y="836481"/>
                  <a:pt x="2649452" y="814815"/>
                </a:cubicBezTo>
                <a:cubicBezTo>
                  <a:pt x="2690991" y="793068"/>
                  <a:pt x="2740105" y="809358"/>
                  <a:pt x="2761037" y="849431"/>
                </a:cubicBezTo>
                <a:cubicBezTo>
                  <a:pt x="2781888" y="889097"/>
                  <a:pt x="2767227" y="938699"/>
                  <a:pt x="2725688" y="960446"/>
                </a:cubicBezTo>
                <a:moveTo>
                  <a:pt x="2810558" y="823449"/>
                </a:moveTo>
                <a:cubicBezTo>
                  <a:pt x="2774476" y="754624"/>
                  <a:pt x="2693516" y="724244"/>
                  <a:pt x="2621678" y="761873"/>
                </a:cubicBezTo>
                <a:cubicBezTo>
                  <a:pt x="2549840" y="799421"/>
                  <a:pt x="2528663" y="883395"/>
                  <a:pt x="2564664" y="952220"/>
                </a:cubicBezTo>
                <a:cubicBezTo>
                  <a:pt x="2600746" y="1021044"/>
                  <a:pt x="2681706" y="1051424"/>
                  <a:pt x="2753544" y="1013795"/>
                </a:cubicBezTo>
                <a:cubicBezTo>
                  <a:pt x="2825382" y="976084"/>
                  <a:pt x="2846640" y="892273"/>
                  <a:pt x="2810558" y="823449"/>
                </a:cubicBezTo>
                <a:moveTo>
                  <a:pt x="1727043" y="133332"/>
                </a:moveTo>
                <a:lnTo>
                  <a:pt x="1707169" y="280592"/>
                </a:lnTo>
                <a:lnTo>
                  <a:pt x="1646816" y="272365"/>
                </a:lnTo>
                <a:lnTo>
                  <a:pt x="1663594" y="138300"/>
                </a:lnTo>
                <a:cubicBezTo>
                  <a:pt x="1669133" y="93992"/>
                  <a:pt x="1659522" y="64345"/>
                  <a:pt x="1617006" y="58969"/>
                </a:cubicBezTo>
                <a:cubicBezTo>
                  <a:pt x="1573756" y="53593"/>
                  <a:pt x="1557059" y="80634"/>
                  <a:pt x="1551602" y="124210"/>
                </a:cubicBezTo>
                <a:lnTo>
                  <a:pt x="1534824" y="258274"/>
                </a:lnTo>
                <a:lnTo>
                  <a:pt x="1474389" y="251433"/>
                </a:lnTo>
                <a:lnTo>
                  <a:pt x="1491249" y="104906"/>
                </a:lnTo>
                <a:cubicBezTo>
                  <a:pt x="1500045" y="34371"/>
                  <a:pt x="1547285" y="-6597"/>
                  <a:pt x="1623929" y="3014"/>
                </a:cubicBezTo>
                <a:cubicBezTo>
                  <a:pt x="1700409" y="12543"/>
                  <a:pt x="1735758" y="63449"/>
                  <a:pt x="1727043" y="133332"/>
                </a:cubicBezTo>
                <a:moveTo>
                  <a:pt x="1289662" y="2830106"/>
                </a:moveTo>
                <a:lnTo>
                  <a:pt x="1344477" y="2831165"/>
                </a:lnTo>
                <a:lnTo>
                  <a:pt x="1474226" y="2988687"/>
                </a:lnTo>
                <a:lnTo>
                  <a:pt x="1473574" y="2833038"/>
                </a:lnTo>
                <a:lnTo>
                  <a:pt x="1533357" y="2834016"/>
                </a:lnTo>
                <a:lnTo>
                  <a:pt x="1533439" y="3090336"/>
                </a:lnTo>
                <a:lnTo>
                  <a:pt x="1473981" y="3089440"/>
                </a:lnTo>
                <a:lnTo>
                  <a:pt x="1473900" y="3083250"/>
                </a:lnTo>
                <a:cubicBezTo>
                  <a:pt x="1473981" y="3074453"/>
                  <a:pt x="1468687" y="3062317"/>
                  <a:pt x="1459239" y="3051647"/>
                </a:cubicBezTo>
                <a:lnTo>
                  <a:pt x="1345699" y="2912858"/>
                </a:lnTo>
                <a:lnTo>
                  <a:pt x="1341708" y="3087485"/>
                </a:lnTo>
                <a:lnTo>
                  <a:pt x="1281273" y="3086507"/>
                </a:lnTo>
                <a:lnTo>
                  <a:pt x="1289662" y="2830106"/>
                </a:lnTo>
                <a:close/>
                <a:moveTo>
                  <a:pt x="1926593" y="75177"/>
                </a:moveTo>
                <a:lnTo>
                  <a:pt x="1983281" y="95458"/>
                </a:lnTo>
                <a:lnTo>
                  <a:pt x="1936693" y="258274"/>
                </a:lnTo>
                <a:lnTo>
                  <a:pt x="2065626" y="137975"/>
                </a:lnTo>
                <a:lnTo>
                  <a:pt x="2099916" y="153857"/>
                </a:lnTo>
                <a:lnTo>
                  <a:pt x="2091690" y="329950"/>
                </a:lnTo>
                <a:lnTo>
                  <a:pt x="2184949" y="189369"/>
                </a:lnTo>
                <a:lnTo>
                  <a:pt x="2237565" y="219994"/>
                </a:lnTo>
                <a:lnTo>
                  <a:pt x="2089979" y="428829"/>
                </a:lnTo>
                <a:lnTo>
                  <a:pt x="2035816" y="403742"/>
                </a:lnTo>
                <a:lnTo>
                  <a:pt x="2043065" y="232700"/>
                </a:lnTo>
                <a:lnTo>
                  <a:pt x="1915760" y="348194"/>
                </a:lnTo>
                <a:lnTo>
                  <a:pt x="1860538" y="322701"/>
                </a:lnTo>
                <a:lnTo>
                  <a:pt x="1926593" y="75177"/>
                </a:lnTo>
                <a:close/>
                <a:moveTo>
                  <a:pt x="2387594" y="324085"/>
                </a:moveTo>
                <a:lnTo>
                  <a:pt x="2434183" y="362122"/>
                </a:lnTo>
                <a:lnTo>
                  <a:pt x="2336281" y="498875"/>
                </a:lnTo>
                <a:lnTo>
                  <a:pt x="2498120" y="428910"/>
                </a:lnTo>
                <a:lnTo>
                  <a:pt x="2525080" y="455299"/>
                </a:lnTo>
                <a:lnTo>
                  <a:pt x="2458210" y="618360"/>
                </a:lnTo>
                <a:lnTo>
                  <a:pt x="2592927" y="517527"/>
                </a:lnTo>
                <a:lnTo>
                  <a:pt x="2632348" y="563871"/>
                </a:lnTo>
                <a:lnTo>
                  <a:pt x="2423269" y="710886"/>
                </a:lnTo>
                <a:lnTo>
                  <a:pt x="2380671" y="669021"/>
                </a:lnTo>
                <a:lnTo>
                  <a:pt x="2444934" y="510359"/>
                </a:lnTo>
                <a:lnTo>
                  <a:pt x="2286271" y="576414"/>
                </a:lnTo>
                <a:lnTo>
                  <a:pt x="2242859" y="533816"/>
                </a:lnTo>
                <a:lnTo>
                  <a:pt x="2387594" y="324085"/>
                </a:lnTo>
                <a:close/>
                <a:moveTo>
                  <a:pt x="405208" y="2548456"/>
                </a:moveTo>
                <a:cubicBezTo>
                  <a:pt x="363995" y="2570773"/>
                  <a:pt x="314637" y="2555298"/>
                  <a:pt x="293298" y="2515876"/>
                </a:cubicBezTo>
                <a:cubicBezTo>
                  <a:pt x="290691" y="2511071"/>
                  <a:pt x="288574" y="2506021"/>
                  <a:pt x="287026" y="2500971"/>
                </a:cubicBezTo>
                <a:lnTo>
                  <a:pt x="448458" y="2484355"/>
                </a:lnTo>
                <a:cubicBezTo>
                  <a:pt x="445770" y="2510256"/>
                  <a:pt x="430702" y="2534609"/>
                  <a:pt x="405208" y="2548456"/>
                </a:cubicBezTo>
                <a:moveTo>
                  <a:pt x="326773" y="2403884"/>
                </a:moveTo>
                <a:cubicBezTo>
                  <a:pt x="367986" y="2381567"/>
                  <a:pt x="417263" y="2397042"/>
                  <a:pt x="438847" y="2436870"/>
                </a:cubicBezTo>
                <a:cubicBezTo>
                  <a:pt x="441209" y="2441187"/>
                  <a:pt x="443082" y="2445667"/>
                  <a:pt x="444548" y="2450228"/>
                </a:cubicBezTo>
                <a:lnTo>
                  <a:pt x="283687" y="2466925"/>
                </a:lnTo>
                <a:cubicBezTo>
                  <a:pt x="286782" y="2441351"/>
                  <a:pt x="301687" y="2417486"/>
                  <a:pt x="326773" y="2403884"/>
                </a:cubicBezTo>
                <a:moveTo>
                  <a:pt x="541147" y="2474826"/>
                </a:moveTo>
                <a:lnTo>
                  <a:pt x="537482" y="2440617"/>
                </a:lnTo>
                <a:lnTo>
                  <a:pt x="501563" y="2444364"/>
                </a:lnTo>
                <a:cubicBezTo>
                  <a:pt x="498549" y="2432798"/>
                  <a:pt x="494069" y="2421314"/>
                  <a:pt x="488042" y="2410237"/>
                </a:cubicBezTo>
                <a:cubicBezTo>
                  <a:pt x="450983" y="2341983"/>
                  <a:pt x="369534" y="2312824"/>
                  <a:pt x="298266" y="2351512"/>
                </a:cubicBezTo>
                <a:cubicBezTo>
                  <a:pt x="250211" y="2377576"/>
                  <a:pt x="225451" y="2424409"/>
                  <a:pt x="225858" y="2473034"/>
                </a:cubicBezTo>
                <a:lnTo>
                  <a:pt x="189043" y="2476862"/>
                </a:lnTo>
                <a:lnTo>
                  <a:pt x="193767" y="2510663"/>
                </a:lnTo>
                <a:lnTo>
                  <a:pt x="230175" y="2506917"/>
                </a:lnTo>
                <a:cubicBezTo>
                  <a:pt x="233188" y="2519053"/>
                  <a:pt x="237831" y="2531107"/>
                  <a:pt x="244021" y="2542592"/>
                </a:cubicBezTo>
                <a:cubicBezTo>
                  <a:pt x="281080" y="2610846"/>
                  <a:pt x="362529" y="2640086"/>
                  <a:pt x="433797" y="2601397"/>
                </a:cubicBezTo>
                <a:cubicBezTo>
                  <a:pt x="482341" y="2575090"/>
                  <a:pt x="507020" y="2527605"/>
                  <a:pt x="506205" y="2478491"/>
                </a:cubicBezTo>
                <a:lnTo>
                  <a:pt x="541147" y="2474826"/>
                </a:lnTo>
                <a:close/>
                <a:moveTo>
                  <a:pt x="2267620" y="2527605"/>
                </a:moveTo>
                <a:lnTo>
                  <a:pt x="2316896" y="2483460"/>
                </a:lnTo>
                <a:lnTo>
                  <a:pt x="2507324" y="2557334"/>
                </a:lnTo>
                <a:lnTo>
                  <a:pt x="2423187" y="2370734"/>
                </a:lnTo>
                <a:lnTo>
                  <a:pt x="2463667" y="2319584"/>
                </a:lnTo>
                <a:lnTo>
                  <a:pt x="2581605" y="2583071"/>
                </a:lnTo>
                <a:lnTo>
                  <a:pt x="2537379" y="2629986"/>
                </a:lnTo>
                <a:lnTo>
                  <a:pt x="2267620" y="2527605"/>
                </a:lnTo>
                <a:close/>
                <a:moveTo>
                  <a:pt x="1337229" y="253632"/>
                </a:moveTo>
                <a:lnTo>
                  <a:pt x="1283065" y="262591"/>
                </a:lnTo>
                <a:lnTo>
                  <a:pt x="1126764" y="131377"/>
                </a:lnTo>
                <a:lnTo>
                  <a:pt x="1155842" y="284257"/>
                </a:lnTo>
                <a:lnTo>
                  <a:pt x="1096873" y="294194"/>
                </a:lnTo>
                <a:lnTo>
                  <a:pt x="1049877" y="42190"/>
                </a:lnTo>
                <a:lnTo>
                  <a:pt x="1108520" y="32254"/>
                </a:lnTo>
                <a:lnTo>
                  <a:pt x="1109742" y="38362"/>
                </a:lnTo>
                <a:cubicBezTo>
                  <a:pt x="1111208" y="47077"/>
                  <a:pt x="1118701" y="57992"/>
                  <a:pt x="1129941" y="66788"/>
                </a:cubicBezTo>
                <a:lnTo>
                  <a:pt x="1266938" y="182527"/>
                </a:lnTo>
                <a:lnTo>
                  <a:pt x="1238920" y="10100"/>
                </a:lnTo>
                <a:lnTo>
                  <a:pt x="1298540" y="0"/>
                </a:lnTo>
                <a:lnTo>
                  <a:pt x="1337229" y="253632"/>
                </a:lnTo>
                <a:close/>
                <a:moveTo>
                  <a:pt x="2523858" y="2233086"/>
                </a:moveTo>
                <a:lnTo>
                  <a:pt x="2548700" y="2184135"/>
                </a:lnTo>
                <a:lnTo>
                  <a:pt x="2747028" y="2135998"/>
                </a:lnTo>
                <a:lnTo>
                  <a:pt x="2606691" y="2068803"/>
                </a:lnTo>
                <a:lnTo>
                  <a:pt x="2633651" y="2015454"/>
                </a:lnTo>
                <a:lnTo>
                  <a:pt x="2864477" y="2127039"/>
                </a:lnTo>
                <a:lnTo>
                  <a:pt x="2837762" y="2180144"/>
                </a:lnTo>
                <a:lnTo>
                  <a:pt x="2832142" y="2177456"/>
                </a:lnTo>
                <a:cubicBezTo>
                  <a:pt x="2824323" y="2173546"/>
                  <a:pt x="2811047" y="2172976"/>
                  <a:pt x="2797363" y="2176886"/>
                </a:cubicBezTo>
                <a:lnTo>
                  <a:pt x="2622981" y="2218587"/>
                </a:lnTo>
                <a:lnTo>
                  <a:pt x="2778467" y="2298245"/>
                </a:lnTo>
                <a:lnTo>
                  <a:pt x="2751263" y="2352245"/>
                </a:lnTo>
                <a:lnTo>
                  <a:pt x="2523858" y="2233086"/>
                </a:lnTo>
                <a:close/>
                <a:moveTo>
                  <a:pt x="230989" y="2015454"/>
                </a:moveTo>
                <a:lnTo>
                  <a:pt x="257542" y="2070513"/>
                </a:lnTo>
                <a:lnTo>
                  <a:pt x="168436" y="2113437"/>
                </a:lnTo>
                <a:cubicBezTo>
                  <a:pt x="203297" y="2137709"/>
                  <a:pt x="257786" y="2157012"/>
                  <a:pt x="298755" y="2155953"/>
                </a:cubicBezTo>
                <a:lnTo>
                  <a:pt x="326936" y="2214352"/>
                </a:lnTo>
                <a:cubicBezTo>
                  <a:pt x="278067" y="2218425"/>
                  <a:pt x="213641" y="2195375"/>
                  <a:pt x="173894" y="2171021"/>
                </a:cubicBezTo>
                <a:lnTo>
                  <a:pt x="101404" y="2336933"/>
                </a:lnTo>
                <a:lnTo>
                  <a:pt x="68336" y="2268353"/>
                </a:lnTo>
                <a:lnTo>
                  <a:pt x="128608" y="2132740"/>
                </a:lnTo>
                <a:lnTo>
                  <a:pt x="26634" y="2181935"/>
                </a:lnTo>
                <a:lnTo>
                  <a:pt x="0" y="2126876"/>
                </a:lnTo>
                <a:lnTo>
                  <a:pt x="230989" y="2015454"/>
                </a:lnTo>
                <a:close/>
                <a:moveTo>
                  <a:pt x="682542" y="2722349"/>
                </a:moveTo>
                <a:cubicBezTo>
                  <a:pt x="701275" y="2735137"/>
                  <a:pt x="720090" y="2735544"/>
                  <a:pt x="731248" y="2719173"/>
                </a:cubicBezTo>
                <a:cubicBezTo>
                  <a:pt x="741185" y="2704675"/>
                  <a:pt x="737357" y="2690095"/>
                  <a:pt x="714959" y="2674783"/>
                </a:cubicBezTo>
                <a:lnTo>
                  <a:pt x="681972" y="2652303"/>
                </a:lnTo>
                <a:lnTo>
                  <a:pt x="649555" y="2699869"/>
                </a:lnTo>
                <a:lnTo>
                  <a:pt x="682542" y="2722349"/>
                </a:lnTo>
                <a:close/>
                <a:moveTo>
                  <a:pt x="635465" y="2819273"/>
                </a:moveTo>
                <a:cubicBezTo>
                  <a:pt x="657863" y="2834504"/>
                  <a:pt x="675293" y="2831735"/>
                  <a:pt x="686207" y="2815771"/>
                </a:cubicBezTo>
                <a:cubicBezTo>
                  <a:pt x="695900" y="2801599"/>
                  <a:pt x="693130" y="2784169"/>
                  <a:pt x="670162" y="2768449"/>
                </a:cubicBezTo>
                <a:lnTo>
                  <a:pt x="624225" y="2737092"/>
                </a:lnTo>
                <a:lnTo>
                  <a:pt x="589527" y="2787916"/>
                </a:lnTo>
                <a:lnTo>
                  <a:pt x="635465" y="2819273"/>
                </a:lnTo>
                <a:close/>
                <a:moveTo>
                  <a:pt x="657456" y="2579732"/>
                </a:moveTo>
                <a:lnTo>
                  <a:pt x="741267" y="2636909"/>
                </a:lnTo>
                <a:cubicBezTo>
                  <a:pt x="802109" y="2678367"/>
                  <a:pt x="808706" y="2713553"/>
                  <a:pt x="786226" y="2746458"/>
                </a:cubicBezTo>
                <a:cubicBezTo>
                  <a:pt x="773032" y="2765843"/>
                  <a:pt x="752425" y="2775291"/>
                  <a:pt x="727420" y="2771544"/>
                </a:cubicBezTo>
                <a:cubicBezTo>
                  <a:pt x="750389" y="2798260"/>
                  <a:pt x="752507" y="2826359"/>
                  <a:pt x="735158" y="2851771"/>
                </a:cubicBezTo>
                <a:cubicBezTo>
                  <a:pt x="711375" y="2886550"/>
                  <a:pt x="671139" y="2899419"/>
                  <a:pt x="609727" y="2857554"/>
                </a:cubicBezTo>
                <a:lnTo>
                  <a:pt x="512884" y="2791499"/>
                </a:lnTo>
                <a:lnTo>
                  <a:pt x="657456" y="2579732"/>
                </a:lnTo>
                <a:close/>
                <a:moveTo>
                  <a:pt x="2886469" y="1944105"/>
                </a:moveTo>
                <a:lnTo>
                  <a:pt x="2857961" y="1893688"/>
                </a:lnTo>
                <a:cubicBezTo>
                  <a:pt x="2886061" y="1877968"/>
                  <a:pt x="2902188" y="1859072"/>
                  <a:pt x="2907564" y="1831786"/>
                </a:cubicBezTo>
                <a:cubicBezTo>
                  <a:pt x="2912369" y="1807352"/>
                  <a:pt x="2905772" y="1788130"/>
                  <a:pt x="2887446" y="1784465"/>
                </a:cubicBezTo>
                <a:cubicBezTo>
                  <a:pt x="2866595" y="1780392"/>
                  <a:pt x="2852749" y="1804420"/>
                  <a:pt x="2842568" y="1829262"/>
                </a:cubicBezTo>
                <a:cubicBezTo>
                  <a:pt x="2825382" y="1874791"/>
                  <a:pt x="2797445" y="1915679"/>
                  <a:pt x="2743933" y="1905091"/>
                </a:cubicBezTo>
                <a:cubicBezTo>
                  <a:pt x="2696122" y="1895642"/>
                  <a:pt x="2674131" y="1852067"/>
                  <a:pt x="2685941" y="1792039"/>
                </a:cubicBezTo>
                <a:cubicBezTo>
                  <a:pt x="2694005" y="1751478"/>
                  <a:pt x="2710294" y="1723704"/>
                  <a:pt x="2745318" y="1701468"/>
                </a:cubicBezTo>
                <a:lnTo>
                  <a:pt x="2772603" y="1750501"/>
                </a:lnTo>
                <a:cubicBezTo>
                  <a:pt x="2752648" y="1762636"/>
                  <a:pt x="2740186" y="1780311"/>
                  <a:pt x="2735544" y="1803687"/>
                </a:cubicBezTo>
                <a:cubicBezTo>
                  <a:pt x="2730738" y="1828121"/>
                  <a:pt x="2736603" y="1843515"/>
                  <a:pt x="2751019" y="1846366"/>
                </a:cubicBezTo>
                <a:cubicBezTo>
                  <a:pt x="2768938" y="1849868"/>
                  <a:pt x="2782295" y="1831542"/>
                  <a:pt x="2792558" y="1804094"/>
                </a:cubicBezTo>
                <a:cubicBezTo>
                  <a:pt x="2811617" y="1754817"/>
                  <a:pt x="2837029" y="1714011"/>
                  <a:pt x="2894125" y="1725333"/>
                </a:cubicBezTo>
                <a:cubicBezTo>
                  <a:pt x="2951302" y="1736654"/>
                  <a:pt x="2968732" y="1788211"/>
                  <a:pt x="2957736" y="1843597"/>
                </a:cubicBezTo>
                <a:cubicBezTo>
                  <a:pt x="2948533" y="1891000"/>
                  <a:pt x="2924342" y="1922439"/>
                  <a:pt x="2886469" y="1944105"/>
                </a:cubicBezTo>
                <a:moveTo>
                  <a:pt x="2714367" y="1367120"/>
                </a:moveTo>
                <a:lnTo>
                  <a:pt x="2701417" y="1307337"/>
                </a:lnTo>
                <a:lnTo>
                  <a:pt x="2798096" y="1286323"/>
                </a:lnTo>
                <a:cubicBezTo>
                  <a:pt x="2769834" y="1254558"/>
                  <a:pt x="2721453" y="1223200"/>
                  <a:pt x="2681299" y="1214648"/>
                </a:cubicBezTo>
                <a:lnTo>
                  <a:pt x="2667534" y="1151281"/>
                </a:lnTo>
                <a:cubicBezTo>
                  <a:pt x="2715996" y="1158774"/>
                  <a:pt x="2773255" y="1196159"/>
                  <a:pt x="2806241" y="1229146"/>
                </a:cubicBezTo>
                <a:lnTo>
                  <a:pt x="2915464" y="1084737"/>
                </a:lnTo>
                <a:lnTo>
                  <a:pt x="2931591" y="1159181"/>
                </a:lnTo>
                <a:lnTo>
                  <a:pt x="2841346" y="1276956"/>
                </a:lnTo>
                <a:lnTo>
                  <a:pt x="2951954" y="1252929"/>
                </a:lnTo>
                <a:lnTo>
                  <a:pt x="2964904" y="1312713"/>
                </a:lnTo>
                <a:lnTo>
                  <a:pt x="2714367" y="1367120"/>
                </a:lnTo>
                <a:close/>
                <a:moveTo>
                  <a:pt x="966717" y="338990"/>
                </a:moveTo>
                <a:lnTo>
                  <a:pt x="791521" y="421661"/>
                </a:lnTo>
                <a:lnTo>
                  <a:pt x="769774" y="375642"/>
                </a:lnTo>
                <a:lnTo>
                  <a:pt x="889667" y="319036"/>
                </a:lnTo>
                <a:lnTo>
                  <a:pt x="868409" y="273994"/>
                </a:lnTo>
                <a:lnTo>
                  <a:pt x="768308" y="321235"/>
                </a:lnTo>
                <a:lnTo>
                  <a:pt x="746642" y="275216"/>
                </a:lnTo>
                <a:lnTo>
                  <a:pt x="846662" y="227976"/>
                </a:lnTo>
                <a:lnTo>
                  <a:pt x="823693" y="179269"/>
                </a:lnTo>
                <a:lnTo>
                  <a:pt x="703800" y="235876"/>
                </a:lnTo>
                <a:lnTo>
                  <a:pt x="682053" y="189776"/>
                </a:lnTo>
                <a:lnTo>
                  <a:pt x="857331" y="107105"/>
                </a:lnTo>
                <a:lnTo>
                  <a:pt x="966717" y="338990"/>
                </a:lnTo>
                <a:close/>
                <a:moveTo>
                  <a:pt x="958084" y="2745481"/>
                </a:moveTo>
                <a:lnTo>
                  <a:pt x="1142891" y="2803635"/>
                </a:lnTo>
                <a:lnTo>
                  <a:pt x="1127660" y="2852179"/>
                </a:lnTo>
                <a:lnTo>
                  <a:pt x="1001170" y="2812350"/>
                </a:lnTo>
                <a:lnTo>
                  <a:pt x="986265" y="2859835"/>
                </a:lnTo>
                <a:lnTo>
                  <a:pt x="1091742" y="2893066"/>
                </a:lnTo>
                <a:lnTo>
                  <a:pt x="1076510" y="2941610"/>
                </a:lnTo>
                <a:lnTo>
                  <a:pt x="970953" y="2908460"/>
                </a:lnTo>
                <a:lnTo>
                  <a:pt x="954826" y="2959773"/>
                </a:lnTo>
                <a:lnTo>
                  <a:pt x="1081316" y="2999601"/>
                </a:lnTo>
                <a:lnTo>
                  <a:pt x="1066004" y="3048226"/>
                </a:lnTo>
                <a:lnTo>
                  <a:pt x="881196" y="2990072"/>
                </a:lnTo>
                <a:lnTo>
                  <a:pt x="958084" y="2745481"/>
                </a:lnTo>
                <a:close/>
                <a:moveTo>
                  <a:pt x="2163772" y="2789545"/>
                </a:moveTo>
                <a:lnTo>
                  <a:pt x="2148541" y="2687489"/>
                </a:lnTo>
                <a:lnTo>
                  <a:pt x="2234307" y="2745562"/>
                </a:lnTo>
                <a:lnTo>
                  <a:pt x="2163772" y="2789545"/>
                </a:lnTo>
                <a:close/>
                <a:moveTo>
                  <a:pt x="2327729" y="2808767"/>
                </a:moveTo>
                <a:lnTo>
                  <a:pt x="2379531" y="2770322"/>
                </a:lnTo>
                <a:lnTo>
                  <a:pt x="2144876" y="2619479"/>
                </a:lnTo>
                <a:lnTo>
                  <a:pt x="2090305" y="2653851"/>
                </a:lnTo>
                <a:lnTo>
                  <a:pt x="2125247" y="2930370"/>
                </a:lnTo>
                <a:lnTo>
                  <a:pt x="2180469" y="2901455"/>
                </a:lnTo>
                <a:lnTo>
                  <a:pt x="2171999" y="2844523"/>
                </a:lnTo>
                <a:lnTo>
                  <a:pt x="2280570" y="2776839"/>
                </a:lnTo>
                <a:lnTo>
                  <a:pt x="2327729" y="2808767"/>
                </a:lnTo>
                <a:close/>
                <a:moveTo>
                  <a:pt x="1432198" y="2344752"/>
                </a:moveTo>
                <a:cubicBezTo>
                  <a:pt x="1337880" y="2344752"/>
                  <a:pt x="1297563" y="2415450"/>
                  <a:pt x="1173028" y="2415450"/>
                </a:cubicBezTo>
                <a:cubicBezTo>
                  <a:pt x="1221001" y="2429622"/>
                  <a:pt x="1324930" y="2452591"/>
                  <a:pt x="1432198" y="2452591"/>
                </a:cubicBezTo>
                <a:cubicBezTo>
                  <a:pt x="1539548" y="2452591"/>
                  <a:pt x="1643395" y="2429622"/>
                  <a:pt x="1691368" y="2415450"/>
                </a:cubicBezTo>
                <a:cubicBezTo>
                  <a:pt x="1566833" y="2415450"/>
                  <a:pt x="1526516" y="2344752"/>
                  <a:pt x="1432198" y="2344752"/>
                </a:cubicBezTo>
                <a:moveTo>
                  <a:pt x="1917878" y="2191872"/>
                </a:moveTo>
                <a:cubicBezTo>
                  <a:pt x="1878782" y="2213538"/>
                  <a:pt x="1839605" y="2227873"/>
                  <a:pt x="1768338" y="2227873"/>
                </a:cubicBezTo>
                <a:cubicBezTo>
                  <a:pt x="1697070" y="2227873"/>
                  <a:pt x="1658300" y="2211420"/>
                  <a:pt x="1619205" y="2189755"/>
                </a:cubicBezTo>
                <a:cubicBezTo>
                  <a:pt x="1575711" y="2165646"/>
                  <a:pt x="1525294" y="2135021"/>
                  <a:pt x="1432117" y="2134288"/>
                </a:cubicBezTo>
                <a:cubicBezTo>
                  <a:pt x="1338939" y="2135102"/>
                  <a:pt x="1288522" y="2165646"/>
                  <a:pt x="1245028" y="2189755"/>
                </a:cubicBezTo>
                <a:cubicBezTo>
                  <a:pt x="1205933" y="2211420"/>
                  <a:pt x="1167163" y="2227873"/>
                  <a:pt x="1095895" y="2227873"/>
                </a:cubicBezTo>
                <a:cubicBezTo>
                  <a:pt x="1024628" y="2227873"/>
                  <a:pt x="985451" y="2213538"/>
                  <a:pt x="946355" y="2191872"/>
                </a:cubicBezTo>
                <a:cubicBezTo>
                  <a:pt x="902373" y="2167438"/>
                  <a:pt x="843485" y="2127446"/>
                  <a:pt x="745013" y="2138442"/>
                </a:cubicBezTo>
                <a:cubicBezTo>
                  <a:pt x="893984" y="2330010"/>
                  <a:pt x="1098502" y="2327077"/>
                  <a:pt x="1098502" y="2327077"/>
                </a:cubicBezTo>
                <a:cubicBezTo>
                  <a:pt x="1188747" y="2327077"/>
                  <a:pt x="1239979" y="2308670"/>
                  <a:pt x="1283961" y="2284235"/>
                </a:cubicBezTo>
                <a:cubicBezTo>
                  <a:pt x="1322486" y="2262814"/>
                  <a:pt x="1362559" y="2236995"/>
                  <a:pt x="1432117" y="2236343"/>
                </a:cubicBezTo>
                <a:cubicBezTo>
                  <a:pt x="1501674" y="2236995"/>
                  <a:pt x="1541665" y="2262733"/>
                  <a:pt x="1580272" y="2284235"/>
                </a:cubicBezTo>
                <a:cubicBezTo>
                  <a:pt x="1624336" y="2308670"/>
                  <a:pt x="1675486" y="2327077"/>
                  <a:pt x="1765731" y="2327077"/>
                </a:cubicBezTo>
                <a:cubicBezTo>
                  <a:pt x="1765731" y="2327077"/>
                  <a:pt x="1970250" y="2330010"/>
                  <a:pt x="2119220" y="2138442"/>
                </a:cubicBezTo>
                <a:cubicBezTo>
                  <a:pt x="2020829" y="2127446"/>
                  <a:pt x="1961942" y="2167356"/>
                  <a:pt x="1917878" y="2191872"/>
                </a:cubicBezTo>
                <a:moveTo>
                  <a:pt x="2114577" y="1920077"/>
                </a:moveTo>
                <a:cubicBezTo>
                  <a:pt x="2016757" y="1920077"/>
                  <a:pt x="1965607" y="1957951"/>
                  <a:pt x="1920403" y="1983037"/>
                </a:cubicBezTo>
                <a:cubicBezTo>
                  <a:pt x="1880330" y="2005273"/>
                  <a:pt x="1845796" y="2026857"/>
                  <a:pt x="1772736" y="2026857"/>
                </a:cubicBezTo>
                <a:cubicBezTo>
                  <a:pt x="1699676" y="2026857"/>
                  <a:pt x="1665060" y="2005273"/>
                  <a:pt x="1624988" y="1983037"/>
                </a:cubicBezTo>
                <a:cubicBezTo>
                  <a:pt x="1580109" y="1958114"/>
                  <a:pt x="1528878" y="1929933"/>
                  <a:pt x="1432198" y="1929525"/>
                </a:cubicBezTo>
                <a:cubicBezTo>
                  <a:pt x="1335437" y="1929851"/>
                  <a:pt x="1284287" y="1958114"/>
                  <a:pt x="1239408" y="1983037"/>
                </a:cubicBezTo>
                <a:cubicBezTo>
                  <a:pt x="1199336" y="2005273"/>
                  <a:pt x="1164801" y="2026857"/>
                  <a:pt x="1091660" y="2026857"/>
                </a:cubicBezTo>
                <a:cubicBezTo>
                  <a:pt x="1018600" y="2026857"/>
                  <a:pt x="983984" y="2005273"/>
                  <a:pt x="943993" y="1983037"/>
                </a:cubicBezTo>
                <a:cubicBezTo>
                  <a:pt x="898870" y="1957951"/>
                  <a:pt x="847639" y="1920077"/>
                  <a:pt x="749819" y="1920077"/>
                </a:cubicBezTo>
                <a:cubicBezTo>
                  <a:pt x="687999" y="1920077"/>
                  <a:pt x="614125" y="1939543"/>
                  <a:pt x="614125" y="1939543"/>
                </a:cubicBezTo>
                <a:lnTo>
                  <a:pt x="667148" y="2031825"/>
                </a:lnTo>
                <a:cubicBezTo>
                  <a:pt x="667148" y="2031825"/>
                  <a:pt x="711538" y="2023843"/>
                  <a:pt x="749737" y="2023843"/>
                </a:cubicBezTo>
                <a:cubicBezTo>
                  <a:pt x="822797" y="2023843"/>
                  <a:pt x="862218" y="2045346"/>
                  <a:pt x="902291" y="2067581"/>
                </a:cubicBezTo>
                <a:cubicBezTo>
                  <a:pt x="947414" y="2092667"/>
                  <a:pt x="985043" y="2127283"/>
                  <a:pt x="1082945" y="2127283"/>
                </a:cubicBezTo>
                <a:cubicBezTo>
                  <a:pt x="1180847" y="2127283"/>
                  <a:pt x="1234196" y="2095600"/>
                  <a:pt x="1279237" y="2070513"/>
                </a:cubicBezTo>
                <a:cubicBezTo>
                  <a:pt x="1319065" y="2048441"/>
                  <a:pt x="1360034" y="2029300"/>
                  <a:pt x="1432198" y="2029056"/>
                </a:cubicBezTo>
                <a:cubicBezTo>
                  <a:pt x="1504280" y="2029300"/>
                  <a:pt x="1545330" y="2048359"/>
                  <a:pt x="1585159" y="2070513"/>
                </a:cubicBezTo>
                <a:cubicBezTo>
                  <a:pt x="1630282" y="2095600"/>
                  <a:pt x="1683631" y="2127283"/>
                  <a:pt x="1781451" y="2127283"/>
                </a:cubicBezTo>
                <a:cubicBezTo>
                  <a:pt x="1879353" y="2127283"/>
                  <a:pt x="1916982" y="2092749"/>
                  <a:pt x="1962105" y="2067581"/>
                </a:cubicBezTo>
                <a:cubicBezTo>
                  <a:pt x="2002177" y="2045346"/>
                  <a:pt x="2041517" y="2023843"/>
                  <a:pt x="2114658" y="2023843"/>
                </a:cubicBezTo>
                <a:cubicBezTo>
                  <a:pt x="2152858" y="2023843"/>
                  <a:pt x="2197248" y="2031825"/>
                  <a:pt x="2197248" y="2031825"/>
                </a:cubicBezTo>
                <a:lnTo>
                  <a:pt x="2250271" y="1939543"/>
                </a:lnTo>
                <a:cubicBezTo>
                  <a:pt x="2250271" y="1939625"/>
                  <a:pt x="2176397" y="1920077"/>
                  <a:pt x="2114577" y="1920077"/>
                </a:cubicBezTo>
                <a:moveTo>
                  <a:pt x="1038800" y="776941"/>
                </a:moveTo>
                <a:lnTo>
                  <a:pt x="961016" y="759349"/>
                </a:lnTo>
                <a:lnTo>
                  <a:pt x="1015179" y="817910"/>
                </a:lnTo>
                <a:lnTo>
                  <a:pt x="961016" y="876472"/>
                </a:lnTo>
                <a:lnTo>
                  <a:pt x="1038800" y="858879"/>
                </a:lnTo>
                <a:lnTo>
                  <a:pt x="1062420" y="935034"/>
                </a:lnTo>
                <a:lnTo>
                  <a:pt x="1086040" y="858879"/>
                </a:lnTo>
                <a:lnTo>
                  <a:pt x="1163824" y="876472"/>
                </a:lnTo>
                <a:lnTo>
                  <a:pt x="1109660" y="817910"/>
                </a:lnTo>
                <a:lnTo>
                  <a:pt x="1163824" y="759349"/>
                </a:lnTo>
                <a:lnTo>
                  <a:pt x="1086040" y="776941"/>
                </a:lnTo>
                <a:lnTo>
                  <a:pt x="1062420" y="700787"/>
                </a:lnTo>
                <a:lnTo>
                  <a:pt x="1038800" y="776941"/>
                </a:lnTo>
                <a:close/>
                <a:moveTo>
                  <a:pt x="2027427" y="1425438"/>
                </a:moveTo>
                <a:lnTo>
                  <a:pt x="2052106" y="1425438"/>
                </a:lnTo>
                <a:lnTo>
                  <a:pt x="2052106" y="1389030"/>
                </a:lnTo>
                <a:cubicBezTo>
                  <a:pt x="2052106" y="1389030"/>
                  <a:pt x="2020422" y="1382514"/>
                  <a:pt x="2020422" y="1349446"/>
                </a:cubicBezTo>
                <a:lnTo>
                  <a:pt x="2020178" y="1349446"/>
                </a:lnTo>
                <a:lnTo>
                  <a:pt x="2018467" y="1317681"/>
                </a:lnTo>
                <a:lnTo>
                  <a:pt x="2049011" y="1292920"/>
                </a:lnTo>
                <a:lnTo>
                  <a:pt x="2055119" y="1227517"/>
                </a:lnTo>
                <a:lnTo>
                  <a:pt x="2010485" y="1227517"/>
                </a:lnTo>
                <a:lnTo>
                  <a:pt x="2004702" y="1273861"/>
                </a:lnTo>
                <a:lnTo>
                  <a:pt x="1961535" y="1273861"/>
                </a:lnTo>
                <a:lnTo>
                  <a:pt x="1955182" y="1227517"/>
                </a:lnTo>
                <a:lnTo>
                  <a:pt x="1930584" y="1227517"/>
                </a:lnTo>
                <a:lnTo>
                  <a:pt x="1905905" y="1227517"/>
                </a:lnTo>
                <a:lnTo>
                  <a:pt x="1899552" y="1273861"/>
                </a:lnTo>
                <a:lnTo>
                  <a:pt x="1856384" y="1273861"/>
                </a:lnTo>
                <a:lnTo>
                  <a:pt x="1850601" y="1227517"/>
                </a:lnTo>
                <a:lnTo>
                  <a:pt x="1805967" y="1227517"/>
                </a:lnTo>
                <a:lnTo>
                  <a:pt x="1812076" y="1292920"/>
                </a:lnTo>
                <a:lnTo>
                  <a:pt x="1842619" y="1317681"/>
                </a:lnTo>
                <a:lnTo>
                  <a:pt x="1840827" y="1349446"/>
                </a:lnTo>
                <a:lnTo>
                  <a:pt x="1840664" y="1349446"/>
                </a:lnTo>
                <a:cubicBezTo>
                  <a:pt x="1840664" y="1382514"/>
                  <a:pt x="1808899" y="1389030"/>
                  <a:pt x="1808899" y="1389030"/>
                </a:cubicBezTo>
                <a:lnTo>
                  <a:pt x="1808899" y="1425438"/>
                </a:lnTo>
                <a:lnTo>
                  <a:pt x="1833578" y="1425438"/>
                </a:lnTo>
                <a:cubicBezTo>
                  <a:pt x="1832519" y="1548263"/>
                  <a:pt x="1771514" y="1725821"/>
                  <a:pt x="1771514" y="1859153"/>
                </a:cubicBezTo>
                <a:lnTo>
                  <a:pt x="1930584" y="1859153"/>
                </a:lnTo>
                <a:lnTo>
                  <a:pt x="2089654" y="1859153"/>
                </a:lnTo>
                <a:cubicBezTo>
                  <a:pt x="2089491" y="1725740"/>
                  <a:pt x="2028486" y="1548263"/>
                  <a:pt x="2027427" y="1425438"/>
                </a:cubicBezTo>
                <a:moveTo>
                  <a:pt x="2029626" y="1184838"/>
                </a:moveTo>
                <a:lnTo>
                  <a:pt x="2029626" y="1163498"/>
                </a:lnTo>
                <a:cubicBezTo>
                  <a:pt x="2029626" y="1102248"/>
                  <a:pt x="1984584" y="1063967"/>
                  <a:pt x="1930421" y="1063967"/>
                </a:cubicBezTo>
                <a:cubicBezTo>
                  <a:pt x="1876257" y="1063967"/>
                  <a:pt x="1831216" y="1102248"/>
                  <a:pt x="1831216" y="1163498"/>
                </a:cubicBezTo>
                <a:lnTo>
                  <a:pt x="1831216" y="1184838"/>
                </a:lnTo>
                <a:lnTo>
                  <a:pt x="2029626" y="1184838"/>
                </a:lnTo>
                <a:close/>
                <a:moveTo>
                  <a:pt x="1030899" y="1425438"/>
                </a:moveTo>
                <a:lnTo>
                  <a:pt x="1055578" y="1425438"/>
                </a:lnTo>
                <a:lnTo>
                  <a:pt x="1055578" y="1389030"/>
                </a:lnTo>
                <a:cubicBezTo>
                  <a:pt x="1055578" y="1389030"/>
                  <a:pt x="1023813" y="1382514"/>
                  <a:pt x="1023813" y="1349446"/>
                </a:cubicBezTo>
                <a:lnTo>
                  <a:pt x="1023650" y="1349446"/>
                </a:lnTo>
                <a:lnTo>
                  <a:pt x="1021858" y="1317681"/>
                </a:lnTo>
                <a:lnTo>
                  <a:pt x="1052402" y="1292920"/>
                </a:lnTo>
                <a:lnTo>
                  <a:pt x="1058510" y="1227517"/>
                </a:lnTo>
                <a:lnTo>
                  <a:pt x="1013876" y="1227517"/>
                </a:lnTo>
                <a:lnTo>
                  <a:pt x="1008093" y="1273861"/>
                </a:lnTo>
                <a:lnTo>
                  <a:pt x="964925" y="1273861"/>
                </a:lnTo>
                <a:lnTo>
                  <a:pt x="958572" y="1227517"/>
                </a:lnTo>
                <a:lnTo>
                  <a:pt x="933893" y="1227517"/>
                </a:lnTo>
                <a:lnTo>
                  <a:pt x="909296" y="1227517"/>
                </a:lnTo>
                <a:lnTo>
                  <a:pt x="902943" y="1273861"/>
                </a:lnTo>
                <a:lnTo>
                  <a:pt x="859775" y="1273861"/>
                </a:lnTo>
                <a:lnTo>
                  <a:pt x="853992" y="1227517"/>
                </a:lnTo>
                <a:lnTo>
                  <a:pt x="809358" y="1227517"/>
                </a:lnTo>
                <a:lnTo>
                  <a:pt x="815385" y="1292920"/>
                </a:lnTo>
                <a:lnTo>
                  <a:pt x="845929" y="1317681"/>
                </a:lnTo>
                <a:lnTo>
                  <a:pt x="844137" y="1349446"/>
                </a:lnTo>
                <a:lnTo>
                  <a:pt x="843974" y="1349446"/>
                </a:lnTo>
                <a:cubicBezTo>
                  <a:pt x="843974" y="1382514"/>
                  <a:pt x="812209" y="1389030"/>
                  <a:pt x="812209" y="1389030"/>
                </a:cubicBezTo>
                <a:lnTo>
                  <a:pt x="812209" y="1425438"/>
                </a:lnTo>
                <a:lnTo>
                  <a:pt x="836888" y="1425438"/>
                </a:lnTo>
                <a:cubicBezTo>
                  <a:pt x="835829" y="1548263"/>
                  <a:pt x="774824" y="1725821"/>
                  <a:pt x="774824" y="1859153"/>
                </a:cubicBezTo>
                <a:lnTo>
                  <a:pt x="933812" y="1859153"/>
                </a:lnTo>
                <a:lnTo>
                  <a:pt x="1092882" y="1859153"/>
                </a:lnTo>
                <a:cubicBezTo>
                  <a:pt x="1092963" y="1725740"/>
                  <a:pt x="1031958" y="1548263"/>
                  <a:pt x="1030899" y="1425438"/>
                </a:cubicBezTo>
                <a:moveTo>
                  <a:pt x="1482289" y="622107"/>
                </a:moveTo>
                <a:cubicBezTo>
                  <a:pt x="1482289" y="594414"/>
                  <a:pt x="1459891" y="572016"/>
                  <a:pt x="1432198" y="572016"/>
                </a:cubicBezTo>
                <a:cubicBezTo>
                  <a:pt x="1404505" y="572016"/>
                  <a:pt x="1382107" y="594414"/>
                  <a:pt x="1382107" y="622107"/>
                </a:cubicBezTo>
                <a:cubicBezTo>
                  <a:pt x="1382107" y="649800"/>
                  <a:pt x="1404505" y="672198"/>
                  <a:pt x="1432198" y="672198"/>
                </a:cubicBezTo>
                <a:cubicBezTo>
                  <a:pt x="1459809" y="672198"/>
                  <a:pt x="1482289" y="649718"/>
                  <a:pt x="1482289" y="622107"/>
                </a:cubicBezTo>
                <a:moveTo>
                  <a:pt x="1636879" y="1314016"/>
                </a:moveTo>
                <a:lnTo>
                  <a:pt x="1227517" y="1314016"/>
                </a:lnTo>
                <a:lnTo>
                  <a:pt x="1227517" y="1375836"/>
                </a:lnTo>
                <a:cubicBezTo>
                  <a:pt x="1227517" y="1375836"/>
                  <a:pt x="1253010" y="1387157"/>
                  <a:pt x="1253010" y="1415501"/>
                </a:cubicBezTo>
                <a:cubicBezTo>
                  <a:pt x="1253010" y="1472189"/>
                  <a:pt x="1208865" y="1696907"/>
                  <a:pt x="1217336" y="1859072"/>
                </a:cubicBezTo>
                <a:lnTo>
                  <a:pt x="1359871" y="1859072"/>
                </a:lnTo>
                <a:lnTo>
                  <a:pt x="1370623" y="1705133"/>
                </a:lnTo>
                <a:cubicBezTo>
                  <a:pt x="1375347" y="1666282"/>
                  <a:pt x="1400351" y="1643558"/>
                  <a:pt x="1432117" y="1643558"/>
                </a:cubicBezTo>
                <a:cubicBezTo>
                  <a:pt x="1463963" y="1643558"/>
                  <a:pt x="1488886" y="1666201"/>
                  <a:pt x="1493610" y="1705133"/>
                </a:cubicBezTo>
                <a:lnTo>
                  <a:pt x="1504362" y="1859072"/>
                </a:lnTo>
                <a:lnTo>
                  <a:pt x="1646897" y="1859072"/>
                </a:lnTo>
                <a:cubicBezTo>
                  <a:pt x="1655368" y="1696907"/>
                  <a:pt x="1611223" y="1472271"/>
                  <a:pt x="1611223" y="1415501"/>
                </a:cubicBezTo>
                <a:cubicBezTo>
                  <a:pt x="1611223" y="1387157"/>
                  <a:pt x="1636716" y="1375836"/>
                  <a:pt x="1636716" y="1375836"/>
                </a:cubicBezTo>
                <a:lnTo>
                  <a:pt x="1636879" y="1314016"/>
                </a:lnTo>
                <a:moveTo>
                  <a:pt x="1033180" y="1184838"/>
                </a:moveTo>
                <a:lnTo>
                  <a:pt x="1033180" y="1163498"/>
                </a:lnTo>
                <a:cubicBezTo>
                  <a:pt x="1033180" y="1102248"/>
                  <a:pt x="988138" y="1063967"/>
                  <a:pt x="933975" y="1063967"/>
                </a:cubicBezTo>
                <a:cubicBezTo>
                  <a:pt x="879811" y="1063967"/>
                  <a:pt x="834770" y="1102248"/>
                  <a:pt x="834770" y="1163498"/>
                </a:cubicBezTo>
                <a:lnTo>
                  <a:pt x="834770" y="1184838"/>
                </a:lnTo>
                <a:lnTo>
                  <a:pt x="1033180" y="1184838"/>
                </a:lnTo>
                <a:close/>
                <a:moveTo>
                  <a:pt x="1588254" y="1265146"/>
                </a:moveTo>
                <a:cubicBezTo>
                  <a:pt x="1588254" y="1265146"/>
                  <a:pt x="1578236" y="1188340"/>
                  <a:pt x="1578236" y="1162846"/>
                </a:cubicBezTo>
                <a:cubicBezTo>
                  <a:pt x="1578236" y="1126032"/>
                  <a:pt x="1613585" y="1111860"/>
                  <a:pt x="1613585" y="1111860"/>
                </a:cubicBezTo>
                <a:lnTo>
                  <a:pt x="1617983" y="1029840"/>
                </a:lnTo>
                <a:lnTo>
                  <a:pt x="1550950" y="1029840"/>
                </a:lnTo>
                <a:lnTo>
                  <a:pt x="1544027" y="1081316"/>
                </a:lnTo>
                <a:lnTo>
                  <a:pt x="1484814" y="1081316"/>
                </a:lnTo>
                <a:lnTo>
                  <a:pt x="1477972" y="1029840"/>
                </a:lnTo>
                <a:lnTo>
                  <a:pt x="1386505" y="1029840"/>
                </a:lnTo>
                <a:lnTo>
                  <a:pt x="1379663" y="1081316"/>
                </a:lnTo>
                <a:lnTo>
                  <a:pt x="1320450" y="1081316"/>
                </a:lnTo>
                <a:lnTo>
                  <a:pt x="1313608" y="1029840"/>
                </a:lnTo>
                <a:lnTo>
                  <a:pt x="1246494" y="1029840"/>
                </a:lnTo>
                <a:lnTo>
                  <a:pt x="1250893" y="1111860"/>
                </a:lnTo>
                <a:cubicBezTo>
                  <a:pt x="1250893" y="1111860"/>
                  <a:pt x="1286241" y="1126032"/>
                  <a:pt x="1286241" y="1162846"/>
                </a:cubicBezTo>
                <a:cubicBezTo>
                  <a:pt x="1286241" y="1188340"/>
                  <a:pt x="1276223" y="1265146"/>
                  <a:pt x="1276223" y="1265146"/>
                </a:cubicBezTo>
                <a:lnTo>
                  <a:pt x="1588254" y="1265146"/>
                </a:lnTo>
                <a:close/>
                <a:moveTo>
                  <a:pt x="1795705" y="720009"/>
                </a:moveTo>
                <a:cubicBezTo>
                  <a:pt x="1768500" y="718543"/>
                  <a:pt x="1743577" y="728153"/>
                  <a:pt x="1724925" y="744688"/>
                </a:cubicBezTo>
                <a:cubicBezTo>
                  <a:pt x="1723622" y="745828"/>
                  <a:pt x="1724762" y="747945"/>
                  <a:pt x="1726473" y="747376"/>
                </a:cubicBezTo>
                <a:cubicBezTo>
                  <a:pt x="1738120" y="744036"/>
                  <a:pt x="1750908" y="743466"/>
                  <a:pt x="1764184" y="746642"/>
                </a:cubicBezTo>
                <a:cubicBezTo>
                  <a:pt x="1792284" y="753403"/>
                  <a:pt x="1814275" y="776941"/>
                  <a:pt x="1818917" y="805448"/>
                </a:cubicBezTo>
                <a:cubicBezTo>
                  <a:pt x="1826411" y="851386"/>
                  <a:pt x="1791143" y="891133"/>
                  <a:pt x="1746591" y="891133"/>
                </a:cubicBezTo>
                <a:cubicBezTo>
                  <a:pt x="1739586" y="891133"/>
                  <a:pt x="1732826" y="890155"/>
                  <a:pt x="1726392" y="888282"/>
                </a:cubicBezTo>
                <a:cubicBezTo>
                  <a:pt x="1724762" y="887793"/>
                  <a:pt x="1723704" y="889911"/>
                  <a:pt x="1724925" y="891051"/>
                </a:cubicBezTo>
                <a:cubicBezTo>
                  <a:pt x="1742274" y="906527"/>
                  <a:pt x="1765080" y="915893"/>
                  <a:pt x="1790085" y="915893"/>
                </a:cubicBezTo>
                <a:cubicBezTo>
                  <a:pt x="1845796" y="915893"/>
                  <a:pt x="1890593" y="869467"/>
                  <a:pt x="1887986" y="813186"/>
                </a:cubicBezTo>
                <a:cubicBezTo>
                  <a:pt x="1885787" y="763665"/>
                  <a:pt x="1845225" y="722778"/>
                  <a:pt x="1795705" y="720009"/>
                </a:cubicBezTo>
                <a:moveTo>
                  <a:pt x="1583041" y="967450"/>
                </a:moveTo>
                <a:lnTo>
                  <a:pt x="1583041" y="981948"/>
                </a:lnTo>
                <a:lnTo>
                  <a:pt x="1281273" y="981948"/>
                </a:lnTo>
                <a:lnTo>
                  <a:pt x="1281273" y="967450"/>
                </a:lnTo>
                <a:cubicBezTo>
                  <a:pt x="1281273" y="932509"/>
                  <a:pt x="1432198" y="702416"/>
                  <a:pt x="1432198" y="702416"/>
                </a:cubicBezTo>
                <a:cubicBezTo>
                  <a:pt x="1432198" y="702416"/>
                  <a:pt x="1583041" y="932509"/>
                  <a:pt x="1583041" y="967450"/>
                </a:cubicBezTo>
                <a:close/>
              </a:path>
            </a:pathLst>
          </a:custGeom>
          <a:solidFill>
            <a:srgbClr val="0D142D"/>
          </a:solidFill>
          <a:ln w="8132" cap="flat">
            <a:noFill/>
            <a:prstDash val="solid"/>
            <a:miter/>
          </a:ln>
        </p:spPr>
        <p:txBody>
          <a:bodyPr rtlCol="0" anchor="ctr"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375510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 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8B7EB-9914-40BD-B6C3-15F565F6C3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F4C3A7-EB1F-46BC-BA76-1F83A7576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D_FLD_PresentationTitle">
            <a:extLst>
              <a:ext uri="{FF2B5EF4-FFF2-40B4-BE49-F238E27FC236}">
                <a16:creationId xmlns:a16="http://schemas.microsoft.com/office/drawing/2014/main" id="{8818AAAC-1C4E-4738-90E1-8F4CF1339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Sidehoved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F125F5-8144-4400-B5F6-A0AF8C90E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7233423-19A0-44FC-A00D-E844296E793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9997" y="2192400"/>
            <a:ext cx="10752001" cy="3945600"/>
          </a:xfrm>
        </p:spPr>
        <p:txBody>
          <a:bodyPr/>
          <a:lstStyle>
            <a:lvl1pPr marL="360000" indent="-360000">
              <a:spcBef>
                <a:spcPts val="1800"/>
              </a:spcBef>
              <a:spcAft>
                <a:spcPts val="0"/>
              </a:spcAft>
              <a:defRPr sz="2400"/>
            </a:lvl1pPr>
            <a:lvl2pPr marL="620713" indent="-230188">
              <a:defRPr/>
            </a:lvl2pPr>
          </a:lstStyle>
          <a:p>
            <a:pPr lvl="0"/>
            <a:r>
              <a:rPr lang="da-DK" dirty="0"/>
              <a:t>Klik for at tilføje agenda punkter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090023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apport: 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70675-C315-4700-B9B7-A5AB773CA2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9998" y="894268"/>
            <a:ext cx="5194800" cy="850742"/>
          </a:xfrm>
        </p:spPr>
        <p:txBody>
          <a:bodyPr/>
          <a:lstStyle>
            <a:lvl1pPr>
              <a:defRPr sz="2000"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9997" y="2192138"/>
            <a:ext cx="5196199" cy="3945862"/>
          </a:xfrm>
        </p:spPr>
        <p:txBody>
          <a:bodyPr/>
          <a:lstStyle>
            <a:lvl1pPr>
              <a:defRPr sz="1200">
                <a:latin typeface="KBH Tekst" panose="00000500000000000000" pitchFamily="2" charset="0"/>
              </a:defRPr>
            </a:lvl1pPr>
            <a:lvl2pPr marL="371475" indent="-179388">
              <a:defRPr sz="1200">
                <a:latin typeface="KBH Tekst" panose="00000500000000000000" pitchFamily="2" charset="0"/>
              </a:defRPr>
            </a:lvl2pPr>
            <a:lvl3pPr marL="544513" indent="-163513">
              <a:defRPr sz="1200">
                <a:latin typeface="KBH Tekst" panose="00000500000000000000" pitchFamily="2" charset="0"/>
              </a:defRPr>
            </a:lvl3pPr>
            <a:lvl4pPr>
              <a:defRPr sz="1200"/>
            </a:lvl4pPr>
            <a:lvl5pPr>
              <a:defRPr sz="1200">
                <a:latin typeface="KBH Tekst" panose="000005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</a:lstStyle>
          <a:p>
            <a:pPr lvl="0"/>
            <a:r>
              <a:rPr lang="da-DK" noProof="0" dirty="0"/>
              <a:t>Brug TAB og Shift + TAB til at skifte tekst- og bulletniveau. Stå på ny linje inden du trykker på TAB. </a:t>
            </a:r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5"/>
            <a:r>
              <a:rPr lang="da-DK" noProof="0" dirty="0" err="1"/>
              <a:t>Sixth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6"/>
            <a:r>
              <a:rPr lang="da-DK" noProof="0" dirty="0" err="1"/>
              <a:t>Seventh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7"/>
            <a:r>
              <a:rPr lang="da-DK" noProof="0" dirty="0" err="1"/>
              <a:t>Eight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8"/>
            <a:r>
              <a:rPr lang="da-DK" noProof="0" dirty="0"/>
              <a:t>Ninth</a:t>
            </a:r>
          </a:p>
        </p:txBody>
      </p:sp>
      <p:sp>
        <p:nvSpPr>
          <p:cNvPr id="16" name="Content Placeholder 8">
            <a:extLst>
              <a:ext uri="{FF2B5EF4-FFF2-40B4-BE49-F238E27FC236}">
                <a16:creationId xmlns:a16="http://schemas.microsoft.com/office/drawing/2014/main" id="{226B16CC-F459-45AB-8AF6-621CD4FF544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275800" y="2192400"/>
            <a:ext cx="5196200" cy="3949200"/>
          </a:xfrm>
        </p:spPr>
        <p:txBody>
          <a:bodyPr/>
          <a:lstStyle>
            <a:lvl1pPr>
              <a:defRPr sz="1200">
                <a:latin typeface="KBH Tekst" panose="00000500000000000000" pitchFamily="2" charset="0"/>
              </a:defRPr>
            </a:lvl1pPr>
            <a:lvl2pPr marL="370800" indent="-180000">
              <a:defRPr sz="1200">
                <a:latin typeface="KBH Tekst" panose="00000500000000000000" pitchFamily="2" charset="0"/>
              </a:defRPr>
            </a:lvl2pPr>
            <a:lvl3pPr marL="543600">
              <a:defRPr sz="1200">
                <a:latin typeface="KBH Tekst" panose="00000500000000000000" pitchFamily="2" charset="0"/>
              </a:defRPr>
            </a:lvl3pPr>
            <a:lvl4pPr>
              <a:defRPr sz="1200"/>
            </a:lvl4pPr>
            <a:lvl5pPr>
              <a:defRPr sz="1200">
                <a:latin typeface="KBH Tekst" panose="000005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  <a:p>
            <a:pPr lvl="5"/>
            <a:r>
              <a:rPr lang="da-DK" dirty="0"/>
              <a:t>6</a:t>
            </a:r>
          </a:p>
          <a:p>
            <a:pPr lvl="6"/>
            <a:r>
              <a:rPr lang="da-DK" dirty="0"/>
              <a:t>7</a:t>
            </a:r>
          </a:p>
          <a:p>
            <a:pPr lvl="7"/>
            <a:r>
              <a:rPr lang="da-DK" dirty="0"/>
              <a:t>8</a:t>
            </a:r>
          </a:p>
          <a:p>
            <a:pPr lvl="8"/>
            <a:r>
              <a:rPr lang="da-DK" dirty="0"/>
              <a:t>9</a:t>
            </a:r>
          </a:p>
        </p:txBody>
      </p:sp>
      <p:sp>
        <p:nvSpPr>
          <p:cNvPr id="9" name="Date_GeneralDate">
            <a:extLst>
              <a:ext uri="{FF2B5EF4-FFF2-40B4-BE49-F238E27FC236}">
                <a16:creationId xmlns:a16="http://schemas.microsoft.com/office/drawing/2014/main" id="{1E57683A-B89A-4C49-94F5-D6FE297188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59422" y="310327"/>
            <a:ext cx="2401755" cy="180000"/>
          </a:xfrm>
        </p:spPr>
        <p:txBody>
          <a:bodyPr/>
          <a:lstStyle/>
          <a:p>
            <a:endParaRPr lang="da-DK" noProof="0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0C0F55C-0196-46B3-A323-46BEB6056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77081" y="310327"/>
            <a:ext cx="394920" cy="180000"/>
          </a:xfrm>
        </p:spPr>
        <p:txBody>
          <a:bodyPr/>
          <a:lstStyle/>
          <a:p>
            <a:fld id="{859873C9-BF5D-4A9A-BB31-45BBB7BABAF7}" type="slidenum">
              <a:rPr lang="da-DK" noProof="0" smtClean="0"/>
              <a:t>‹nr.›</a:t>
            </a:fld>
            <a:endParaRPr lang="da-DK" noProof="0" dirty="0"/>
          </a:p>
        </p:txBody>
      </p:sp>
      <p:sp>
        <p:nvSpPr>
          <p:cNvPr id="12" name="SD_FLD_PresentationTitle">
            <a:extLst>
              <a:ext uri="{FF2B5EF4-FFF2-40B4-BE49-F238E27FC236}">
                <a16:creationId xmlns:a16="http://schemas.microsoft.com/office/drawing/2014/main" id="{0E1D2869-881F-4A30-85CD-63C245E1C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24000" y="310327"/>
            <a:ext cx="4097593" cy="180000"/>
          </a:xfrm>
        </p:spPr>
        <p:txBody>
          <a:bodyPr/>
          <a:lstStyle/>
          <a:p>
            <a:r>
              <a:rPr lang="da-DK" noProof="0" dirty="0"/>
              <a:t>Sidehoved</a:t>
            </a:r>
          </a:p>
        </p:txBody>
      </p:sp>
    </p:spTree>
    <p:extLst>
      <p:ext uri="{BB962C8B-B14F-4D97-AF65-F5344CB8AC3E}">
        <p14:creationId xmlns:p14="http://schemas.microsoft.com/office/powerpoint/2010/main" val="23956506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og indhold 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8A9D288E-FE9E-44C8-8107-0308EB870B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9998" y="894268"/>
            <a:ext cx="10752002" cy="89392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defRPr/>
            </a:lvl1pPr>
          </a:lstStyle>
          <a:p>
            <a:r>
              <a:rPr lang="da-DK"/>
              <a:t>Klik for at tilføje titel</a:t>
            </a:r>
          </a:p>
        </p:txBody>
      </p:sp>
      <p:sp>
        <p:nvSpPr>
          <p:cNvPr id="8" name="Pladsholder til billede 7">
            <a:extLst>
              <a:ext uri="{FF2B5EF4-FFF2-40B4-BE49-F238E27FC236}">
                <a16:creationId xmlns:a16="http://schemas.microsoft.com/office/drawing/2014/main" id="{C4653DF1-A8C9-4CA3-B57B-F8145367EFA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0725" y="2174875"/>
            <a:ext cx="10750550" cy="4314825"/>
          </a:xfrm>
        </p:spPr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9796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/>
              <a:t>Rediger typografien i masterens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F262-1A9B-426C-BE74-F9D6CEAE0ED3}" type="datetimeFigureOut">
              <a:rPr lang="da-DK" smtClean="0"/>
              <a:t>02-10-2025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A891-B46F-4004-AD25-07BD930A1710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26210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dirty="0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F262-1A9B-426C-BE74-F9D6CEAE0ED3}" type="datetimeFigureOut">
              <a:rPr lang="da-DK" smtClean="0"/>
              <a:t>02-10-2025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A891-B46F-4004-AD25-07BD930A1710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35081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 dirty="0"/>
              <a:t>Rediger typografien i masterens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 dirty="0"/>
              <a:t>Rediger typografien i masterens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F262-1A9B-426C-BE74-F9D6CEAE0ED3}" type="datetimeFigureOut">
              <a:rPr lang="da-DK" smtClean="0"/>
              <a:t>02-10-2025</a:t>
            </a:fld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A891-B46F-4004-AD25-07BD930A1710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89363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dirty="0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 dirty="0"/>
              <a:t>Rediger typografien i masterens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dirty="0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 dirty="0"/>
              <a:t>Rediger typografien i masterens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F262-1A9B-426C-BE74-F9D6CEAE0ED3}" type="datetimeFigureOut">
              <a:rPr lang="da-DK" smtClean="0"/>
              <a:t>02-10-2025</a:t>
            </a:fld>
            <a:endParaRPr lang="da-DK" dirty="0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A891-B46F-4004-AD25-07BD930A1710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89170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F262-1A9B-426C-BE74-F9D6CEAE0ED3}" type="datetimeFigureOut">
              <a:rPr lang="da-DK" smtClean="0"/>
              <a:t>02-10-2025</a:t>
            </a:fld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A891-B46F-4004-AD25-07BD930A1710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78925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F262-1A9B-426C-BE74-F9D6CEAE0ED3}" type="datetimeFigureOut">
              <a:rPr lang="da-DK" smtClean="0"/>
              <a:t>02-10-2025</a:t>
            </a:fld>
            <a:endParaRPr lang="da-DK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A891-B46F-4004-AD25-07BD930A1710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02459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dirty="0"/>
              <a:t>Rediger typografien i masterens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dirty="0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F262-1A9B-426C-BE74-F9D6CEAE0ED3}" type="datetimeFigureOut">
              <a:rPr lang="da-DK" smtClean="0"/>
              <a:t>02-10-2025</a:t>
            </a:fld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A891-B46F-4004-AD25-07BD930A1710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74127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dirty="0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F262-1A9B-426C-BE74-F9D6CEAE0ED3}" type="datetimeFigureOut">
              <a:rPr lang="da-DK" smtClean="0"/>
              <a:t>02-10-2025</a:t>
            </a:fld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A891-B46F-4004-AD25-07BD930A1710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65356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Rediger typografien i masterens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6F262-1A9B-426C-BE74-F9D6CEAE0ED3}" type="datetimeFigureOut">
              <a:rPr lang="da-DK" smtClean="0"/>
              <a:t>02-10-2025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A891-B46F-4004-AD25-07BD930A1710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71007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k.dk/bygningspraemiering" TargetMode="External"/><Relationship Id="rId2" Type="http://schemas.openxmlformats.org/officeDocument/2006/relationships/hyperlink" Target="mailto:hy3d@kk.dk" TargetMode="Externa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B882DB24-7A97-48C5-B9B1-2105B5726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 dirty="0">
                <a:ln>
                  <a:noFill/>
                </a:ln>
                <a:noFill/>
                <a:effectLst/>
                <a:uLnTx/>
                <a:uFillTx/>
                <a:latin typeface="KBH Tekst" panose="00000500000000000000" pitchFamily="2" charset="0"/>
                <a:ea typeface="+mn-ea"/>
                <a:cs typeface="+mn-cs"/>
              </a:rPr>
              <a:t>Forslag til Bygningspræmiering 2024</a:t>
            </a:r>
          </a:p>
        </p:txBody>
      </p:sp>
      <p:sp>
        <p:nvSpPr>
          <p:cNvPr id="53" name="Slide Number Placeholder 52">
            <a:extLst>
              <a:ext uri="{FF2B5EF4-FFF2-40B4-BE49-F238E27FC236}">
                <a16:creationId xmlns:a16="http://schemas.microsoft.com/office/drawing/2014/main" id="{43375B1A-194E-403E-99F4-6C83A3A0C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C8C45C-947F-4981-8B3F-4F32E973C901}" type="slidenum">
              <a:rPr kumimoji="0" lang="da-DK" sz="1000" b="0" i="0" u="none" strike="noStrike" kern="1200" cap="none" spc="0" normalizeH="0" baseline="0" noProof="0" smtClean="0">
                <a:ln>
                  <a:noFill/>
                </a:ln>
                <a:noFill/>
                <a:effectLst/>
                <a:uLnTx/>
                <a:uFillTx/>
                <a:latin typeface="KBH" panose="00000500000000000000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a-DK" sz="1000" b="0" i="0" u="none" strike="noStrike" kern="1200" cap="none" spc="0" normalizeH="0" baseline="0" noProof="0">
              <a:ln>
                <a:noFill/>
              </a:ln>
              <a:noFill/>
              <a:effectLst/>
              <a:uLnTx/>
              <a:uFillTx/>
              <a:latin typeface="KBH" panose="00000500000000000000" pitchFamily="2" charset="0"/>
              <a:ea typeface="+mn-ea"/>
              <a:cs typeface="+mn-cs"/>
            </a:endParaRPr>
          </a:p>
        </p:txBody>
      </p:sp>
      <p:sp>
        <p:nvSpPr>
          <p:cNvPr id="8" name="Title 15">
            <a:extLst>
              <a:ext uri="{FF2B5EF4-FFF2-40B4-BE49-F238E27FC236}">
                <a16:creationId xmlns:a16="http://schemas.microsoft.com/office/drawing/2014/main" id="{6EC4196D-ADD4-421D-A69A-ED36FBB1999A}"/>
              </a:ext>
            </a:extLst>
          </p:cNvPr>
          <p:cNvSpPr txBox="1">
            <a:spLocks/>
          </p:cNvSpPr>
          <p:nvPr/>
        </p:nvSpPr>
        <p:spPr>
          <a:xfrm>
            <a:off x="863242" y="1173480"/>
            <a:ext cx="10752001" cy="3634676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algn="l" defTabSz="9144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sz="13000" b="1" kern="1200">
                <a:solidFill>
                  <a:srgbClr val="000C2E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3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200" b="1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 Black"/>
                <a:ea typeface="+mj-ea"/>
                <a:cs typeface="+mj-cs"/>
              </a:rPr>
              <a:t>Forslag til bygningspræmiering 2026</a:t>
            </a:r>
          </a:p>
        </p:txBody>
      </p: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68A6F8E7-8D54-41CA-931B-D9A7CE87A37B}"/>
              </a:ext>
            </a:extLst>
          </p:cNvPr>
          <p:cNvSpPr txBox="1">
            <a:spLocks/>
          </p:cNvSpPr>
          <p:nvPr/>
        </p:nvSpPr>
        <p:spPr>
          <a:xfrm>
            <a:off x="4424000" y="310327"/>
            <a:ext cx="4097593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noFill/>
                <a:latin typeface="KBH Tekst" panose="00000500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 dirty="0">
                <a:ln>
                  <a:noFill/>
                </a:ln>
                <a:noFill/>
                <a:effectLst/>
                <a:uLnTx/>
                <a:uFillTx/>
                <a:latin typeface="KBH Tekst" panose="00000500000000000000" pitchFamily="2" charset="0"/>
                <a:ea typeface="+mn-ea"/>
                <a:cs typeface="+mn-cs"/>
              </a:rPr>
              <a:t>Forslag til Forslag til Bygningspræmiering 2024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 dirty="0">
                <a:ln>
                  <a:noFill/>
                </a:ln>
                <a:noFill/>
                <a:effectLst/>
                <a:uLnTx/>
                <a:uFillTx/>
                <a:latin typeface="KBH Tekst" panose="00000500000000000000" pitchFamily="2" charset="0"/>
                <a:ea typeface="+mn-ea"/>
                <a:cs typeface="+mn-cs"/>
              </a:rPr>
              <a:t>Forslag til Bygningspræmiering 2024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 dirty="0">
                <a:ln>
                  <a:noFill/>
                </a:ln>
                <a:noFill/>
                <a:effectLst/>
                <a:uLnTx/>
                <a:uFillTx/>
                <a:latin typeface="KBH Tekst" panose="00000500000000000000" pitchFamily="2" charset="0"/>
                <a:ea typeface="+mn-ea"/>
                <a:cs typeface="+mn-cs"/>
              </a:rPr>
              <a:t>Bygningspræmiering 2024</a:t>
            </a:r>
          </a:p>
        </p:txBody>
      </p:sp>
    </p:spTree>
    <p:extLst>
      <p:ext uri="{BB962C8B-B14F-4D97-AF65-F5344CB8AC3E}">
        <p14:creationId xmlns:p14="http://schemas.microsoft.com/office/powerpoint/2010/main" val="2050308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BB12C18C-9ABB-4EB5-85AF-B5A425251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BH Tekst" panose="00000500000000000000" pitchFamily="2" charset="0"/>
                <a:ea typeface="+mn-ea"/>
                <a:cs typeface="+mn-cs"/>
              </a:rPr>
              <a:t>Forslag til Bygningspræmiering 2025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88556F0-193B-4601-ACD8-42B605F4E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9873C9-BF5D-4A9A-BB31-45BBB7BABAF7}" type="slidenum">
              <a:rPr kumimoji="0" lang="da-DK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BH" panose="00000500000000000000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BH" panose="00000500000000000000" pitchFamily="2" charset="0"/>
              <a:ea typeface="+mn-ea"/>
              <a:cs typeface="+mn-cs"/>
            </a:endParaRP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896B68BF-BF19-4A6B-8634-3862FC0D2B17}"/>
              </a:ext>
            </a:extLst>
          </p:cNvPr>
          <p:cNvSpPr txBox="1">
            <a:spLocks/>
          </p:cNvSpPr>
          <p:nvPr/>
        </p:nvSpPr>
        <p:spPr>
          <a:xfrm>
            <a:off x="748453" y="1507163"/>
            <a:ext cx="10841291" cy="289958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400" b="1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 Black"/>
                <a:ea typeface="+mj-ea"/>
                <a:cs typeface="+mj-cs"/>
              </a:rPr>
              <a:t>Hvordan indstiller du et byggeri?</a:t>
            </a:r>
            <a:br>
              <a:rPr kumimoji="0" lang="da-DK" sz="4500" b="1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 Black"/>
                <a:ea typeface="+mj-ea"/>
                <a:cs typeface="+mj-cs"/>
              </a:rPr>
            </a:br>
            <a:b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 Medium"/>
                <a:ea typeface="+mj-ea"/>
                <a:cs typeface="+mj-cs"/>
              </a:rPr>
            </a:b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 Medium"/>
                <a:ea typeface="+mj-ea"/>
                <a:cs typeface="+mj-cs"/>
              </a:rPr>
              <a:t>Du udfylder denne skabelon for hver enkelt byggeri, du ønsker at indstille til bygningspræmiering som angivet i instrukserne på hver side i skabelonen.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0" i="0" u="none" strike="noStrike" kern="1200" cap="none" spc="0" normalizeH="0" baseline="0" noProof="0" dirty="0">
              <a:ln>
                <a:noFill/>
              </a:ln>
              <a:solidFill>
                <a:srgbClr val="000C2E"/>
              </a:solidFill>
              <a:effectLst/>
              <a:uLnTx/>
              <a:uFillTx/>
              <a:latin typeface="KBH Medium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 Medium"/>
                <a:ea typeface="+mj-ea"/>
                <a:cs typeface="+mj-cs"/>
              </a:rPr>
              <a:t>Når du har udfyldt skabelonen, indsender du den per mail til Stine Marie Elliot, på </a:t>
            </a: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 Medium"/>
                <a:ea typeface="+mj-ea"/>
                <a:cs typeface="+mj-cs"/>
                <a:hlinkClick r:id="rId2"/>
              </a:rPr>
              <a:t>hy3d@kk.dk</a:t>
            </a: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 Medium"/>
                <a:ea typeface="+mj-ea"/>
                <a:cs typeface="+mj-cs"/>
              </a:rPr>
              <a:t> </a:t>
            </a:r>
            <a:r>
              <a:rPr kumimoji="0" lang="da-DK" sz="1400" b="1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 Medium"/>
                <a:ea typeface="+mj-ea"/>
                <a:cs typeface="+mj-cs"/>
              </a:rPr>
              <a:t>senest</a:t>
            </a: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 Medium"/>
                <a:ea typeface="+mj-ea"/>
                <a:cs typeface="+mj-cs"/>
              </a:rPr>
              <a:t> </a:t>
            </a:r>
            <a:r>
              <a:rPr kumimoji="0" lang="da-DK" sz="1400" b="1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 Medium"/>
                <a:ea typeface="+mj-ea"/>
                <a:cs typeface="+mj-cs"/>
              </a:rPr>
              <a:t>den</a:t>
            </a: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 Medium"/>
                <a:ea typeface="+mj-ea"/>
                <a:cs typeface="+mj-cs"/>
              </a:rPr>
              <a:t> </a:t>
            </a:r>
            <a:r>
              <a:rPr kumimoji="0" lang="da-DK" sz="1400" b="1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 Medium"/>
                <a:ea typeface="+mj-ea"/>
                <a:cs typeface="+mj-cs"/>
              </a:rPr>
              <a:t>17. november 2025</a:t>
            </a: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 Medium"/>
                <a:ea typeface="+mj-ea"/>
                <a:cs typeface="+mj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0" i="0" u="none" strike="noStrike" kern="1200" cap="none" spc="0" normalizeH="0" baseline="0" noProof="0" dirty="0">
              <a:ln>
                <a:noFill/>
              </a:ln>
              <a:solidFill>
                <a:srgbClr val="000C2E"/>
              </a:solidFill>
              <a:effectLst/>
              <a:uLnTx/>
              <a:uFillTx/>
              <a:latin typeface="KBH Medium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 Medium"/>
                <a:ea typeface="+mj-ea"/>
                <a:cs typeface="+mj-cs"/>
              </a:rPr>
              <a:t>Der skal være udstedt ibrugtagningstilladelse eller midlertidig ibrugtagningstilladelse for byggeriet mellem 1. oktober 2024 og 31. december 202</a:t>
            </a:r>
            <a:r>
              <a:rPr lang="da-DK" sz="1400" b="0" dirty="0">
                <a:solidFill>
                  <a:srgbClr val="000C2E"/>
                </a:solidFill>
                <a:latin typeface="KBH Medium"/>
              </a:rPr>
              <a:t>5</a:t>
            </a: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 Medium"/>
                <a:ea typeface="+mj-ea"/>
                <a:cs typeface="+mj-cs"/>
              </a:rPr>
              <a:t>. Byrum skal være taget i brug mellem d. 1. oktober 202</a:t>
            </a:r>
            <a:r>
              <a:rPr lang="da-DK" sz="1400" b="0" dirty="0">
                <a:solidFill>
                  <a:srgbClr val="000C2E"/>
                </a:solidFill>
                <a:latin typeface="KBH Medium"/>
              </a:rPr>
              <a:t>4</a:t>
            </a: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 Medium"/>
                <a:ea typeface="+mj-ea"/>
                <a:cs typeface="+mj-cs"/>
              </a:rPr>
              <a:t> og 31. december 2025. For byplaner gælder at over halvdelen af planen skal være realiseret inden udgangen af 2025.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0" i="0" u="none" strike="noStrike" kern="1200" cap="none" spc="0" normalizeH="0" baseline="0" noProof="0" dirty="0">
              <a:ln>
                <a:noFill/>
              </a:ln>
              <a:solidFill>
                <a:srgbClr val="000C2E"/>
              </a:solidFill>
              <a:effectLst/>
              <a:uLnTx/>
              <a:uFillTx/>
              <a:latin typeface="KBH Medium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 Medium"/>
                <a:ea typeface="+mj-ea"/>
                <a:cs typeface="+mj-cs"/>
              </a:rPr>
              <a:t>Læs mere om kategorier for præmiering mv. på </a:t>
            </a: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 Black"/>
                <a:ea typeface="+mj-ea"/>
                <a:cs typeface="+mj-cs"/>
                <a:hlinkClick r:id="rId3"/>
              </a:rPr>
              <a:t>www.kk.dk/bygningspraemiering</a:t>
            </a: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 Black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45853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6">
            <a:extLst>
              <a:ext uri="{FF2B5EF4-FFF2-40B4-BE49-F238E27FC236}">
                <a16:creationId xmlns:a16="http://schemas.microsoft.com/office/drawing/2014/main" id="{624127B3-886D-44EF-B338-60E886D088D9}"/>
              </a:ext>
            </a:extLst>
          </p:cNvPr>
          <p:cNvSpPr>
            <a:spLocks noGrp="1"/>
          </p:cNvSpPr>
          <p:nvPr/>
        </p:nvSpPr>
        <p:spPr>
          <a:xfrm>
            <a:off x="649550" y="769753"/>
            <a:ext cx="6207299" cy="3907710"/>
          </a:xfrm>
          <a:prstGeom prst="rect">
            <a:avLst/>
          </a:prstGeom>
        </p:spPr>
        <p:txBody>
          <a:bodyPr vert="horz" lIns="0" tIns="0" rIns="0" bIns="0" rtlCol="0" anchor="t">
            <a:normAutofit fontScale="77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500" b="1" kern="1200">
                <a:solidFill>
                  <a:schemeClr val="accent2"/>
                </a:solidFill>
                <a:latin typeface="KBH" panose="00000500000000000000" pitchFamily="2" charset="0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tabLst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 baseline="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2000" b="1" kern="1200" baseline="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a-DK" sz="2600" b="1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"/>
                <a:ea typeface="+mn-ea"/>
                <a:cs typeface="+mn-cs"/>
              </a:rPr>
              <a:t>Indsendt af: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000C2E"/>
              </a:solidFill>
              <a:effectLst/>
              <a:uLnTx/>
              <a:uFillTx/>
              <a:latin typeface="KBH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a-DK" sz="26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"/>
                <a:ea typeface="+mn-ea"/>
                <a:cs typeface="+mn-cs"/>
              </a:rPr>
              <a:t>Navn/virksomhed: </a:t>
            </a:r>
            <a:r>
              <a:rPr kumimoji="0" lang="da-DK" sz="26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" panose="00000500000000000000" pitchFamily="2" charset="0"/>
                <a:ea typeface="+mn-ea"/>
                <a:cs typeface="+mn-cs"/>
              </a:rPr>
              <a:t>[skriv her]</a:t>
            </a:r>
            <a:endParaRPr kumimoji="0" lang="da-DK" sz="2600" b="0" i="0" u="none" strike="noStrike" kern="1200" cap="none" spc="0" normalizeH="0" baseline="0" noProof="0" dirty="0">
              <a:ln>
                <a:noFill/>
              </a:ln>
              <a:solidFill>
                <a:srgbClr val="000C2E"/>
              </a:solidFill>
              <a:effectLst/>
              <a:uLnTx/>
              <a:uFillTx/>
              <a:latin typeface="KBH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a-DK" sz="26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"/>
                <a:ea typeface="+mn-ea"/>
                <a:cs typeface="+mn-cs"/>
              </a:rPr>
              <a:t>E-mailadresse: </a:t>
            </a:r>
            <a:r>
              <a:rPr kumimoji="0" lang="da-DK" sz="26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" panose="00000500000000000000" pitchFamily="2" charset="0"/>
                <a:ea typeface="+mn-ea"/>
                <a:cs typeface="+mn-cs"/>
              </a:rPr>
              <a:t>[skriv her]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a-DK" sz="26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"/>
                <a:ea typeface="+mn-ea"/>
                <a:cs typeface="+mn-cs"/>
              </a:rPr>
              <a:t>Tlf.: </a:t>
            </a:r>
            <a:r>
              <a:rPr kumimoji="0" lang="da-DK" sz="26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" panose="00000500000000000000" pitchFamily="2" charset="0"/>
                <a:ea typeface="+mn-ea"/>
                <a:cs typeface="+mn-cs"/>
              </a:rPr>
              <a:t>[skriv her]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a-DK" sz="2600" b="1" i="1" u="none" strike="noStrike" kern="1200" cap="none" spc="0" normalizeH="0" baseline="0" noProof="0" dirty="0">
              <a:ln>
                <a:noFill/>
              </a:ln>
              <a:solidFill>
                <a:srgbClr val="000C2E"/>
              </a:solidFill>
              <a:effectLst/>
              <a:uLnTx/>
              <a:uFillTx/>
              <a:latin typeface="KBH" panose="00000500000000000000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a-DK" sz="2600" b="1" i="1" u="none" strike="noStrike" kern="1200" cap="none" spc="0" normalizeH="0" baseline="0" noProof="0" dirty="0">
              <a:ln>
                <a:noFill/>
              </a:ln>
              <a:solidFill>
                <a:srgbClr val="000C2E"/>
              </a:solidFill>
              <a:effectLst/>
              <a:uLnTx/>
              <a:uFillTx/>
              <a:latin typeface="KBH" panose="00000500000000000000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a-DK" sz="2600" b="1" i="1" u="none" strike="noStrike" kern="1200" cap="none" spc="0" normalizeH="0" baseline="0" noProof="0" dirty="0">
              <a:ln>
                <a:noFill/>
              </a:ln>
              <a:solidFill>
                <a:srgbClr val="000C2E"/>
              </a:solidFill>
              <a:effectLst/>
              <a:uLnTx/>
              <a:uFillTx/>
              <a:latin typeface="KBH" panose="00000500000000000000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a-DK" sz="2600" b="1" i="1" u="none" strike="noStrike" kern="1200" cap="none" spc="0" normalizeH="0" baseline="0" noProof="0" dirty="0">
              <a:ln>
                <a:noFill/>
              </a:ln>
              <a:solidFill>
                <a:srgbClr val="000C2E"/>
              </a:solidFill>
              <a:effectLst/>
              <a:uLnTx/>
              <a:uFillTx/>
              <a:latin typeface="KBH" panose="00000500000000000000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a-DK" sz="2600" b="1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"/>
                <a:ea typeface="+mn-ea"/>
                <a:cs typeface="+mn-cs"/>
              </a:rPr>
              <a:t>Projektteam: </a:t>
            </a:r>
            <a:endParaRPr kumimoji="0" lang="da-DK" sz="2600" b="0" i="0" u="none" strike="noStrike" kern="1200" cap="none" spc="0" normalizeH="0" baseline="0" noProof="0" dirty="0">
              <a:ln>
                <a:noFill/>
              </a:ln>
              <a:solidFill>
                <a:srgbClr val="000C2E"/>
              </a:solidFill>
              <a:effectLst/>
              <a:uLnTx/>
              <a:uFillTx/>
              <a:latin typeface="KBH" panose="00000500000000000000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a-DK" sz="26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" panose="00000500000000000000" pitchFamily="2" charset="0"/>
                <a:ea typeface="+mn-ea"/>
                <a:cs typeface="+mn-cs"/>
              </a:rPr>
              <a:t>[</a:t>
            </a:r>
            <a:r>
              <a:rPr kumimoji="0" lang="da-DK" sz="26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"/>
                <a:ea typeface="+mn-ea"/>
                <a:cs typeface="+mn-cs"/>
              </a:rPr>
              <a:t>Skriv kontaktinformationer på bygherre, arkitekt, landskabsarkitekt og ingeniør her</a:t>
            </a:r>
            <a:r>
              <a:rPr kumimoji="0" lang="da-DK" sz="26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" panose="00000500000000000000" pitchFamily="2" charset="0"/>
                <a:ea typeface="+mn-ea"/>
                <a:cs typeface="+mn-cs"/>
              </a:rPr>
              <a:t>]</a:t>
            </a:r>
            <a:endParaRPr kumimoji="0" lang="da-DK" sz="2600" b="1" i="0" u="none" strike="noStrike" kern="1200" cap="none" spc="0" normalizeH="0" baseline="0" noProof="0" dirty="0">
              <a:ln>
                <a:noFill/>
              </a:ln>
              <a:solidFill>
                <a:srgbClr val="000C2E"/>
              </a:solidFill>
              <a:effectLst/>
              <a:uLnTx/>
              <a:uFillTx/>
              <a:latin typeface="KBH" panose="00000500000000000000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a-DK" sz="2600" b="0" i="0" u="none" strike="noStrike" kern="1200" cap="none" spc="0" normalizeH="0" baseline="0" noProof="0" dirty="0">
              <a:ln>
                <a:noFill/>
              </a:ln>
              <a:solidFill>
                <a:srgbClr val="000C2E"/>
              </a:solidFill>
              <a:effectLst/>
              <a:uLnTx/>
              <a:uFillTx/>
              <a:latin typeface="KBH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a-DK" sz="26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" panose="00000500000000000000" pitchFamily="2" charset="0"/>
                <a:ea typeface="+mn-ea"/>
                <a:cs typeface="+mn-cs"/>
              </a:rPr>
              <a:t>[</a:t>
            </a:r>
            <a:r>
              <a:rPr kumimoji="0" lang="da-DK" sz="26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"/>
                <a:ea typeface="+mn-ea"/>
                <a:cs typeface="+mn-cs"/>
              </a:rPr>
              <a:t>Øvrige rådgivere, fx indretningsarkitekt eller belysningskonsulenter kan tilføjes, hvis de er en væsentlig del af projektets arkitektur</a:t>
            </a:r>
            <a:r>
              <a:rPr kumimoji="0" lang="da-DK" sz="26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" panose="00000500000000000000" pitchFamily="2" charset="0"/>
                <a:ea typeface="+mn-ea"/>
                <a:cs typeface="+mn-cs"/>
              </a:rPr>
              <a:t>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a-DK" sz="2800" b="0" dirty="0">
              <a:solidFill>
                <a:srgbClr val="000C2E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a-DK" sz="2500" b="1" i="0" u="none" strike="noStrike" kern="1200" cap="none" spc="0" normalizeH="0" baseline="0" noProof="0" dirty="0">
              <a:ln>
                <a:noFill/>
              </a:ln>
              <a:solidFill>
                <a:srgbClr val="000C2E"/>
              </a:solidFill>
              <a:effectLst/>
              <a:uLnTx/>
              <a:uFillTx/>
              <a:latin typeface="KBH" panose="00000500000000000000" pitchFamily="2" charset="0"/>
              <a:ea typeface="+mn-ea"/>
              <a:cs typeface="+mn-cs"/>
            </a:endParaRPr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36CBC0F7-73F4-4C5C-9538-23E8A25C9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 Tekst" panose="00000500000000000000" pitchFamily="2" charset="0"/>
                <a:ea typeface="+mn-ea"/>
                <a:cs typeface="+mn-cs"/>
              </a:rPr>
              <a:t>Forslag til Bygningspræmiering 2025</a:t>
            </a:r>
          </a:p>
        </p:txBody>
      </p:sp>
    </p:spTree>
    <p:extLst>
      <p:ext uri="{BB962C8B-B14F-4D97-AF65-F5344CB8AC3E}">
        <p14:creationId xmlns:p14="http://schemas.microsoft.com/office/powerpoint/2010/main" val="1739830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CC5BA-5D00-4B85-87AC-508CE99D8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998" y="730497"/>
            <a:ext cx="10752002" cy="492572"/>
          </a:xfrm>
        </p:spPr>
        <p:txBody>
          <a:bodyPr/>
          <a:lstStyle/>
          <a:p>
            <a:r>
              <a:rPr lang="da-DK" sz="2800" dirty="0"/>
              <a:t>Titel på byggeri: </a:t>
            </a:r>
            <a:r>
              <a:rPr lang="da-DK" sz="2800" b="0" dirty="0">
                <a:latin typeface="+mn-lt"/>
              </a:rPr>
              <a:t>[skriv her]</a:t>
            </a:r>
            <a:endParaRPr lang="da-DK" sz="1000" b="0" dirty="0">
              <a:latin typeface="+mn-lt"/>
            </a:endParaRP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82464E7-BA50-4317-862D-EC936052BB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998" y="1677979"/>
            <a:ext cx="5196199" cy="4331029"/>
          </a:xfrm>
          <a:ln w="6350">
            <a:noFill/>
          </a:ln>
        </p:spPr>
        <p:txBody>
          <a:bodyPr vert="horz" lIns="0" tIns="0" rIns="0" bIns="0" rtlCol="0" anchor="t">
            <a:noAutofit/>
          </a:bodyPr>
          <a:lstStyle/>
          <a:p>
            <a:pPr marL="0" indent="0">
              <a:buNone/>
            </a:pPr>
            <a:r>
              <a:rPr lang="da-DK" sz="1600" b="1" dirty="0">
                <a:solidFill>
                  <a:srgbClr val="000000"/>
                </a:solidFill>
                <a:latin typeface="KBH Tekst"/>
              </a:rPr>
              <a:t>Fakta om byggeriet </a:t>
            </a:r>
          </a:p>
          <a:p>
            <a:pPr marL="0" indent="0">
              <a:buNone/>
            </a:pPr>
            <a:r>
              <a:rPr lang="da-DK" dirty="0">
                <a:solidFill>
                  <a:srgbClr val="000000"/>
                </a:solidFill>
                <a:latin typeface="KBH Tekst"/>
              </a:rPr>
              <a:t>Udfyld så mange felter du kan:</a:t>
            </a:r>
            <a:br>
              <a:rPr lang="da-DK" dirty="0">
                <a:latin typeface="KBH Tekst"/>
              </a:rPr>
            </a:br>
            <a:endParaRPr lang="da-DK" dirty="0">
              <a:solidFill>
                <a:srgbClr val="000000"/>
              </a:solidFill>
              <a:latin typeface="KBH Tekst"/>
            </a:endParaRPr>
          </a:p>
          <a:p>
            <a:pPr marL="179705" indent="-179705"/>
            <a:r>
              <a:rPr lang="da-DK" dirty="0">
                <a:solidFill>
                  <a:srgbClr val="000000"/>
                </a:solidFill>
                <a:latin typeface="KBH Tekst"/>
              </a:rPr>
              <a:t>Adresse: [Skal være beliggende i Københavns Kommune]</a:t>
            </a:r>
            <a:endParaRPr lang="da-DK" dirty="0">
              <a:solidFill>
                <a:srgbClr val="000000"/>
              </a:solidFill>
            </a:endParaRPr>
          </a:p>
          <a:p>
            <a:pPr marL="179705" indent="-179705"/>
            <a:r>
              <a:rPr lang="da-DK" dirty="0">
                <a:solidFill>
                  <a:srgbClr val="000000"/>
                </a:solidFill>
                <a:latin typeface="KBH Tekst"/>
              </a:rPr>
              <a:t>Bydel: </a:t>
            </a:r>
          </a:p>
          <a:p>
            <a:pPr marL="179705" indent="-179705"/>
            <a:r>
              <a:rPr lang="da-DK" dirty="0">
                <a:solidFill>
                  <a:srgbClr val="000000"/>
                </a:solidFill>
                <a:latin typeface="KBH Tekst"/>
              </a:rPr>
              <a:t>Kategori: [Vælg en ved at slette de øvrige muligheder]</a:t>
            </a:r>
            <a:br>
              <a:rPr lang="da-DK" dirty="0">
                <a:latin typeface="KBH Tekst"/>
              </a:rPr>
            </a:br>
            <a:r>
              <a:rPr lang="da-DK" dirty="0">
                <a:solidFill>
                  <a:srgbClr val="000000"/>
                </a:solidFill>
                <a:latin typeface="KBH Tekst"/>
              </a:rPr>
              <a:t>A. Nybyg, B. Restaurering og transformation, C. Bymiljø</a:t>
            </a:r>
            <a:endParaRPr lang="da-DK" dirty="0">
              <a:solidFill>
                <a:srgbClr val="000000"/>
              </a:solidFill>
            </a:endParaRPr>
          </a:p>
          <a:p>
            <a:pPr marL="179705" indent="-179705"/>
            <a:r>
              <a:rPr lang="da-DK" dirty="0">
                <a:solidFill>
                  <a:srgbClr val="000000"/>
                </a:solidFill>
                <a:latin typeface="KBH Tekst"/>
              </a:rPr>
              <a:t>Funktion: [fx bolig, byrum, skole mv.]</a:t>
            </a:r>
          </a:p>
          <a:p>
            <a:pPr marL="179705" indent="-179705"/>
            <a:r>
              <a:rPr lang="da-DK" dirty="0">
                <a:solidFill>
                  <a:srgbClr val="000000"/>
                </a:solidFill>
                <a:latin typeface="KBH Tekst"/>
              </a:rPr>
              <a:t>Byggeår: </a:t>
            </a:r>
          </a:p>
          <a:p>
            <a:pPr marL="179705" indent="-179705"/>
            <a:r>
              <a:rPr lang="da-DK" dirty="0">
                <a:solidFill>
                  <a:srgbClr val="000000"/>
                </a:solidFill>
                <a:latin typeface="KBH Tekst"/>
              </a:rPr>
              <a:t>Dato for ibrugtagning/indvielse: [en dato mellem 1.10.2024 og 31.12.2025]</a:t>
            </a:r>
          </a:p>
          <a:p>
            <a:pPr marL="179705" indent="-179705"/>
            <a:r>
              <a:rPr lang="da-DK" dirty="0">
                <a:solidFill>
                  <a:srgbClr val="000000"/>
                </a:solidFill>
                <a:latin typeface="KBH Tekst"/>
              </a:rPr>
              <a:t>Byggesagsnummer: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7790EB-EF27-473A-AF2A-6E0A7347A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9873C9-BF5D-4A9A-BB31-45BBB7BABAF7}" type="slidenum">
              <a:rPr kumimoji="0" lang="da-DK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BH" panose="00000500000000000000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BH" panose="00000500000000000000" pitchFamily="2" charset="0"/>
              <a:ea typeface="+mn-ea"/>
              <a:cs typeface="+mn-cs"/>
            </a:endParaRPr>
          </a:p>
        </p:txBody>
      </p:sp>
      <p:sp>
        <p:nvSpPr>
          <p:cNvPr id="12" name="Pladsholder til indhold 5">
            <a:extLst>
              <a:ext uri="{FF2B5EF4-FFF2-40B4-BE49-F238E27FC236}">
                <a16:creationId xmlns:a16="http://schemas.microsoft.com/office/drawing/2014/main" id="{4569EFF0-9895-41F8-A155-21BD060D509C}"/>
              </a:ext>
            </a:extLst>
          </p:cNvPr>
          <p:cNvSpPr txBox="1">
            <a:spLocks/>
          </p:cNvSpPr>
          <p:nvPr/>
        </p:nvSpPr>
        <p:spPr>
          <a:xfrm>
            <a:off x="6275807" y="1677979"/>
            <a:ext cx="5196199" cy="4331029"/>
          </a:xfrm>
          <a:prstGeom prst="rect">
            <a:avLst/>
          </a:prstGeom>
          <a:ln w="6350">
            <a:noFill/>
          </a:ln>
        </p:spPr>
        <p:txBody>
          <a:bodyPr vert="horz" lIns="0" tIns="0" rIns="0" bIns="0" rtlCol="0" anchor="t">
            <a:noAutofit/>
          </a:bodyPr>
          <a:lstStyle>
            <a:lvl1pPr marL="180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200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1pPr>
            <a:lvl2pPr marL="371475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200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2pPr>
            <a:lvl3pPr marL="544513" indent="-16351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200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200" b="0" kern="1200">
                <a:solidFill>
                  <a:srgbClr val="000C2E"/>
                </a:solidFill>
                <a:latin typeface="+mj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tabLst/>
              <a:defRPr sz="1200" kern="1200">
                <a:solidFill>
                  <a:srgbClr val="000C2E"/>
                </a:solidFill>
                <a:latin typeface="KBH Tekst" panose="00000500000000000000" pitchFamily="2" charset="0"/>
                <a:ea typeface="+mn-ea"/>
                <a:cs typeface="+mn-cs"/>
              </a:defRPr>
            </a:lvl5pPr>
            <a:lvl6pPr marL="180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000C2E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b="1" kern="1200" baseline="0">
                <a:solidFill>
                  <a:srgbClr val="000C2E"/>
                </a:solidFill>
                <a:latin typeface="+mj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2000" kern="1200">
                <a:solidFill>
                  <a:srgbClr val="000C2E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600" b="0" kern="1200" baseline="0">
                <a:solidFill>
                  <a:srgbClr val="000C2E"/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a-DK" sz="1600" b="1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 Tekst" panose="00000500000000000000" pitchFamily="2" charset="0"/>
                <a:ea typeface="+mn-ea"/>
                <a:cs typeface="+mn-cs"/>
              </a:rPr>
              <a:t>Hvorfor skal netop dette byggeri præmieres?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000C2E"/>
                </a:solidFill>
                <a:effectLst/>
                <a:uLnTx/>
                <a:uFillTx/>
                <a:latin typeface="KBH Tekst"/>
                <a:ea typeface="+mn-ea"/>
                <a:cs typeface="+mn-cs"/>
              </a:rPr>
              <a:t>Skriv din begrundelse her (max 12 linjer):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a-DK" sz="1200" b="0" i="0" u="none" strike="noStrike" kern="1200" cap="none" spc="0" normalizeH="0" baseline="0" noProof="0" dirty="0">
              <a:ln>
                <a:noFill/>
              </a:ln>
              <a:solidFill>
                <a:srgbClr val="000C2E"/>
              </a:solidFill>
              <a:effectLst/>
              <a:uLnTx/>
              <a:uFillTx/>
              <a:latin typeface="KBH Teks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a-DK" sz="1200" b="0" i="0" u="none" strike="noStrike" kern="1200" cap="none" spc="0" normalizeH="0" baseline="0" noProof="0" dirty="0">
              <a:ln>
                <a:noFill/>
              </a:ln>
              <a:solidFill>
                <a:srgbClr val="000C2E"/>
              </a:solidFill>
              <a:effectLst/>
              <a:uLnTx/>
              <a:uFillTx/>
              <a:latin typeface="KBH Teks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3345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13392D94-62D6-4E6C-A413-BF4C8F01775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719998" y="1386840"/>
            <a:ext cx="10752002" cy="340360"/>
          </a:xfrm>
          <a:noFill/>
          <a:ln>
            <a:noFill/>
          </a:ln>
        </p:spPr>
        <p:txBody>
          <a:bodyPr vert="horz" lIns="0" tIns="0" rIns="0" bIns="0" rtlCol="0" anchor="t">
            <a:noAutofit/>
          </a:bodyPr>
          <a:lstStyle/>
          <a:p>
            <a:pPr marL="0" indent="0">
              <a:buNone/>
            </a:pPr>
            <a:r>
              <a:rPr lang="da-DK" sz="1200" dirty="0"/>
              <a:t>Indsæt 1-2 fotos/illustrationer af byggeriet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A4C14C-7E08-4D96-A85A-1CC48CDAE69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077081" y="310327"/>
            <a:ext cx="394920" cy="180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9873C9-BF5D-4A9A-BB31-45BBB7BABAF7}" type="slidenum">
              <a:rPr kumimoji="0" lang="da-DK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BH" panose="00000500000000000000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BH" panose="00000500000000000000" pitchFamily="2" charset="0"/>
              <a:ea typeface="+mn-ea"/>
              <a:cs typeface="+mn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D253B2B-7F86-402D-B3C3-BC5ED1C16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998" y="692297"/>
            <a:ext cx="10752002" cy="492572"/>
          </a:xfrm>
        </p:spPr>
        <p:txBody>
          <a:bodyPr/>
          <a:lstStyle/>
          <a:p>
            <a:r>
              <a:rPr lang="da-DK" sz="2800" dirty="0"/>
              <a:t>Titel på byggeri: </a:t>
            </a:r>
            <a:r>
              <a:rPr lang="da-DK" sz="2800" b="0" dirty="0">
                <a:latin typeface="+mn-lt"/>
              </a:rPr>
              <a:t>[skriv her]</a:t>
            </a:r>
            <a:endParaRPr lang="da-DK" sz="1000" b="0" dirty="0">
              <a:latin typeface="+mn-lt"/>
            </a:endParaRPr>
          </a:p>
        </p:txBody>
      </p:sp>
      <p:sp>
        <p:nvSpPr>
          <p:cNvPr id="7" name="Pladsholder til billede 7">
            <a:extLst>
              <a:ext uri="{FF2B5EF4-FFF2-40B4-BE49-F238E27FC236}">
                <a16:creationId xmlns:a16="http://schemas.microsoft.com/office/drawing/2014/main" id="{91B078C3-D5F9-4501-87DA-B0A63115F11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0725" y="2174875"/>
            <a:ext cx="10750550" cy="4314825"/>
          </a:xfrm>
        </p:spPr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12436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346</Words>
  <Application>Microsoft Office PowerPoint</Application>
  <PresentationFormat>Widescreen</PresentationFormat>
  <Paragraphs>48</Paragraphs>
  <Slides>5</Slides>
  <Notes>4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7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KBH</vt:lpstr>
      <vt:lpstr>KBH Black</vt:lpstr>
      <vt:lpstr>KBH Medium</vt:lpstr>
      <vt:lpstr>KBH Tekst</vt:lpstr>
      <vt:lpstr>Office-tema</vt:lpstr>
      <vt:lpstr>PowerPoint-præsentation</vt:lpstr>
      <vt:lpstr>PowerPoint-præsentation</vt:lpstr>
      <vt:lpstr>PowerPoint-præsentation</vt:lpstr>
      <vt:lpstr>Titel på byggeri: [skriv her]</vt:lpstr>
      <vt:lpstr>Titel på byggeri: [skriv her]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Merete Espersen</dc:creator>
  <cp:lastModifiedBy>Madelene Sjøstrøm Gullach</cp:lastModifiedBy>
  <cp:revision>4</cp:revision>
  <dcterms:created xsi:type="dcterms:W3CDTF">2017-06-12T10:32:32Z</dcterms:created>
  <dcterms:modified xsi:type="dcterms:W3CDTF">2025-10-02T08:22:42Z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d">
    <vt:lpwstr>49770546</vt:lpwstr>
  </property>
  <property fmtid="{D5CDD505-2E9C-101B-9397-08002B2CF9AE}" pid="3" name="verId">
    <vt:lpwstr>48581676</vt:lpwstr>
  </property>
  <property fmtid="{D5CDD505-2E9C-101B-9397-08002B2CF9AE}" pid="4" name="templateId">
    <vt:lpwstr>500244</vt:lpwstr>
  </property>
  <property fmtid="{D5CDD505-2E9C-101B-9397-08002B2CF9AE}" pid="5" name="fileId">
    <vt:lpwstr>64313377</vt:lpwstr>
  </property>
  <property fmtid="{D5CDD505-2E9C-101B-9397-08002B2CF9AE}" pid="6" name="filePath">
    <vt:lpwstr>
    </vt:lpwstr>
  </property>
  <property fmtid="{D5CDD505-2E9C-101B-9397-08002B2CF9AE}" pid="7" name="templateFilePath">
    <vt:lpwstr>c:\windows\system32\inetsrv\Tom PP præsentation.pptx</vt:lpwstr>
  </property>
  <property fmtid="{D5CDD505-2E9C-101B-9397-08002B2CF9AE}" pid="8" name="filePathOneNote">
    <vt:lpwstr>
    </vt:lpwstr>
  </property>
  <property fmtid="{D5CDD505-2E9C-101B-9397-08002B2CF9AE}" pid="9" name="fileName">
    <vt:lpwstr>2025-0296361-1 Skabelon Call Bygningspræmiering 2026  64313377_48581676_0.PPTX</vt:lpwstr>
  </property>
  <property fmtid="{D5CDD505-2E9C-101B-9397-08002B2CF9AE}" pid="10" name="comment">
    <vt:lpwstr>Skabelon Call Bygningspræmiering 2026 </vt:lpwstr>
  </property>
  <property fmtid="{D5CDD505-2E9C-101B-9397-08002B2CF9AE}" pid="11" name="sourceId">
    <vt:lpwstr>{0(8)}</vt:lpwstr>
  </property>
  <property fmtid="{D5CDD505-2E9C-101B-9397-08002B2CF9AE}" pid="12" name="module">
    <vt:lpwstr>{0(9)}</vt:lpwstr>
  </property>
  <property fmtid="{D5CDD505-2E9C-101B-9397-08002B2CF9AE}" pid="13" name="customParams">
    <vt:lpwstr>
    </vt:lpwstr>
  </property>
  <property fmtid="{D5CDD505-2E9C-101B-9397-08002B2CF9AE}" pid="14" name="createdBy">
    <vt:lpwstr>Stine Marie Elliot</vt:lpwstr>
  </property>
  <property fmtid="{D5CDD505-2E9C-101B-9397-08002B2CF9AE}" pid="15" name="modifiedBy">
    <vt:lpwstr>Stine Marie Elliot</vt:lpwstr>
  </property>
  <property fmtid="{D5CDD505-2E9C-101B-9397-08002B2CF9AE}" pid="16" name="serverName">
    <vt:lpwstr>
    </vt:lpwstr>
  </property>
  <property fmtid="{D5CDD505-2E9C-101B-9397-08002B2CF9AE}" pid="17" name="server">
    <vt:lpwstr>prod.edoc.kk.dk:9090</vt:lpwstr>
  </property>
  <property fmtid="{D5CDD505-2E9C-101B-9397-08002B2CF9AE}" pid="18" name="protocol">
    <vt:lpwstr>
    </vt:lpwstr>
  </property>
  <property fmtid="{D5CDD505-2E9C-101B-9397-08002B2CF9AE}" pid="19" name="site">
    <vt:lpwstr>
    </vt:lpwstr>
  </property>
  <property fmtid="{D5CDD505-2E9C-101B-9397-08002B2CF9AE}" pid="20" name="externalUser">
    <vt:lpwstr>
    </vt:lpwstr>
  </property>
  <property fmtid="{D5CDD505-2E9C-101B-9397-08002B2CF9AE}" pid="21" name="option">
    <vt:lpwstr>true</vt:lpwstr>
  </property>
  <property fmtid="{D5CDD505-2E9C-101B-9397-08002B2CF9AE}" pid="22" name="currentVerId">
    <vt:lpwstr>48581676</vt:lpwstr>
  </property>
</Properties>
</file>