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6"/>
  </p:notesMasterIdLst>
  <p:sldIdLst>
    <p:sldId id="258" r:id="rId3"/>
    <p:sldId id="259" r:id="rId4"/>
    <p:sldId id="260" r:id="rId5"/>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C2E"/>
    <a:srgbClr val="F9D70F"/>
    <a:srgbClr val="2776B8"/>
    <a:srgbClr val="FFFED1"/>
    <a:srgbClr val="CEE5E5"/>
    <a:srgbClr val="2F375C"/>
    <a:srgbClr val="C5DAE8"/>
    <a:srgbClr val="2E2A5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725CDE-CB3E-4E22-936F-99F7592F34B1}" v="27" dt="2022-03-14T10:15:54.2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9" autoAdjust="0"/>
    <p:restoredTop sz="94660"/>
  </p:normalViewPr>
  <p:slideViewPr>
    <p:cSldViewPr snapToGrid="0" showGuides="1">
      <p:cViewPr varScale="1">
        <p:scale>
          <a:sx n="91" d="100"/>
          <a:sy n="91" d="100"/>
        </p:scale>
        <p:origin x="2706" y="8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EE953FA-C2F8-47C2-BD4E-2E7CA2138A09}" type="datetimeFigureOut">
              <a:rPr lang="da-DK" smtClean="0"/>
              <a:t>01-10-2024</a:t>
            </a:fld>
            <a:endParaRPr lang="da-DK"/>
          </a:p>
        </p:txBody>
      </p:sp>
      <p:sp>
        <p:nvSpPr>
          <p:cNvPr id="4" name="Pladsholder til slidebillede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D5F63A1-036C-4F18-891C-22FD9F105A32}" type="slidenum">
              <a:rPr lang="da-DK" smtClean="0"/>
              <a:t>‹nr.›</a:t>
            </a:fld>
            <a:endParaRPr lang="da-DK"/>
          </a:p>
        </p:txBody>
      </p:sp>
    </p:spTree>
    <p:extLst>
      <p:ext uri="{BB962C8B-B14F-4D97-AF65-F5344CB8AC3E}">
        <p14:creationId xmlns:p14="http://schemas.microsoft.com/office/powerpoint/2010/main" val="100013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a-DK"/>
              <a:t>Klik for at redigere titeltypografien i masteren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a:t>Klik for at redigere undertiteltypografien i masteren</a:t>
            </a:r>
            <a:endParaRPr lang="en-US" dirty="0"/>
          </a:p>
        </p:txBody>
      </p:sp>
      <p:sp>
        <p:nvSpPr>
          <p:cNvPr id="4" name="Date Placeholder 3"/>
          <p:cNvSpPr>
            <a:spLocks noGrp="1"/>
          </p:cNvSpPr>
          <p:nvPr>
            <p:ph type="dt" sz="half" idx="10"/>
          </p:nvPr>
        </p:nvSpPr>
        <p:spPr/>
        <p:txBody>
          <a:bodyPr/>
          <a:lstStyle/>
          <a:p>
            <a:fld id="{25283B58-4CBD-46F3-8ADF-776B253825E2}" type="datetimeFigureOut">
              <a:rPr lang="da-DK" smtClean="0"/>
              <a:t>01-10-2024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3FC29278-F312-4A1B-A949-CBCEFDC69B19}" type="slidenum">
              <a:rPr lang="da-DK" smtClean="0"/>
              <a:t>‹nr.›</a:t>
            </a:fld>
            <a:endParaRPr lang="da-DK"/>
          </a:p>
        </p:txBody>
      </p:sp>
    </p:spTree>
    <p:extLst>
      <p:ext uri="{BB962C8B-B14F-4D97-AF65-F5344CB8AC3E}">
        <p14:creationId xmlns:p14="http://schemas.microsoft.com/office/powerpoint/2010/main" val="435374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Vertical Text Placeholder 2"/>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25283B58-4CBD-46F3-8ADF-776B253825E2}" type="datetimeFigureOut">
              <a:rPr lang="da-DK" smtClean="0"/>
              <a:t>01-10-2024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3FC29278-F312-4A1B-A949-CBCEFDC69B19}" type="slidenum">
              <a:rPr lang="da-DK" smtClean="0"/>
              <a:t>‹nr.›</a:t>
            </a:fld>
            <a:endParaRPr lang="da-DK"/>
          </a:p>
        </p:txBody>
      </p:sp>
    </p:spTree>
    <p:extLst>
      <p:ext uri="{BB962C8B-B14F-4D97-AF65-F5344CB8AC3E}">
        <p14:creationId xmlns:p14="http://schemas.microsoft.com/office/powerpoint/2010/main" val="1413909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a-DK"/>
              <a:t>Klik for at redigere titeltypografien i masteren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25283B58-4CBD-46F3-8ADF-776B253825E2}" type="datetimeFigureOut">
              <a:rPr lang="da-DK" smtClean="0"/>
              <a:t>01-10-2024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3FC29278-F312-4A1B-A949-CBCEFDC69B19}" type="slidenum">
              <a:rPr lang="da-DK" smtClean="0"/>
              <a:t>‹nr.›</a:t>
            </a:fld>
            <a:endParaRPr lang="da-DK"/>
          </a:p>
        </p:txBody>
      </p:sp>
    </p:spTree>
    <p:extLst>
      <p:ext uri="{BB962C8B-B14F-4D97-AF65-F5344CB8AC3E}">
        <p14:creationId xmlns:p14="http://schemas.microsoft.com/office/powerpoint/2010/main" val="29046824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Forside hvid">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9849" y="1474893"/>
            <a:ext cx="6048001" cy="5250088"/>
          </a:xfrm>
        </p:spPr>
        <p:txBody>
          <a:bodyPr anchor="b" anchorCtr="0">
            <a:normAutofit/>
          </a:bodyPr>
          <a:lstStyle>
            <a:lvl1pPr algn="l">
              <a:defRPr sz="7313"/>
            </a:lvl1pPr>
          </a:lstStyle>
          <a:p>
            <a:r>
              <a:rPr lang="da-DK" dirty="0"/>
              <a:t>Indsæt titel</a:t>
            </a:r>
          </a:p>
        </p:txBody>
      </p:sp>
      <p:sp>
        <p:nvSpPr>
          <p:cNvPr id="11" name="Subtitle 2">
            <a:extLst>
              <a:ext uri="{FF2B5EF4-FFF2-40B4-BE49-F238E27FC236}">
                <a16:creationId xmlns:a16="http://schemas.microsoft.com/office/drawing/2014/main" id="{4684F4FD-71A2-45CC-8A6E-49D5A00D180B}"/>
              </a:ext>
            </a:extLst>
          </p:cNvPr>
          <p:cNvSpPr>
            <a:spLocks noGrp="1"/>
          </p:cNvSpPr>
          <p:nvPr>
            <p:ph type="subTitle" idx="1" hasCustomPrompt="1"/>
          </p:nvPr>
        </p:nvSpPr>
        <p:spPr>
          <a:xfrm>
            <a:off x="2488500" y="7695520"/>
            <a:ext cx="2304895" cy="1170478"/>
          </a:xfrm>
        </p:spPr>
        <p:txBody>
          <a:bodyPr>
            <a:normAutofit/>
          </a:bodyPr>
          <a:lstStyle>
            <a:lvl1pPr marL="0" indent="0" algn="l">
              <a:spcBef>
                <a:spcPts val="0"/>
              </a:spcBef>
              <a:spcAft>
                <a:spcPts val="0"/>
              </a:spcAft>
              <a:buFont typeface="Arial" panose="020B0604020202020204" pitchFamily="34" charset="0"/>
              <a:buChar char="​"/>
              <a:defRPr sz="1406" b="1">
                <a:latin typeface="KBH" panose="00000500000000000000" pitchFamily="2" charset="0"/>
              </a:defRPr>
            </a:lvl1pPr>
            <a:lvl2pPr marL="0" indent="0" algn="l">
              <a:buFont typeface="Arial" panose="020B0604020202020204" pitchFamily="34" charset="0"/>
              <a:buChar char="​"/>
              <a:defRPr sz="1125" b="1">
                <a:latin typeface="KBH Tekst" panose="00000500000000000000" pitchFamily="2" charset="0"/>
              </a:defRPr>
            </a:lvl2pPr>
            <a:lvl3pPr marL="0" indent="0" algn="l">
              <a:buFont typeface="Arial" panose="020B0604020202020204" pitchFamily="34" charset="0"/>
              <a:buChar char="​"/>
              <a:defRPr sz="1125" b="1">
                <a:latin typeface="KBH Tekst" panose="00000500000000000000" pitchFamily="2" charset="0"/>
              </a:defRPr>
            </a:lvl3pPr>
            <a:lvl4pPr marL="0" indent="0" algn="l">
              <a:buFont typeface="Arial" panose="020B0604020202020204" pitchFamily="34" charset="0"/>
              <a:buChar char="​"/>
              <a:defRPr sz="1125" b="1">
                <a:latin typeface="KBH Tekst" panose="00000500000000000000" pitchFamily="2" charset="0"/>
              </a:defRPr>
            </a:lvl4pPr>
            <a:lvl5pPr marL="0" indent="0" algn="l">
              <a:buFont typeface="Arial" panose="020B0604020202020204" pitchFamily="34" charset="0"/>
              <a:buChar char="​"/>
              <a:defRPr sz="1125" b="1">
                <a:latin typeface="KBH Tekst" panose="00000500000000000000" pitchFamily="2" charset="0"/>
              </a:defRPr>
            </a:lvl5pPr>
            <a:lvl6pPr marL="0" indent="0" algn="l">
              <a:buFont typeface="Arial" panose="020B0604020202020204" pitchFamily="34" charset="0"/>
              <a:buChar char="​"/>
              <a:defRPr sz="1125" b="1">
                <a:latin typeface="KBH Tekst" panose="00000500000000000000" pitchFamily="2" charset="0"/>
              </a:defRPr>
            </a:lvl6pPr>
            <a:lvl7pPr marL="0" indent="0" algn="l">
              <a:buFont typeface="Arial" panose="020B0604020202020204" pitchFamily="34" charset="0"/>
              <a:buChar char="​"/>
              <a:defRPr sz="1125" b="1">
                <a:latin typeface="KBH Tekst" panose="00000500000000000000" pitchFamily="2" charset="0"/>
              </a:defRPr>
            </a:lvl7pPr>
            <a:lvl8pPr marL="0" indent="0" algn="l">
              <a:buFont typeface="Arial" panose="020B0604020202020204" pitchFamily="34" charset="0"/>
              <a:buChar char="​"/>
              <a:defRPr sz="1125" b="1">
                <a:latin typeface="KBH Tekst" panose="00000500000000000000" pitchFamily="2" charset="0"/>
              </a:defRPr>
            </a:lvl8pPr>
            <a:lvl9pPr marL="0" indent="0" algn="l">
              <a:buFont typeface="Arial" panose="020B0604020202020204" pitchFamily="34" charset="0"/>
              <a:buChar char="​"/>
              <a:defRPr sz="1125" b="1">
                <a:latin typeface="KBH Tekst" panose="00000500000000000000" pitchFamily="2" charset="0"/>
              </a:defRPr>
            </a:lvl9pPr>
          </a:lstStyle>
          <a:p>
            <a:r>
              <a:rPr lang="da-DK" dirty="0"/>
              <a:t>Undertitel eller oplægsholder (hvis ingen undertitel)</a:t>
            </a:r>
          </a:p>
        </p:txBody>
      </p:sp>
      <p:sp>
        <p:nvSpPr>
          <p:cNvPr id="8" name="Text Placeholder 7">
            <a:extLst>
              <a:ext uri="{FF2B5EF4-FFF2-40B4-BE49-F238E27FC236}">
                <a16:creationId xmlns:a16="http://schemas.microsoft.com/office/drawing/2014/main" id="{9E27A3F2-4381-4C6B-970B-F774BAF5193D}"/>
              </a:ext>
            </a:extLst>
          </p:cNvPr>
          <p:cNvSpPr>
            <a:spLocks noGrp="1"/>
          </p:cNvSpPr>
          <p:nvPr>
            <p:ph type="body" sz="quarter" idx="17" hasCustomPrompt="1"/>
          </p:nvPr>
        </p:nvSpPr>
        <p:spPr>
          <a:xfrm>
            <a:off x="407744" y="448249"/>
            <a:ext cx="1923499" cy="260000"/>
          </a:xfrm>
        </p:spPr>
        <p:txBody>
          <a:bodyPr anchor="b" anchorCtr="0"/>
          <a:lstStyle>
            <a:lvl1pPr marL="0" indent="0">
              <a:spcAft>
                <a:spcPts val="0"/>
              </a:spcAft>
              <a:buNone/>
              <a:defRPr sz="563">
                <a:solidFill>
                  <a:schemeClr val="tx1"/>
                </a:solidFill>
                <a:latin typeface="KBH Tekst" panose="00000500000000000000" pitchFamily="2" charset="0"/>
              </a:defRPr>
            </a:lvl1pPr>
            <a:lvl2pPr marL="0" indent="0">
              <a:spcAft>
                <a:spcPts val="0"/>
              </a:spcAft>
              <a:buNone/>
              <a:defRPr sz="563">
                <a:solidFill>
                  <a:schemeClr val="tx1"/>
                </a:solidFill>
                <a:latin typeface="KBH Tekst" panose="00000500000000000000" pitchFamily="2" charset="0"/>
              </a:defRPr>
            </a:lvl2pPr>
            <a:lvl3pPr marL="0" indent="0">
              <a:spcAft>
                <a:spcPts val="0"/>
              </a:spcAft>
              <a:buNone/>
              <a:defRPr sz="563">
                <a:solidFill>
                  <a:schemeClr val="tx1"/>
                </a:solidFill>
                <a:latin typeface="KBH Tekst" panose="00000500000000000000" pitchFamily="2" charset="0"/>
              </a:defRPr>
            </a:lvl3pPr>
            <a:lvl4pPr marL="0" indent="0">
              <a:spcAft>
                <a:spcPts val="0"/>
              </a:spcAft>
              <a:buNone/>
              <a:defRPr sz="563">
                <a:solidFill>
                  <a:schemeClr val="tx1"/>
                </a:solidFill>
                <a:latin typeface="KBH Tekst" panose="00000500000000000000" pitchFamily="2" charset="0"/>
              </a:defRPr>
            </a:lvl4pPr>
            <a:lvl5pPr marL="0" indent="0">
              <a:spcAft>
                <a:spcPts val="0"/>
              </a:spcAft>
              <a:buNone/>
              <a:defRPr sz="563">
                <a:solidFill>
                  <a:schemeClr val="tx1"/>
                </a:solidFill>
                <a:latin typeface="KBH Tekst" panose="00000500000000000000" pitchFamily="2" charset="0"/>
              </a:defRPr>
            </a:lvl5pPr>
          </a:lstStyle>
          <a:p>
            <a:pPr lvl="0"/>
            <a:r>
              <a:rPr lang="da-DK" dirty="0"/>
              <a:t>Klik for at tilføje dato </a:t>
            </a:r>
            <a:r>
              <a:rPr lang="da-DK" dirty="0" err="1"/>
              <a:t>dd</a:t>
            </a:r>
            <a:r>
              <a:rPr lang="da-DK" dirty="0"/>
              <a:t>. </a:t>
            </a:r>
            <a:r>
              <a:rPr lang="da-DK" dirty="0" err="1"/>
              <a:t>mmmm</a:t>
            </a:r>
            <a:r>
              <a:rPr lang="da-DK" dirty="0"/>
              <a:t> </a:t>
            </a:r>
            <a:r>
              <a:rPr lang="da-DK" dirty="0" err="1"/>
              <a:t>åååå</a:t>
            </a:r>
            <a:endParaRPr lang="da-DK" dirty="0"/>
          </a:p>
        </p:txBody>
      </p:sp>
      <p:sp>
        <p:nvSpPr>
          <p:cNvPr id="10" name="Text Placeholder 9">
            <a:extLst>
              <a:ext uri="{FF2B5EF4-FFF2-40B4-BE49-F238E27FC236}">
                <a16:creationId xmlns:a16="http://schemas.microsoft.com/office/drawing/2014/main" id="{24E1B11E-3EFA-4F7B-9B51-515324396448}"/>
              </a:ext>
            </a:extLst>
          </p:cNvPr>
          <p:cNvSpPr>
            <a:spLocks noGrp="1"/>
          </p:cNvSpPr>
          <p:nvPr>
            <p:ph type="body" sz="quarter" idx="18" hasCustomPrompt="1"/>
          </p:nvPr>
        </p:nvSpPr>
        <p:spPr>
          <a:xfrm>
            <a:off x="2488499" y="448249"/>
            <a:ext cx="2304896" cy="260000"/>
          </a:xfrm>
        </p:spPr>
        <p:txBody>
          <a:bodyPr anchor="b" anchorCtr="0"/>
          <a:lstStyle>
            <a:lvl1pPr marL="0" indent="0">
              <a:spcAft>
                <a:spcPts val="0"/>
              </a:spcAft>
              <a:buNone/>
              <a:defRPr sz="563">
                <a:solidFill>
                  <a:schemeClr val="tx1"/>
                </a:solidFill>
                <a:latin typeface="KBH Tekst" panose="00000500000000000000" pitchFamily="2" charset="0"/>
              </a:defRPr>
            </a:lvl1pPr>
            <a:lvl2pPr marL="0" indent="0">
              <a:spcAft>
                <a:spcPts val="0"/>
              </a:spcAft>
              <a:buNone/>
              <a:defRPr sz="563">
                <a:solidFill>
                  <a:schemeClr val="tx1"/>
                </a:solidFill>
                <a:latin typeface="KBH Tekst" panose="00000500000000000000" pitchFamily="2" charset="0"/>
              </a:defRPr>
            </a:lvl2pPr>
            <a:lvl3pPr marL="0" indent="0">
              <a:spcAft>
                <a:spcPts val="0"/>
              </a:spcAft>
              <a:buNone/>
              <a:defRPr sz="563">
                <a:solidFill>
                  <a:schemeClr val="tx1"/>
                </a:solidFill>
                <a:latin typeface="KBH Tekst" panose="00000500000000000000" pitchFamily="2" charset="0"/>
              </a:defRPr>
            </a:lvl3pPr>
            <a:lvl4pPr marL="0" indent="0">
              <a:spcAft>
                <a:spcPts val="0"/>
              </a:spcAft>
              <a:buNone/>
              <a:defRPr sz="563">
                <a:solidFill>
                  <a:schemeClr val="tx1"/>
                </a:solidFill>
                <a:latin typeface="KBH Tekst" panose="00000500000000000000" pitchFamily="2" charset="0"/>
              </a:defRPr>
            </a:lvl4pPr>
            <a:lvl5pPr marL="0" indent="0">
              <a:spcAft>
                <a:spcPts val="0"/>
              </a:spcAft>
              <a:buNone/>
              <a:defRPr sz="563">
                <a:solidFill>
                  <a:schemeClr val="tx1"/>
                </a:solidFill>
                <a:latin typeface="KBH Tekst" panose="00000500000000000000" pitchFamily="2" charset="0"/>
              </a:defRPr>
            </a:lvl5pPr>
          </a:lstStyle>
          <a:p>
            <a:pPr lvl="0"/>
            <a:r>
              <a:rPr lang="da-DK" dirty="0"/>
              <a:t>Klik for at tilføje oplægsholder / enhed</a:t>
            </a:r>
          </a:p>
        </p:txBody>
      </p:sp>
      <p:sp>
        <p:nvSpPr>
          <p:cNvPr id="18" name="Text Placeholder 17">
            <a:extLst>
              <a:ext uri="{FF2B5EF4-FFF2-40B4-BE49-F238E27FC236}">
                <a16:creationId xmlns:a16="http://schemas.microsoft.com/office/drawing/2014/main" id="{A1B6ED97-6CA2-43D5-84C1-C8E191DA5855}"/>
              </a:ext>
            </a:extLst>
          </p:cNvPr>
          <p:cNvSpPr>
            <a:spLocks noGrp="1"/>
          </p:cNvSpPr>
          <p:nvPr>
            <p:ph type="body" sz="quarter" idx="19" hasCustomPrompt="1"/>
          </p:nvPr>
        </p:nvSpPr>
        <p:spPr>
          <a:xfrm>
            <a:off x="2488499" y="767146"/>
            <a:ext cx="2304896" cy="260000"/>
          </a:xfrm>
        </p:spPr>
        <p:txBody>
          <a:bodyPr anchor="t" anchorCtr="0"/>
          <a:lstStyle>
            <a:lvl1pPr marL="0" indent="0">
              <a:spcAft>
                <a:spcPts val="0"/>
              </a:spcAft>
              <a:buNone/>
              <a:defRPr sz="563">
                <a:solidFill>
                  <a:schemeClr val="tx1"/>
                </a:solidFill>
                <a:latin typeface="KBH Tekst" panose="00000500000000000000" pitchFamily="2" charset="0"/>
              </a:defRPr>
            </a:lvl1pPr>
            <a:lvl2pPr marL="0" indent="0">
              <a:spcAft>
                <a:spcPts val="0"/>
              </a:spcAft>
              <a:buNone/>
              <a:defRPr sz="563">
                <a:latin typeface="KBH Tekst" panose="00000500000000000000" pitchFamily="2" charset="0"/>
              </a:defRPr>
            </a:lvl2pPr>
            <a:lvl3pPr marL="0" indent="0">
              <a:spcAft>
                <a:spcPts val="0"/>
              </a:spcAft>
              <a:buNone/>
              <a:defRPr sz="563">
                <a:latin typeface="KBH Tekst" panose="00000500000000000000" pitchFamily="2" charset="0"/>
              </a:defRPr>
            </a:lvl3pPr>
            <a:lvl4pPr marL="0" indent="0">
              <a:spcAft>
                <a:spcPts val="0"/>
              </a:spcAft>
              <a:buNone/>
              <a:defRPr sz="563">
                <a:latin typeface="KBH Tekst" panose="00000500000000000000" pitchFamily="2" charset="0"/>
              </a:defRPr>
            </a:lvl4pPr>
            <a:lvl5pPr marL="0" indent="0">
              <a:spcAft>
                <a:spcPts val="0"/>
              </a:spcAft>
              <a:buNone/>
              <a:defRPr sz="563">
                <a:latin typeface="KBH Tekst" panose="00000500000000000000" pitchFamily="2" charset="0"/>
              </a:defRPr>
            </a:lvl5pPr>
          </a:lstStyle>
          <a:p>
            <a:pPr lvl="0"/>
            <a:r>
              <a:rPr lang="da-DK" dirty="0"/>
              <a:t>Klik for at tilføje forvaltningsnavn</a:t>
            </a:r>
          </a:p>
        </p:txBody>
      </p:sp>
      <p:sp>
        <p:nvSpPr>
          <p:cNvPr id="5" name="FLD_PresentationTitle"/>
          <p:cNvSpPr>
            <a:spLocks noGrp="1"/>
          </p:cNvSpPr>
          <p:nvPr>
            <p:ph type="ftr" sz="quarter" idx="11"/>
          </p:nvPr>
        </p:nvSpPr>
        <p:spPr>
          <a:xfrm>
            <a:off x="0" y="9984000"/>
            <a:ext cx="0" cy="0"/>
          </a:xfrm>
        </p:spPr>
        <p:txBody>
          <a:bodyPr/>
          <a:lstStyle>
            <a:lvl1pPr>
              <a:defRPr>
                <a:noFill/>
              </a:defRPr>
            </a:lvl1pPr>
          </a:lstStyle>
          <a:p>
            <a:endParaRPr lang="da-DK"/>
          </a:p>
        </p:txBody>
      </p:sp>
      <p:sp>
        <p:nvSpPr>
          <p:cNvPr id="6" name="Slide Number Placeholder 5"/>
          <p:cNvSpPr>
            <a:spLocks noGrp="1"/>
          </p:cNvSpPr>
          <p:nvPr>
            <p:ph type="sldNum" sz="quarter" idx="12"/>
          </p:nvPr>
        </p:nvSpPr>
        <p:spPr>
          <a:xfrm>
            <a:off x="0" y="9984000"/>
            <a:ext cx="0" cy="0"/>
          </a:xfrm>
        </p:spPr>
        <p:txBody>
          <a:bodyPr/>
          <a:lstStyle>
            <a:lvl1pPr>
              <a:defRPr>
                <a:noFill/>
              </a:defRPr>
            </a:lvl1pPr>
          </a:lstStyle>
          <a:p>
            <a:fld id="{3FC29278-F312-4A1B-A949-CBCEFDC69B19}" type="slidenum">
              <a:rPr lang="da-DK" smtClean="0"/>
              <a:t>‹nr.›</a:t>
            </a:fld>
            <a:endParaRPr lang="da-DK"/>
          </a:p>
        </p:txBody>
      </p:sp>
      <p:sp>
        <p:nvSpPr>
          <p:cNvPr id="15" name="Graphic 7">
            <a:extLst>
              <a:ext uri="{FF2B5EF4-FFF2-40B4-BE49-F238E27FC236}">
                <a16:creationId xmlns:a16="http://schemas.microsoft.com/office/drawing/2014/main" id="{010810A8-8A1E-4E68-A968-35AAC01A2281}"/>
              </a:ext>
            </a:extLst>
          </p:cNvPr>
          <p:cNvSpPr/>
          <p:nvPr/>
        </p:nvSpPr>
        <p:spPr>
          <a:xfrm>
            <a:off x="5873996" y="7321721"/>
            <a:ext cx="577576" cy="1544277"/>
          </a:xfrm>
          <a:custGeom>
            <a:avLst/>
            <a:gdLst>
              <a:gd name="connsiteX0" fmla="*/ 1894258 w 2964740"/>
              <a:gd name="connsiteY0" fmla="*/ 2907646 h 3086914"/>
              <a:gd name="connsiteX1" fmla="*/ 1781451 w 2964740"/>
              <a:gd name="connsiteY1" fmla="*/ 2940795 h 3086914"/>
              <a:gd name="connsiteX2" fmla="*/ 1810447 w 2964740"/>
              <a:gd name="connsiteY2" fmla="*/ 3043421 h 3086914"/>
              <a:gd name="connsiteX3" fmla="*/ 1750745 w 2964740"/>
              <a:gd name="connsiteY3" fmla="*/ 3061014 h 3086914"/>
              <a:gd name="connsiteX4" fmla="*/ 1682328 w 2964740"/>
              <a:gd name="connsiteY4" fmla="*/ 2813898 h 3086914"/>
              <a:gd name="connsiteX5" fmla="*/ 1740727 w 2964740"/>
              <a:gd name="connsiteY5" fmla="*/ 2796712 h 3086914"/>
              <a:gd name="connsiteX6" fmla="*/ 1767767 w 2964740"/>
              <a:gd name="connsiteY6" fmla="*/ 2892170 h 3086914"/>
              <a:gd name="connsiteX7" fmla="*/ 1879515 w 2964740"/>
              <a:gd name="connsiteY7" fmla="*/ 2859347 h 3086914"/>
              <a:gd name="connsiteX8" fmla="*/ 1850357 w 2964740"/>
              <a:gd name="connsiteY8" fmla="*/ 2764458 h 3086914"/>
              <a:gd name="connsiteX9" fmla="*/ 1908430 w 2964740"/>
              <a:gd name="connsiteY9" fmla="*/ 2747354 h 3086914"/>
              <a:gd name="connsiteX10" fmla="*/ 1984992 w 2964740"/>
              <a:gd name="connsiteY10" fmla="*/ 2992108 h 3086914"/>
              <a:gd name="connsiteX11" fmla="*/ 1925616 w 2964740"/>
              <a:gd name="connsiteY11" fmla="*/ 3009619 h 3086914"/>
              <a:gd name="connsiteX12" fmla="*/ 1894258 w 2964740"/>
              <a:gd name="connsiteY12" fmla="*/ 2907646 h 3086914"/>
              <a:gd name="connsiteX13" fmla="*/ 2725688 w 2964740"/>
              <a:gd name="connsiteY13" fmla="*/ 960446 h 3086914"/>
              <a:gd name="connsiteX14" fmla="*/ 2614266 w 2964740"/>
              <a:gd name="connsiteY14" fmla="*/ 926237 h 3086914"/>
              <a:gd name="connsiteX15" fmla="*/ 2649452 w 2964740"/>
              <a:gd name="connsiteY15" fmla="*/ 814815 h 3086914"/>
              <a:gd name="connsiteX16" fmla="*/ 2761037 w 2964740"/>
              <a:gd name="connsiteY16" fmla="*/ 849431 h 3086914"/>
              <a:gd name="connsiteX17" fmla="*/ 2725688 w 2964740"/>
              <a:gd name="connsiteY17" fmla="*/ 960446 h 3086914"/>
              <a:gd name="connsiteX18" fmla="*/ 2810558 w 2964740"/>
              <a:gd name="connsiteY18" fmla="*/ 823449 h 3086914"/>
              <a:gd name="connsiteX19" fmla="*/ 2621678 w 2964740"/>
              <a:gd name="connsiteY19" fmla="*/ 761873 h 3086914"/>
              <a:gd name="connsiteX20" fmla="*/ 2564664 w 2964740"/>
              <a:gd name="connsiteY20" fmla="*/ 952220 h 3086914"/>
              <a:gd name="connsiteX21" fmla="*/ 2753544 w 2964740"/>
              <a:gd name="connsiteY21" fmla="*/ 1013795 h 3086914"/>
              <a:gd name="connsiteX22" fmla="*/ 2810558 w 2964740"/>
              <a:gd name="connsiteY22" fmla="*/ 823449 h 3086914"/>
              <a:gd name="connsiteX23" fmla="*/ 1727043 w 2964740"/>
              <a:gd name="connsiteY23" fmla="*/ 133332 h 3086914"/>
              <a:gd name="connsiteX24" fmla="*/ 1707169 w 2964740"/>
              <a:gd name="connsiteY24" fmla="*/ 280592 h 3086914"/>
              <a:gd name="connsiteX25" fmla="*/ 1646816 w 2964740"/>
              <a:gd name="connsiteY25" fmla="*/ 272365 h 3086914"/>
              <a:gd name="connsiteX26" fmla="*/ 1663594 w 2964740"/>
              <a:gd name="connsiteY26" fmla="*/ 138300 h 3086914"/>
              <a:gd name="connsiteX27" fmla="*/ 1617006 w 2964740"/>
              <a:gd name="connsiteY27" fmla="*/ 58969 h 3086914"/>
              <a:gd name="connsiteX28" fmla="*/ 1551602 w 2964740"/>
              <a:gd name="connsiteY28" fmla="*/ 124210 h 3086914"/>
              <a:gd name="connsiteX29" fmla="*/ 1534824 w 2964740"/>
              <a:gd name="connsiteY29" fmla="*/ 258274 h 3086914"/>
              <a:gd name="connsiteX30" fmla="*/ 1474389 w 2964740"/>
              <a:gd name="connsiteY30" fmla="*/ 251433 h 3086914"/>
              <a:gd name="connsiteX31" fmla="*/ 1491249 w 2964740"/>
              <a:gd name="connsiteY31" fmla="*/ 104906 h 3086914"/>
              <a:gd name="connsiteX32" fmla="*/ 1623929 w 2964740"/>
              <a:gd name="connsiteY32" fmla="*/ 3014 h 3086914"/>
              <a:gd name="connsiteX33" fmla="*/ 1727043 w 2964740"/>
              <a:gd name="connsiteY33" fmla="*/ 133332 h 3086914"/>
              <a:gd name="connsiteX34" fmla="*/ 1289662 w 2964740"/>
              <a:gd name="connsiteY34" fmla="*/ 2830106 h 3086914"/>
              <a:gd name="connsiteX35" fmla="*/ 1344477 w 2964740"/>
              <a:gd name="connsiteY35" fmla="*/ 2831165 h 3086914"/>
              <a:gd name="connsiteX36" fmla="*/ 1474226 w 2964740"/>
              <a:gd name="connsiteY36" fmla="*/ 2988687 h 3086914"/>
              <a:gd name="connsiteX37" fmla="*/ 1473574 w 2964740"/>
              <a:gd name="connsiteY37" fmla="*/ 2833038 h 3086914"/>
              <a:gd name="connsiteX38" fmla="*/ 1533357 w 2964740"/>
              <a:gd name="connsiteY38" fmla="*/ 2834016 h 3086914"/>
              <a:gd name="connsiteX39" fmla="*/ 1533439 w 2964740"/>
              <a:gd name="connsiteY39" fmla="*/ 3090336 h 3086914"/>
              <a:gd name="connsiteX40" fmla="*/ 1473981 w 2964740"/>
              <a:gd name="connsiteY40" fmla="*/ 3089440 h 3086914"/>
              <a:gd name="connsiteX41" fmla="*/ 1473900 w 2964740"/>
              <a:gd name="connsiteY41" fmla="*/ 3083250 h 3086914"/>
              <a:gd name="connsiteX42" fmla="*/ 1459239 w 2964740"/>
              <a:gd name="connsiteY42" fmla="*/ 3051647 h 3086914"/>
              <a:gd name="connsiteX43" fmla="*/ 1345699 w 2964740"/>
              <a:gd name="connsiteY43" fmla="*/ 2912858 h 3086914"/>
              <a:gd name="connsiteX44" fmla="*/ 1341708 w 2964740"/>
              <a:gd name="connsiteY44" fmla="*/ 3087485 h 3086914"/>
              <a:gd name="connsiteX45" fmla="*/ 1281273 w 2964740"/>
              <a:gd name="connsiteY45" fmla="*/ 3086507 h 3086914"/>
              <a:gd name="connsiteX46" fmla="*/ 1289662 w 2964740"/>
              <a:gd name="connsiteY46" fmla="*/ 2830106 h 3086914"/>
              <a:gd name="connsiteX47" fmla="*/ 1926593 w 2964740"/>
              <a:gd name="connsiteY47" fmla="*/ 75177 h 3086914"/>
              <a:gd name="connsiteX48" fmla="*/ 1983281 w 2964740"/>
              <a:gd name="connsiteY48" fmla="*/ 95458 h 3086914"/>
              <a:gd name="connsiteX49" fmla="*/ 1936693 w 2964740"/>
              <a:gd name="connsiteY49" fmla="*/ 258274 h 3086914"/>
              <a:gd name="connsiteX50" fmla="*/ 2065626 w 2964740"/>
              <a:gd name="connsiteY50" fmla="*/ 137975 h 3086914"/>
              <a:gd name="connsiteX51" fmla="*/ 2099916 w 2964740"/>
              <a:gd name="connsiteY51" fmla="*/ 153857 h 3086914"/>
              <a:gd name="connsiteX52" fmla="*/ 2091690 w 2964740"/>
              <a:gd name="connsiteY52" fmla="*/ 329950 h 3086914"/>
              <a:gd name="connsiteX53" fmla="*/ 2184949 w 2964740"/>
              <a:gd name="connsiteY53" fmla="*/ 189369 h 3086914"/>
              <a:gd name="connsiteX54" fmla="*/ 2237565 w 2964740"/>
              <a:gd name="connsiteY54" fmla="*/ 219994 h 3086914"/>
              <a:gd name="connsiteX55" fmla="*/ 2089979 w 2964740"/>
              <a:gd name="connsiteY55" fmla="*/ 428829 h 3086914"/>
              <a:gd name="connsiteX56" fmla="*/ 2035816 w 2964740"/>
              <a:gd name="connsiteY56" fmla="*/ 403742 h 3086914"/>
              <a:gd name="connsiteX57" fmla="*/ 2043065 w 2964740"/>
              <a:gd name="connsiteY57" fmla="*/ 232700 h 3086914"/>
              <a:gd name="connsiteX58" fmla="*/ 1915760 w 2964740"/>
              <a:gd name="connsiteY58" fmla="*/ 348194 h 3086914"/>
              <a:gd name="connsiteX59" fmla="*/ 1860538 w 2964740"/>
              <a:gd name="connsiteY59" fmla="*/ 322701 h 3086914"/>
              <a:gd name="connsiteX60" fmla="*/ 1926593 w 2964740"/>
              <a:gd name="connsiteY60" fmla="*/ 75177 h 3086914"/>
              <a:gd name="connsiteX61" fmla="*/ 2387594 w 2964740"/>
              <a:gd name="connsiteY61" fmla="*/ 324085 h 3086914"/>
              <a:gd name="connsiteX62" fmla="*/ 2434183 w 2964740"/>
              <a:gd name="connsiteY62" fmla="*/ 362122 h 3086914"/>
              <a:gd name="connsiteX63" fmla="*/ 2336281 w 2964740"/>
              <a:gd name="connsiteY63" fmla="*/ 498875 h 3086914"/>
              <a:gd name="connsiteX64" fmla="*/ 2498120 w 2964740"/>
              <a:gd name="connsiteY64" fmla="*/ 428910 h 3086914"/>
              <a:gd name="connsiteX65" fmla="*/ 2525080 w 2964740"/>
              <a:gd name="connsiteY65" fmla="*/ 455299 h 3086914"/>
              <a:gd name="connsiteX66" fmla="*/ 2458210 w 2964740"/>
              <a:gd name="connsiteY66" fmla="*/ 618360 h 3086914"/>
              <a:gd name="connsiteX67" fmla="*/ 2592927 w 2964740"/>
              <a:gd name="connsiteY67" fmla="*/ 517527 h 3086914"/>
              <a:gd name="connsiteX68" fmla="*/ 2632348 w 2964740"/>
              <a:gd name="connsiteY68" fmla="*/ 563871 h 3086914"/>
              <a:gd name="connsiteX69" fmla="*/ 2423269 w 2964740"/>
              <a:gd name="connsiteY69" fmla="*/ 710886 h 3086914"/>
              <a:gd name="connsiteX70" fmla="*/ 2380671 w 2964740"/>
              <a:gd name="connsiteY70" fmla="*/ 669021 h 3086914"/>
              <a:gd name="connsiteX71" fmla="*/ 2444934 w 2964740"/>
              <a:gd name="connsiteY71" fmla="*/ 510359 h 3086914"/>
              <a:gd name="connsiteX72" fmla="*/ 2286271 w 2964740"/>
              <a:gd name="connsiteY72" fmla="*/ 576414 h 3086914"/>
              <a:gd name="connsiteX73" fmla="*/ 2242859 w 2964740"/>
              <a:gd name="connsiteY73" fmla="*/ 533816 h 3086914"/>
              <a:gd name="connsiteX74" fmla="*/ 2387594 w 2964740"/>
              <a:gd name="connsiteY74" fmla="*/ 324085 h 3086914"/>
              <a:gd name="connsiteX75" fmla="*/ 405208 w 2964740"/>
              <a:gd name="connsiteY75" fmla="*/ 2548456 h 3086914"/>
              <a:gd name="connsiteX76" fmla="*/ 293298 w 2964740"/>
              <a:gd name="connsiteY76" fmla="*/ 2515876 h 3086914"/>
              <a:gd name="connsiteX77" fmla="*/ 287026 w 2964740"/>
              <a:gd name="connsiteY77" fmla="*/ 2500971 h 3086914"/>
              <a:gd name="connsiteX78" fmla="*/ 448458 w 2964740"/>
              <a:gd name="connsiteY78" fmla="*/ 2484355 h 3086914"/>
              <a:gd name="connsiteX79" fmla="*/ 405208 w 2964740"/>
              <a:gd name="connsiteY79" fmla="*/ 2548456 h 3086914"/>
              <a:gd name="connsiteX80" fmla="*/ 326773 w 2964740"/>
              <a:gd name="connsiteY80" fmla="*/ 2403884 h 3086914"/>
              <a:gd name="connsiteX81" fmla="*/ 438847 w 2964740"/>
              <a:gd name="connsiteY81" fmla="*/ 2436870 h 3086914"/>
              <a:gd name="connsiteX82" fmla="*/ 444548 w 2964740"/>
              <a:gd name="connsiteY82" fmla="*/ 2450228 h 3086914"/>
              <a:gd name="connsiteX83" fmla="*/ 283687 w 2964740"/>
              <a:gd name="connsiteY83" fmla="*/ 2466925 h 3086914"/>
              <a:gd name="connsiteX84" fmla="*/ 326773 w 2964740"/>
              <a:gd name="connsiteY84" fmla="*/ 2403884 h 3086914"/>
              <a:gd name="connsiteX85" fmla="*/ 541147 w 2964740"/>
              <a:gd name="connsiteY85" fmla="*/ 2474826 h 3086914"/>
              <a:gd name="connsiteX86" fmla="*/ 537482 w 2964740"/>
              <a:gd name="connsiteY86" fmla="*/ 2440617 h 3086914"/>
              <a:gd name="connsiteX87" fmla="*/ 501563 w 2964740"/>
              <a:gd name="connsiteY87" fmla="*/ 2444364 h 3086914"/>
              <a:gd name="connsiteX88" fmla="*/ 488042 w 2964740"/>
              <a:gd name="connsiteY88" fmla="*/ 2410237 h 3086914"/>
              <a:gd name="connsiteX89" fmla="*/ 298266 w 2964740"/>
              <a:gd name="connsiteY89" fmla="*/ 2351512 h 3086914"/>
              <a:gd name="connsiteX90" fmla="*/ 225858 w 2964740"/>
              <a:gd name="connsiteY90" fmla="*/ 2473034 h 3086914"/>
              <a:gd name="connsiteX91" fmla="*/ 189043 w 2964740"/>
              <a:gd name="connsiteY91" fmla="*/ 2476862 h 3086914"/>
              <a:gd name="connsiteX92" fmla="*/ 193767 w 2964740"/>
              <a:gd name="connsiteY92" fmla="*/ 2510663 h 3086914"/>
              <a:gd name="connsiteX93" fmla="*/ 230175 w 2964740"/>
              <a:gd name="connsiteY93" fmla="*/ 2506917 h 3086914"/>
              <a:gd name="connsiteX94" fmla="*/ 244021 w 2964740"/>
              <a:gd name="connsiteY94" fmla="*/ 2542592 h 3086914"/>
              <a:gd name="connsiteX95" fmla="*/ 433797 w 2964740"/>
              <a:gd name="connsiteY95" fmla="*/ 2601397 h 3086914"/>
              <a:gd name="connsiteX96" fmla="*/ 506205 w 2964740"/>
              <a:gd name="connsiteY96" fmla="*/ 2478491 h 3086914"/>
              <a:gd name="connsiteX97" fmla="*/ 541147 w 2964740"/>
              <a:gd name="connsiteY97" fmla="*/ 2474826 h 3086914"/>
              <a:gd name="connsiteX98" fmla="*/ 2267620 w 2964740"/>
              <a:gd name="connsiteY98" fmla="*/ 2527605 h 3086914"/>
              <a:gd name="connsiteX99" fmla="*/ 2316896 w 2964740"/>
              <a:gd name="connsiteY99" fmla="*/ 2483460 h 3086914"/>
              <a:gd name="connsiteX100" fmla="*/ 2507324 w 2964740"/>
              <a:gd name="connsiteY100" fmla="*/ 2557334 h 3086914"/>
              <a:gd name="connsiteX101" fmla="*/ 2423187 w 2964740"/>
              <a:gd name="connsiteY101" fmla="*/ 2370734 h 3086914"/>
              <a:gd name="connsiteX102" fmla="*/ 2463667 w 2964740"/>
              <a:gd name="connsiteY102" fmla="*/ 2319584 h 3086914"/>
              <a:gd name="connsiteX103" fmla="*/ 2581605 w 2964740"/>
              <a:gd name="connsiteY103" fmla="*/ 2583071 h 3086914"/>
              <a:gd name="connsiteX104" fmla="*/ 2537379 w 2964740"/>
              <a:gd name="connsiteY104" fmla="*/ 2629986 h 3086914"/>
              <a:gd name="connsiteX105" fmla="*/ 2267620 w 2964740"/>
              <a:gd name="connsiteY105" fmla="*/ 2527605 h 3086914"/>
              <a:gd name="connsiteX106" fmla="*/ 1337229 w 2964740"/>
              <a:gd name="connsiteY106" fmla="*/ 253632 h 3086914"/>
              <a:gd name="connsiteX107" fmla="*/ 1283065 w 2964740"/>
              <a:gd name="connsiteY107" fmla="*/ 262591 h 3086914"/>
              <a:gd name="connsiteX108" fmla="*/ 1126764 w 2964740"/>
              <a:gd name="connsiteY108" fmla="*/ 131377 h 3086914"/>
              <a:gd name="connsiteX109" fmla="*/ 1155842 w 2964740"/>
              <a:gd name="connsiteY109" fmla="*/ 284257 h 3086914"/>
              <a:gd name="connsiteX110" fmla="*/ 1096873 w 2964740"/>
              <a:gd name="connsiteY110" fmla="*/ 294194 h 3086914"/>
              <a:gd name="connsiteX111" fmla="*/ 1049877 w 2964740"/>
              <a:gd name="connsiteY111" fmla="*/ 42190 h 3086914"/>
              <a:gd name="connsiteX112" fmla="*/ 1108520 w 2964740"/>
              <a:gd name="connsiteY112" fmla="*/ 32254 h 3086914"/>
              <a:gd name="connsiteX113" fmla="*/ 1109742 w 2964740"/>
              <a:gd name="connsiteY113" fmla="*/ 38362 h 3086914"/>
              <a:gd name="connsiteX114" fmla="*/ 1129941 w 2964740"/>
              <a:gd name="connsiteY114" fmla="*/ 66788 h 3086914"/>
              <a:gd name="connsiteX115" fmla="*/ 1266938 w 2964740"/>
              <a:gd name="connsiteY115" fmla="*/ 182527 h 3086914"/>
              <a:gd name="connsiteX116" fmla="*/ 1238920 w 2964740"/>
              <a:gd name="connsiteY116" fmla="*/ 10100 h 3086914"/>
              <a:gd name="connsiteX117" fmla="*/ 1298540 w 2964740"/>
              <a:gd name="connsiteY117" fmla="*/ 0 h 3086914"/>
              <a:gd name="connsiteX118" fmla="*/ 1337229 w 2964740"/>
              <a:gd name="connsiteY118" fmla="*/ 253632 h 3086914"/>
              <a:gd name="connsiteX119" fmla="*/ 2523858 w 2964740"/>
              <a:gd name="connsiteY119" fmla="*/ 2233086 h 3086914"/>
              <a:gd name="connsiteX120" fmla="*/ 2548700 w 2964740"/>
              <a:gd name="connsiteY120" fmla="*/ 2184135 h 3086914"/>
              <a:gd name="connsiteX121" fmla="*/ 2747028 w 2964740"/>
              <a:gd name="connsiteY121" fmla="*/ 2135998 h 3086914"/>
              <a:gd name="connsiteX122" fmla="*/ 2606691 w 2964740"/>
              <a:gd name="connsiteY122" fmla="*/ 2068803 h 3086914"/>
              <a:gd name="connsiteX123" fmla="*/ 2633651 w 2964740"/>
              <a:gd name="connsiteY123" fmla="*/ 2015454 h 3086914"/>
              <a:gd name="connsiteX124" fmla="*/ 2864477 w 2964740"/>
              <a:gd name="connsiteY124" fmla="*/ 2127039 h 3086914"/>
              <a:gd name="connsiteX125" fmla="*/ 2837762 w 2964740"/>
              <a:gd name="connsiteY125" fmla="*/ 2180144 h 3086914"/>
              <a:gd name="connsiteX126" fmla="*/ 2832142 w 2964740"/>
              <a:gd name="connsiteY126" fmla="*/ 2177456 h 3086914"/>
              <a:gd name="connsiteX127" fmla="*/ 2797363 w 2964740"/>
              <a:gd name="connsiteY127" fmla="*/ 2176886 h 3086914"/>
              <a:gd name="connsiteX128" fmla="*/ 2622981 w 2964740"/>
              <a:gd name="connsiteY128" fmla="*/ 2218587 h 3086914"/>
              <a:gd name="connsiteX129" fmla="*/ 2778467 w 2964740"/>
              <a:gd name="connsiteY129" fmla="*/ 2298245 h 3086914"/>
              <a:gd name="connsiteX130" fmla="*/ 2751263 w 2964740"/>
              <a:gd name="connsiteY130" fmla="*/ 2352245 h 3086914"/>
              <a:gd name="connsiteX131" fmla="*/ 2523858 w 2964740"/>
              <a:gd name="connsiteY131" fmla="*/ 2233086 h 3086914"/>
              <a:gd name="connsiteX132" fmla="*/ 230989 w 2964740"/>
              <a:gd name="connsiteY132" fmla="*/ 2015454 h 3086914"/>
              <a:gd name="connsiteX133" fmla="*/ 257542 w 2964740"/>
              <a:gd name="connsiteY133" fmla="*/ 2070513 h 3086914"/>
              <a:gd name="connsiteX134" fmla="*/ 168436 w 2964740"/>
              <a:gd name="connsiteY134" fmla="*/ 2113437 h 3086914"/>
              <a:gd name="connsiteX135" fmla="*/ 298755 w 2964740"/>
              <a:gd name="connsiteY135" fmla="*/ 2155953 h 3086914"/>
              <a:gd name="connsiteX136" fmla="*/ 326936 w 2964740"/>
              <a:gd name="connsiteY136" fmla="*/ 2214352 h 3086914"/>
              <a:gd name="connsiteX137" fmla="*/ 173894 w 2964740"/>
              <a:gd name="connsiteY137" fmla="*/ 2171021 h 3086914"/>
              <a:gd name="connsiteX138" fmla="*/ 101404 w 2964740"/>
              <a:gd name="connsiteY138" fmla="*/ 2336933 h 3086914"/>
              <a:gd name="connsiteX139" fmla="*/ 68336 w 2964740"/>
              <a:gd name="connsiteY139" fmla="*/ 2268353 h 3086914"/>
              <a:gd name="connsiteX140" fmla="*/ 128608 w 2964740"/>
              <a:gd name="connsiteY140" fmla="*/ 2132740 h 3086914"/>
              <a:gd name="connsiteX141" fmla="*/ 26634 w 2964740"/>
              <a:gd name="connsiteY141" fmla="*/ 2181935 h 3086914"/>
              <a:gd name="connsiteX142" fmla="*/ 0 w 2964740"/>
              <a:gd name="connsiteY142" fmla="*/ 2126876 h 3086914"/>
              <a:gd name="connsiteX143" fmla="*/ 230989 w 2964740"/>
              <a:gd name="connsiteY143" fmla="*/ 2015454 h 3086914"/>
              <a:gd name="connsiteX144" fmla="*/ 682542 w 2964740"/>
              <a:gd name="connsiteY144" fmla="*/ 2722349 h 3086914"/>
              <a:gd name="connsiteX145" fmla="*/ 731248 w 2964740"/>
              <a:gd name="connsiteY145" fmla="*/ 2719173 h 3086914"/>
              <a:gd name="connsiteX146" fmla="*/ 714959 w 2964740"/>
              <a:gd name="connsiteY146" fmla="*/ 2674783 h 3086914"/>
              <a:gd name="connsiteX147" fmla="*/ 681972 w 2964740"/>
              <a:gd name="connsiteY147" fmla="*/ 2652303 h 3086914"/>
              <a:gd name="connsiteX148" fmla="*/ 649555 w 2964740"/>
              <a:gd name="connsiteY148" fmla="*/ 2699869 h 3086914"/>
              <a:gd name="connsiteX149" fmla="*/ 682542 w 2964740"/>
              <a:gd name="connsiteY149" fmla="*/ 2722349 h 3086914"/>
              <a:gd name="connsiteX150" fmla="*/ 635465 w 2964740"/>
              <a:gd name="connsiteY150" fmla="*/ 2819273 h 3086914"/>
              <a:gd name="connsiteX151" fmla="*/ 686207 w 2964740"/>
              <a:gd name="connsiteY151" fmla="*/ 2815771 h 3086914"/>
              <a:gd name="connsiteX152" fmla="*/ 670162 w 2964740"/>
              <a:gd name="connsiteY152" fmla="*/ 2768449 h 3086914"/>
              <a:gd name="connsiteX153" fmla="*/ 624225 w 2964740"/>
              <a:gd name="connsiteY153" fmla="*/ 2737092 h 3086914"/>
              <a:gd name="connsiteX154" fmla="*/ 589527 w 2964740"/>
              <a:gd name="connsiteY154" fmla="*/ 2787916 h 3086914"/>
              <a:gd name="connsiteX155" fmla="*/ 635465 w 2964740"/>
              <a:gd name="connsiteY155" fmla="*/ 2819273 h 3086914"/>
              <a:gd name="connsiteX156" fmla="*/ 657456 w 2964740"/>
              <a:gd name="connsiteY156" fmla="*/ 2579732 h 3086914"/>
              <a:gd name="connsiteX157" fmla="*/ 741267 w 2964740"/>
              <a:gd name="connsiteY157" fmla="*/ 2636909 h 3086914"/>
              <a:gd name="connsiteX158" fmla="*/ 786226 w 2964740"/>
              <a:gd name="connsiteY158" fmla="*/ 2746458 h 3086914"/>
              <a:gd name="connsiteX159" fmla="*/ 727420 w 2964740"/>
              <a:gd name="connsiteY159" fmla="*/ 2771544 h 3086914"/>
              <a:gd name="connsiteX160" fmla="*/ 735158 w 2964740"/>
              <a:gd name="connsiteY160" fmla="*/ 2851771 h 3086914"/>
              <a:gd name="connsiteX161" fmla="*/ 609727 w 2964740"/>
              <a:gd name="connsiteY161" fmla="*/ 2857554 h 3086914"/>
              <a:gd name="connsiteX162" fmla="*/ 512884 w 2964740"/>
              <a:gd name="connsiteY162" fmla="*/ 2791499 h 3086914"/>
              <a:gd name="connsiteX163" fmla="*/ 657456 w 2964740"/>
              <a:gd name="connsiteY163" fmla="*/ 2579732 h 3086914"/>
              <a:gd name="connsiteX164" fmla="*/ 2886469 w 2964740"/>
              <a:gd name="connsiteY164" fmla="*/ 1944105 h 3086914"/>
              <a:gd name="connsiteX165" fmla="*/ 2857961 w 2964740"/>
              <a:gd name="connsiteY165" fmla="*/ 1893688 h 3086914"/>
              <a:gd name="connsiteX166" fmla="*/ 2907564 w 2964740"/>
              <a:gd name="connsiteY166" fmla="*/ 1831786 h 3086914"/>
              <a:gd name="connsiteX167" fmla="*/ 2887446 w 2964740"/>
              <a:gd name="connsiteY167" fmla="*/ 1784465 h 3086914"/>
              <a:gd name="connsiteX168" fmla="*/ 2842568 w 2964740"/>
              <a:gd name="connsiteY168" fmla="*/ 1829262 h 3086914"/>
              <a:gd name="connsiteX169" fmla="*/ 2743933 w 2964740"/>
              <a:gd name="connsiteY169" fmla="*/ 1905091 h 3086914"/>
              <a:gd name="connsiteX170" fmla="*/ 2685941 w 2964740"/>
              <a:gd name="connsiteY170" fmla="*/ 1792039 h 3086914"/>
              <a:gd name="connsiteX171" fmla="*/ 2745318 w 2964740"/>
              <a:gd name="connsiteY171" fmla="*/ 1701468 h 3086914"/>
              <a:gd name="connsiteX172" fmla="*/ 2772603 w 2964740"/>
              <a:gd name="connsiteY172" fmla="*/ 1750501 h 3086914"/>
              <a:gd name="connsiteX173" fmla="*/ 2735544 w 2964740"/>
              <a:gd name="connsiteY173" fmla="*/ 1803687 h 3086914"/>
              <a:gd name="connsiteX174" fmla="*/ 2751019 w 2964740"/>
              <a:gd name="connsiteY174" fmla="*/ 1846366 h 3086914"/>
              <a:gd name="connsiteX175" fmla="*/ 2792558 w 2964740"/>
              <a:gd name="connsiteY175" fmla="*/ 1804094 h 3086914"/>
              <a:gd name="connsiteX176" fmla="*/ 2894125 w 2964740"/>
              <a:gd name="connsiteY176" fmla="*/ 1725333 h 3086914"/>
              <a:gd name="connsiteX177" fmla="*/ 2957736 w 2964740"/>
              <a:gd name="connsiteY177" fmla="*/ 1843597 h 3086914"/>
              <a:gd name="connsiteX178" fmla="*/ 2886469 w 2964740"/>
              <a:gd name="connsiteY178" fmla="*/ 1944105 h 3086914"/>
              <a:gd name="connsiteX179" fmla="*/ 2714367 w 2964740"/>
              <a:gd name="connsiteY179" fmla="*/ 1367120 h 3086914"/>
              <a:gd name="connsiteX180" fmla="*/ 2701417 w 2964740"/>
              <a:gd name="connsiteY180" fmla="*/ 1307337 h 3086914"/>
              <a:gd name="connsiteX181" fmla="*/ 2798096 w 2964740"/>
              <a:gd name="connsiteY181" fmla="*/ 1286323 h 3086914"/>
              <a:gd name="connsiteX182" fmla="*/ 2681299 w 2964740"/>
              <a:gd name="connsiteY182" fmla="*/ 1214648 h 3086914"/>
              <a:gd name="connsiteX183" fmla="*/ 2667534 w 2964740"/>
              <a:gd name="connsiteY183" fmla="*/ 1151281 h 3086914"/>
              <a:gd name="connsiteX184" fmla="*/ 2806241 w 2964740"/>
              <a:gd name="connsiteY184" fmla="*/ 1229146 h 3086914"/>
              <a:gd name="connsiteX185" fmla="*/ 2915464 w 2964740"/>
              <a:gd name="connsiteY185" fmla="*/ 1084737 h 3086914"/>
              <a:gd name="connsiteX186" fmla="*/ 2931591 w 2964740"/>
              <a:gd name="connsiteY186" fmla="*/ 1159181 h 3086914"/>
              <a:gd name="connsiteX187" fmla="*/ 2841346 w 2964740"/>
              <a:gd name="connsiteY187" fmla="*/ 1276956 h 3086914"/>
              <a:gd name="connsiteX188" fmla="*/ 2951954 w 2964740"/>
              <a:gd name="connsiteY188" fmla="*/ 1252929 h 3086914"/>
              <a:gd name="connsiteX189" fmla="*/ 2964904 w 2964740"/>
              <a:gd name="connsiteY189" fmla="*/ 1312713 h 3086914"/>
              <a:gd name="connsiteX190" fmla="*/ 2714367 w 2964740"/>
              <a:gd name="connsiteY190" fmla="*/ 1367120 h 3086914"/>
              <a:gd name="connsiteX191" fmla="*/ 966717 w 2964740"/>
              <a:gd name="connsiteY191" fmla="*/ 338990 h 3086914"/>
              <a:gd name="connsiteX192" fmla="*/ 791521 w 2964740"/>
              <a:gd name="connsiteY192" fmla="*/ 421661 h 3086914"/>
              <a:gd name="connsiteX193" fmla="*/ 769774 w 2964740"/>
              <a:gd name="connsiteY193" fmla="*/ 375642 h 3086914"/>
              <a:gd name="connsiteX194" fmla="*/ 889667 w 2964740"/>
              <a:gd name="connsiteY194" fmla="*/ 319036 h 3086914"/>
              <a:gd name="connsiteX195" fmla="*/ 868409 w 2964740"/>
              <a:gd name="connsiteY195" fmla="*/ 273994 h 3086914"/>
              <a:gd name="connsiteX196" fmla="*/ 768308 w 2964740"/>
              <a:gd name="connsiteY196" fmla="*/ 321235 h 3086914"/>
              <a:gd name="connsiteX197" fmla="*/ 746642 w 2964740"/>
              <a:gd name="connsiteY197" fmla="*/ 275216 h 3086914"/>
              <a:gd name="connsiteX198" fmla="*/ 846662 w 2964740"/>
              <a:gd name="connsiteY198" fmla="*/ 227976 h 3086914"/>
              <a:gd name="connsiteX199" fmla="*/ 823693 w 2964740"/>
              <a:gd name="connsiteY199" fmla="*/ 179269 h 3086914"/>
              <a:gd name="connsiteX200" fmla="*/ 703800 w 2964740"/>
              <a:gd name="connsiteY200" fmla="*/ 235876 h 3086914"/>
              <a:gd name="connsiteX201" fmla="*/ 682053 w 2964740"/>
              <a:gd name="connsiteY201" fmla="*/ 189776 h 3086914"/>
              <a:gd name="connsiteX202" fmla="*/ 857331 w 2964740"/>
              <a:gd name="connsiteY202" fmla="*/ 107105 h 3086914"/>
              <a:gd name="connsiteX203" fmla="*/ 966717 w 2964740"/>
              <a:gd name="connsiteY203" fmla="*/ 338990 h 3086914"/>
              <a:gd name="connsiteX204" fmla="*/ 958084 w 2964740"/>
              <a:gd name="connsiteY204" fmla="*/ 2745481 h 3086914"/>
              <a:gd name="connsiteX205" fmla="*/ 1142891 w 2964740"/>
              <a:gd name="connsiteY205" fmla="*/ 2803635 h 3086914"/>
              <a:gd name="connsiteX206" fmla="*/ 1127660 w 2964740"/>
              <a:gd name="connsiteY206" fmla="*/ 2852179 h 3086914"/>
              <a:gd name="connsiteX207" fmla="*/ 1001170 w 2964740"/>
              <a:gd name="connsiteY207" fmla="*/ 2812350 h 3086914"/>
              <a:gd name="connsiteX208" fmla="*/ 986265 w 2964740"/>
              <a:gd name="connsiteY208" fmla="*/ 2859835 h 3086914"/>
              <a:gd name="connsiteX209" fmla="*/ 1091742 w 2964740"/>
              <a:gd name="connsiteY209" fmla="*/ 2893066 h 3086914"/>
              <a:gd name="connsiteX210" fmla="*/ 1076510 w 2964740"/>
              <a:gd name="connsiteY210" fmla="*/ 2941610 h 3086914"/>
              <a:gd name="connsiteX211" fmla="*/ 970953 w 2964740"/>
              <a:gd name="connsiteY211" fmla="*/ 2908460 h 3086914"/>
              <a:gd name="connsiteX212" fmla="*/ 954826 w 2964740"/>
              <a:gd name="connsiteY212" fmla="*/ 2959773 h 3086914"/>
              <a:gd name="connsiteX213" fmla="*/ 1081316 w 2964740"/>
              <a:gd name="connsiteY213" fmla="*/ 2999601 h 3086914"/>
              <a:gd name="connsiteX214" fmla="*/ 1066004 w 2964740"/>
              <a:gd name="connsiteY214" fmla="*/ 3048226 h 3086914"/>
              <a:gd name="connsiteX215" fmla="*/ 881196 w 2964740"/>
              <a:gd name="connsiteY215" fmla="*/ 2990072 h 3086914"/>
              <a:gd name="connsiteX216" fmla="*/ 958084 w 2964740"/>
              <a:gd name="connsiteY216" fmla="*/ 2745481 h 3086914"/>
              <a:gd name="connsiteX217" fmla="*/ 2163772 w 2964740"/>
              <a:gd name="connsiteY217" fmla="*/ 2789545 h 3086914"/>
              <a:gd name="connsiteX218" fmla="*/ 2148541 w 2964740"/>
              <a:gd name="connsiteY218" fmla="*/ 2687489 h 3086914"/>
              <a:gd name="connsiteX219" fmla="*/ 2234307 w 2964740"/>
              <a:gd name="connsiteY219" fmla="*/ 2745562 h 3086914"/>
              <a:gd name="connsiteX220" fmla="*/ 2163772 w 2964740"/>
              <a:gd name="connsiteY220" fmla="*/ 2789545 h 3086914"/>
              <a:gd name="connsiteX221" fmla="*/ 2327729 w 2964740"/>
              <a:gd name="connsiteY221" fmla="*/ 2808767 h 3086914"/>
              <a:gd name="connsiteX222" fmla="*/ 2379531 w 2964740"/>
              <a:gd name="connsiteY222" fmla="*/ 2770322 h 3086914"/>
              <a:gd name="connsiteX223" fmla="*/ 2144876 w 2964740"/>
              <a:gd name="connsiteY223" fmla="*/ 2619479 h 3086914"/>
              <a:gd name="connsiteX224" fmla="*/ 2090305 w 2964740"/>
              <a:gd name="connsiteY224" fmla="*/ 2653851 h 3086914"/>
              <a:gd name="connsiteX225" fmla="*/ 2125247 w 2964740"/>
              <a:gd name="connsiteY225" fmla="*/ 2930370 h 3086914"/>
              <a:gd name="connsiteX226" fmla="*/ 2180469 w 2964740"/>
              <a:gd name="connsiteY226" fmla="*/ 2901455 h 3086914"/>
              <a:gd name="connsiteX227" fmla="*/ 2171999 w 2964740"/>
              <a:gd name="connsiteY227" fmla="*/ 2844523 h 3086914"/>
              <a:gd name="connsiteX228" fmla="*/ 2280570 w 2964740"/>
              <a:gd name="connsiteY228" fmla="*/ 2776839 h 3086914"/>
              <a:gd name="connsiteX229" fmla="*/ 2327729 w 2964740"/>
              <a:gd name="connsiteY229" fmla="*/ 2808767 h 3086914"/>
              <a:gd name="connsiteX230" fmla="*/ 1432198 w 2964740"/>
              <a:gd name="connsiteY230" fmla="*/ 2344752 h 3086914"/>
              <a:gd name="connsiteX231" fmla="*/ 1173028 w 2964740"/>
              <a:gd name="connsiteY231" fmla="*/ 2415450 h 3086914"/>
              <a:gd name="connsiteX232" fmla="*/ 1432198 w 2964740"/>
              <a:gd name="connsiteY232" fmla="*/ 2452591 h 3086914"/>
              <a:gd name="connsiteX233" fmla="*/ 1691368 w 2964740"/>
              <a:gd name="connsiteY233" fmla="*/ 2415450 h 3086914"/>
              <a:gd name="connsiteX234" fmla="*/ 1432198 w 2964740"/>
              <a:gd name="connsiteY234" fmla="*/ 2344752 h 3086914"/>
              <a:gd name="connsiteX235" fmla="*/ 1917878 w 2964740"/>
              <a:gd name="connsiteY235" fmla="*/ 2191872 h 3086914"/>
              <a:gd name="connsiteX236" fmla="*/ 1768338 w 2964740"/>
              <a:gd name="connsiteY236" fmla="*/ 2227873 h 3086914"/>
              <a:gd name="connsiteX237" fmla="*/ 1619205 w 2964740"/>
              <a:gd name="connsiteY237" fmla="*/ 2189755 h 3086914"/>
              <a:gd name="connsiteX238" fmla="*/ 1432117 w 2964740"/>
              <a:gd name="connsiteY238" fmla="*/ 2134288 h 3086914"/>
              <a:gd name="connsiteX239" fmla="*/ 1245028 w 2964740"/>
              <a:gd name="connsiteY239" fmla="*/ 2189755 h 3086914"/>
              <a:gd name="connsiteX240" fmla="*/ 1095895 w 2964740"/>
              <a:gd name="connsiteY240" fmla="*/ 2227873 h 3086914"/>
              <a:gd name="connsiteX241" fmla="*/ 946355 w 2964740"/>
              <a:gd name="connsiteY241" fmla="*/ 2191872 h 3086914"/>
              <a:gd name="connsiteX242" fmla="*/ 745013 w 2964740"/>
              <a:gd name="connsiteY242" fmla="*/ 2138442 h 3086914"/>
              <a:gd name="connsiteX243" fmla="*/ 1098502 w 2964740"/>
              <a:gd name="connsiteY243" fmla="*/ 2327077 h 3086914"/>
              <a:gd name="connsiteX244" fmla="*/ 1283961 w 2964740"/>
              <a:gd name="connsiteY244" fmla="*/ 2284235 h 3086914"/>
              <a:gd name="connsiteX245" fmla="*/ 1432117 w 2964740"/>
              <a:gd name="connsiteY245" fmla="*/ 2236343 h 3086914"/>
              <a:gd name="connsiteX246" fmla="*/ 1580272 w 2964740"/>
              <a:gd name="connsiteY246" fmla="*/ 2284235 h 3086914"/>
              <a:gd name="connsiteX247" fmla="*/ 1765731 w 2964740"/>
              <a:gd name="connsiteY247" fmla="*/ 2327077 h 3086914"/>
              <a:gd name="connsiteX248" fmla="*/ 2119220 w 2964740"/>
              <a:gd name="connsiteY248" fmla="*/ 2138442 h 3086914"/>
              <a:gd name="connsiteX249" fmla="*/ 1917878 w 2964740"/>
              <a:gd name="connsiteY249" fmla="*/ 2191872 h 3086914"/>
              <a:gd name="connsiteX250" fmla="*/ 2114577 w 2964740"/>
              <a:gd name="connsiteY250" fmla="*/ 1920077 h 3086914"/>
              <a:gd name="connsiteX251" fmla="*/ 1920403 w 2964740"/>
              <a:gd name="connsiteY251" fmla="*/ 1983037 h 3086914"/>
              <a:gd name="connsiteX252" fmla="*/ 1772736 w 2964740"/>
              <a:gd name="connsiteY252" fmla="*/ 2026857 h 3086914"/>
              <a:gd name="connsiteX253" fmla="*/ 1624988 w 2964740"/>
              <a:gd name="connsiteY253" fmla="*/ 1983037 h 3086914"/>
              <a:gd name="connsiteX254" fmla="*/ 1432198 w 2964740"/>
              <a:gd name="connsiteY254" fmla="*/ 1929525 h 3086914"/>
              <a:gd name="connsiteX255" fmla="*/ 1239408 w 2964740"/>
              <a:gd name="connsiteY255" fmla="*/ 1983037 h 3086914"/>
              <a:gd name="connsiteX256" fmla="*/ 1091660 w 2964740"/>
              <a:gd name="connsiteY256" fmla="*/ 2026857 h 3086914"/>
              <a:gd name="connsiteX257" fmla="*/ 943993 w 2964740"/>
              <a:gd name="connsiteY257" fmla="*/ 1983037 h 3086914"/>
              <a:gd name="connsiteX258" fmla="*/ 749819 w 2964740"/>
              <a:gd name="connsiteY258" fmla="*/ 1920077 h 3086914"/>
              <a:gd name="connsiteX259" fmla="*/ 614125 w 2964740"/>
              <a:gd name="connsiteY259" fmla="*/ 1939543 h 3086914"/>
              <a:gd name="connsiteX260" fmla="*/ 667148 w 2964740"/>
              <a:gd name="connsiteY260" fmla="*/ 2031825 h 3086914"/>
              <a:gd name="connsiteX261" fmla="*/ 749737 w 2964740"/>
              <a:gd name="connsiteY261" fmla="*/ 2023843 h 3086914"/>
              <a:gd name="connsiteX262" fmla="*/ 902291 w 2964740"/>
              <a:gd name="connsiteY262" fmla="*/ 2067581 h 3086914"/>
              <a:gd name="connsiteX263" fmla="*/ 1082945 w 2964740"/>
              <a:gd name="connsiteY263" fmla="*/ 2127283 h 3086914"/>
              <a:gd name="connsiteX264" fmla="*/ 1279237 w 2964740"/>
              <a:gd name="connsiteY264" fmla="*/ 2070513 h 3086914"/>
              <a:gd name="connsiteX265" fmla="*/ 1432198 w 2964740"/>
              <a:gd name="connsiteY265" fmla="*/ 2029056 h 3086914"/>
              <a:gd name="connsiteX266" fmla="*/ 1585159 w 2964740"/>
              <a:gd name="connsiteY266" fmla="*/ 2070513 h 3086914"/>
              <a:gd name="connsiteX267" fmla="*/ 1781451 w 2964740"/>
              <a:gd name="connsiteY267" fmla="*/ 2127283 h 3086914"/>
              <a:gd name="connsiteX268" fmla="*/ 1962105 w 2964740"/>
              <a:gd name="connsiteY268" fmla="*/ 2067581 h 3086914"/>
              <a:gd name="connsiteX269" fmla="*/ 2114658 w 2964740"/>
              <a:gd name="connsiteY269" fmla="*/ 2023843 h 3086914"/>
              <a:gd name="connsiteX270" fmla="*/ 2197248 w 2964740"/>
              <a:gd name="connsiteY270" fmla="*/ 2031825 h 3086914"/>
              <a:gd name="connsiteX271" fmla="*/ 2250271 w 2964740"/>
              <a:gd name="connsiteY271" fmla="*/ 1939543 h 3086914"/>
              <a:gd name="connsiteX272" fmla="*/ 2114577 w 2964740"/>
              <a:gd name="connsiteY272" fmla="*/ 1920077 h 3086914"/>
              <a:gd name="connsiteX273" fmla="*/ 1038800 w 2964740"/>
              <a:gd name="connsiteY273" fmla="*/ 776941 h 3086914"/>
              <a:gd name="connsiteX274" fmla="*/ 961016 w 2964740"/>
              <a:gd name="connsiteY274" fmla="*/ 759349 h 3086914"/>
              <a:gd name="connsiteX275" fmla="*/ 1015179 w 2964740"/>
              <a:gd name="connsiteY275" fmla="*/ 817910 h 3086914"/>
              <a:gd name="connsiteX276" fmla="*/ 961016 w 2964740"/>
              <a:gd name="connsiteY276" fmla="*/ 876472 h 3086914"/>
              <a:gd name="connsiteX277" fmla="*/ 1038800 w 2964740"/>
              <a:gd name="connsiteY277" fmla="*/ 858879 h 3086914"/>
              <a:gd name="connsiteX278" fmla="*/ 1062420 w 2964740"/>
              <a:gd name="connsiteY278" fmla="*/ 935034 h 3086914"/>
              <a:gd name="connsiteX279" fmla="*/ 1086040 w 2964740"/>
              <a:gd name="connsiteY279" fmla="*/ 858879 h 3086914"/>
              <a:gd name="connsiteX280" fmla="*/ 1163824 w 2964740"/>
              <a:gd name="connsiteY280" fmla="*/ 876472 h 3086914"/>
              <a:gd name="connsiteX281" fmla="*/ 1109660 w 2964740"/>
              <a:gd name="connsiteY281" fmla="*/ 817910 h 3086914"/>
              <a:gd name="connsiteX282" fmla="*/ 1163824 w 2964740"/>
              <a:gd name="connsiteY282" fmla="*/ 759349 h 3086914"/>
              <a:gd name="connsiteX283" fmla="*/ 1086040 w 2964740"/>
              <a:gd name="connsiteY283" fmla="*/ 776941 h 3086914"/>
              <a:gd name="connsiteX284" fmla="*/ 1062420 w 2964740"/>
              <a:gd name="connsiteY284" fmla="*/ 700787 h 3086914"/>
              <a:gd name="connsiteX285" fmla="*/ 1038800 w 2964740"/>
              <a:gd name="connsiteY285" fmla="*/ 776941 h 3086914"/>
              <a:gd name="connsiteX286" fmla="*/ 2027427 w 2964740"/>
              <a:gd name="connsiteY286" fmla="*/ 1425438 h 3086914"/>
              <a:gd name="connsiteX287" fmla="*/ 2052106 w 2964740"/>
              <a:gd name="connsiteY287" fmla="*/ 1425438 h 3086914"/>
              <a:gd name="connsiteX288" fmla="*/ 2052106 w 2964740"/>
              <a:gd name="connsiteY288" fmla="*/ 1389030 h 3086914"/>
              <a:gd name="connsiteX289" fmla="*/ 2020422 w 2964740"/>
              <a:gd name="connsiteY289" fmla="*/ 1349446 h 3086914"/>
              <a:gd name="connsiteX290" fmla="*/ 2020178 w 2964740"/>
              <a:gd name="connsiteY290" fmla="*/ 1349446 h 3086914"/>
              <a:gd name="connsiteX291" fmla="*/ 2018467 w 2964740"/>
              <a:gd name="connsiteY291" fmla="*/ 1317681 h 3086914"/>
              <a:gd name="connsiteX292" fmla="*/ 2049011 w 2964740"/>
              <a:gd name="connsiteY292" fmla="*/ 1292920 h 3086914"/>
              <a:gd name="connsiteX293" fmla="*/ 2055119 w 2964740"/>
              <a:gd name="connsiteY293" fmla="*/ 1227517 h 3086914"/>
              <a:gd name="connsiteX294" fmla="*/ 2010485 w 2964740"/>
              <a:gd name="connsiteY294" fmla="*/ 1227517 h 3086914"/>
              <a:gd name="connsiteX295" fmla="*/ 2004702 w 2964740"/>
              <a:gd name="connsiteY295" fmla="*/ 1273861 h 3086914"/>
              <a:gd name="connsiteX296" fmla="*/ 1961535 w 2964740"/>
              <a:gd name="connsiteY296" fmla="*/ 1273861 h 3086914"/>
              <a:gd name="connsiteX297" fmla="*/ 1955182 w 2964740"/>
              <a:gd name="connsiteY297" fmla="*/ 1227517 h 3086914"/>
              <a:gd name="connsiteX298" fmla="*/ 1930584 w 2964740"/>
              <a:gd name="connsiteY298" fmla="*/ 1227517 h 3086914"/>
              <a:gd name="connsiteX299" fmla="*/ 1905905 w 2964740"/>
              <a:gd name="connsiteY299" fmla="*/ 1227517 h 3086914"/>
              <a:gd name="connsiteX300" fmla="*/ 1899552 w 2964740"/>
              <a:gd name="connsiteY300" fmla="*/ 1273861 h 3086914"/>
              <a:gd name="connsiteX301" fmla="*/ 1856384 w 2964740"/>
              <a:gd name="connsiteY301" fmla="*/ 1273861 h 3086914"/>
              <a:gd name="connsiteX302" fmla="*/ 1850601 w 2964740"/>
              <a:gd name="connsiteY302" fmla="*/ 1227517 h 3086914"/>
              <a:gd name="connsiteX303" fmla="*/ 1805967 w 2964740"/>
              <a:gd name="connsiteY303" fmla="*/ 1227517 h 3086914"/>
              <a:gd name="connsiteX304" fmla="*/ 1812076 w 2964740"/>
              <a:gd name="connsiteY304" fmla="*/ 1292920 h 3086914"/>
              <a:gd name="connsiteX305" fmla="*/ 1842619 w 2964740"/>
              <a:gd name="connsiteY305" fmla="*/ 1317681 h 3086914"/>
              <a:gd name="connsiteX306" fmla="*/ 1840827 w 2964740"/>
              <a:gd name="connsiteY306" fmla="*/ 1349446 h 3086914"/>
              <a:gd name="connsiteX307" fmla="*/ 1840664 w 2964740"/>
              <a:gd name="connsiteY307" fmla="*/ 1349446 h 3086914"/>
              <a:gd name="connsiteX308" fmla="*/ 1808899 w 2964740"/>
              <a:gd name="connsiteY308" fmla="*/ 1389030 h 3086914"/>
              <a:gd name="connsiteX309" fmla="*/ 1808899 w 2964740"/>
              <a:gd name="connsiteY309" fmla="*/ 1425438 h 3086914"/>
              <a:gd name="connsiteX310" fmla="*/ 1833578 w 2964740"/>
              <a:gd name="connsiteY310" fmla="*/ 1425438 h 3086914"/>
              <a:gd name="connsiteX311" fmla="*/ 1771514 w 2964740"/>
              <a:gd name="connsiteY311" fmla="*/ 1859153 h 3086914"/>
              <a:gd name="connsiteX312" fmla="*/ 1930584 w 2964740"/>
              <a:gd name="connsiteY312" fmla="*/ 1859153 h 3086914"/>
              <a:gd name="connsiteX313" fmla="*/ 2089654 w 2964740"/>
              <a:gd name="connsiteY313" fmla="*/ 1859153 h 3086914"/>
              <a:gd name="connsiteX314" fmla="*/ 2027427 w 2964740"/>
              <a:gd name="connsiteY314" fmla="*/ 1425438 h 3086914"/>
              <a:gd name="connsiteX315" fmla="*/ 2029626 w 2964740"/>
              <a:gd name="connsiteY315" fmla="*/ 1184838 h 3086914"/>
              <a:gd name="connsiteX316" fmla="*/ 2029626 w 2964740"/>
              <a:gd name="connsiteY316" fmla="*/ 1163498 h 3086914"/>
              <a:gd name="connsiteX317" fmla="*/ 1930421 w 2964740"/>
              <a:gd name="connsiteY317" fmla="*/ 1063967 h 3086914"/>
              <a:gd name="connsiteX318" fmla="*/ 1831216 w 2964740"/>
              <a:gd name="connsiteY318" fmla="*/ 1163498 h 3086914"/>
              <a:gd name="connsiteX319" fmla="*/ 1831216 w 2964740"/>
              <a:gd name="connsiteY319" fmla="*/ 1184838 h 3086914"/>
              <a:gd name="connsiteX320" fmla="*/ 2029626 w 2964740"/>
              <a:gd name="connsiteY320" fmla="*/ 1184838 h 3086914"/>
              <a:gd name="connsiteX321" fmla="*/ 1030899 w 2964740"/>
              <a:gd name="connsiteY321" fmla="*/ 1425438 h 3086914"/>
              <a:gd name="connsiteX322" fmla="*/ 1055578 w 2964740"/>
              <a:gd name="connsiteY322" fmla="*/ 1425438 h 3086914"/>
              <a:gd name="connsiteX323" fmla="*/ 1055578 w 2964740"/>
              <a:gd name="connsiteY323" fmla="*/ 1389030 h 3086914"/>
              <a:gd name="connsiteX324" fmla="*/ 1023813 w 2964740"/>
              <a:gd name="connsiteY324" fmla="*/ 1349446 h 3086914"/>
              <a:gd name="connsiteX325" fmla="*/ 1023650 w 2964740"/>
              <a:gd name="connsiteY325" fmla="*/ 1349446 h 3086914"/>
              <a:gd name="connsiteX326" fmla="*/ 1021858 w 2964740"/>
              <a:gd name="connsiteY326" fmla="*/ 1317681 h 3086914"/>
              <a:gd name="connsiteX327" fmla="*/ 1052402 w 2964740"/>
              <a:gd name="connsiteY327" fmla="*/ 1292920 h 3086914"/>
              <a:gd name="connsiteX328" fmla="*/ 1058510 w 2964740"/>
              <a:gd name="connsiteY328" fmla="*/ 1227517 h 3086914"/>
              <a:gd name="connsiteX329" fmla="*/ 1013876 w 2964740"/>
              <a:gd name="connsiteY329" fmla="*/ 1227517 h 3086914"/>
              <a:gd name="connsiteX330" fmla="*/ 1008093 w 2964740"/>
              <a:gd name="connsiteY330" fmla="*/ 1273861 h 3086914"/>
              <a:gd name="connsiteX331" fmla="*/ 964925 w 2964740"/>
              <a:gd name="connsiteY331" fmla="*/ 1273861 h 3086914"/>
              <a:gd name="connsiteX332" fmla="*/ 958572 w 2964740"/>
              <a:gd name="connsiteY332" fmla="*/ 1227517 h 3086914"/>
              <a:gd name="connsiteX333" fmla="*/ 933893 w 2964740"/>
              <a:gd name="connsiteY333" fmla="*/ 1227517 h 3086914"/>
              <a:gd name="connsiteX334" fmla="*/ 909296 w 2964740"/>
              <a:gd name="connsiteY334" fmla="*/ 1227517 h 3086914"/>
              <a:gd name="connsiteX335" fmla="*/ 902943 w 2964740"/>
              <a:gd name="connsiteY335" fmla="*/ 1273861 h 3086914"/>
              <a:gd name="connsiteX336" fmla="*/ 859775 w 2964740"/>
              <a:gd name="connsiteY336" fmla="*/ 1273861 h 3086914"/>
              <a:gd name="connsiteX337" fmla="*/ 853992 w 2964740"/>
              <a:gd name="connsiteY337" fmla="*/ 1227517 h 3086914"/>
              <a:gd name="connsiteX338" fmla="*/ 809358 w 2964740"/>
              <a:gd name="connsiteY338" fmla="*/ 1227517 h 3086914"/>
              <a:gd name="connsiteX339" fmla="*/ 815385 w 2964740"/>
              <a:gd name="connsiteY339" fmla="*/ 1292920 h 3086914"/>
              <a:gd name="connsiteX340" fmla="*/ 845929 w 2964740"/>
              <a:gd name="connsiteY340" fmla="*/ 1317681 h 3086914"/>
              <a:gd name="connsiteX341" fmla="*/ 844137 w 2964740"/>
              <a:gd name="connsiteY341" fmla="*/ 1349446 h 3086914"/>
              <a:gd name="connsiteX342" fmla="*/ 843974 w 2964740"/>
              <a:gd name="connsiteY342" fmla="*/ 1349446 h 3086914"/>
              <a:gd name="connsiteX343" fmla="*/ 812209 w 2964740"/>
              <a:gd name="connsiteY343" fmla="*/ 1389030 h 3086914"/>
              <a:gd name="connsiteX344" fmla="*/ 812209 w 2964740"/>
              <a:gd name="connsiteY344" fmla="*/ 1425438 h 3086914"/>
              <a:gd name="connsiteX345" fmla="*/ 836888 w 2964740"/>
              <a:gd name="connsiteY345" fmla="*/ 1425438 h 3086914"/>
              <a:gd name="connsiteX346" fmla="*/ 774824 w 2964740"/>
              <a:gd name="connsiteY346" fmla="*/ 1859153 h 3086914"/>
              <a:gd name="connsiteX347" fmla="*/ 933812 w 2964740"/>
              <a:gd name="connsiteY347" fmla="*/ 1859153 h 3086914"/>
              <a:gd name="connsiteX348" fmla="*/ 1092882 w 2964740"/>
              <a:gd name="connsiteY348" fmla="*/ 1859153 h 3086914"/>
              <a:gd name="connsiteX349" fmla="*/ 1030899 w 2964740"/>
              <a:gd name="connsiteY349" fmla="*/ 1425438 h 3086914"/>
              <a:gd name="connsiteX350" fmla="*/ 1482289 w 2964740"/>
              <a:gd name="connsiteY350" fmla="*/ 622107 h 3086914"/>
              <a:gd name="connsiteX351" fmla="*/ 1432198 w 2964740"/>
              <a:gd name="connsiteY351" fmla="*/ 572016 h 3086914"/>
              <a:gd name="connsiteX352" fmla="*/ 1382107 w 2964740"/>
              <a:gd name="connsiteY352" fmla="*/ 622107 h 3086914"/>
              <a:gd name="connsiteX353" fmla="*/ 1432198 w 2964740"/>
              <a:gd name="connsiteY353" fmla="*/ 672198 h 3086914"/>
              <a:gd name="connsiteX354" fmla="*/ 1482289 w 2964740"/>
              <a:gd name="connsiteY354" fmla="*/ 622107 h 3086914"/>
              <a:gd name="connsiteX355" fmla="*/ 1636879 w 2964740"/>
              <a:gd name="connsiteY355" fmla="*/ 1314016 h 3086914"/>
              <a:gd name="connsiteX356" fmla="*/ 1227517 w 2964740"/>
              <a:gd name="connsiteY356" fmla="*/ 1314016 h 3086914"/>
              <a:gd name="connsiteX357" fmla="*/ 1227517 w 2964740"/>
              <a:gd name="connsiteY357" fmla="*/ 1375836 h 3086914"/>
              <a:gd name="connsiteX358" fmla="*/ 1253010 w 2964740"/>
              <a:gd name="connsiteY358" fmla="*/ 1415501 h 3086914"/>
              <a:gd name="connsiteX359" fmla="*/ 1217336 w 2964740"/>
              <a:gd name="connsiteY359" fmla="*/ 1859072 h 3086914"/>
              <a:gd name="connsiteX360" fmla="*/ 1359871 w 2964740"/>
              <a:gd name="connsiteY360" fmla="*/ 1859072 h 3086914"/>
              <a:gd name="connsiteX361" fmla="*/ 1370623 w 2964740"/>
              <a:gd name="connsiteY361" fmla="*/ 1705133 h 3086914"/>
              <a:gd name="connsiteX362" fmla="*/ 1432117 w 2964740"/>
              <a:gd name="connsiteY362" fmla="*/ 1643558 h 3086914"/>
              <a:gd name="connsiteX363" fmla="*/ 1493610 w 2964740"/>
              <a:gd name="connsiteY363" fmla="*/ 1705133 h 3086914"/>
              <a:gd name="connsiteX364" fmla="*/ 1504362 w 2964740"/>
              <a:gd name="connsiteY364" fmla="*/ 1859072 h 3086914"/>
              <a:gd name="connsiteX365" fmla="*/ 1646897 w 2964740"/>
              <a:gd name="connsiteY365" fmla="*/ 1859072 h 3086914"/>
              <a:gd name="connsiteX366" fmla="*/ 1611223 w 2964740"/>
              <a:gd name="connsiteY366" fmla="*/ 1415501 h 3086914"/>
              <a:gd name="connsiteX367" fmla="*/ 1636716 w 2964740"/>
              <a:gd name="connsiteY367" fmla="*/ 1375836 h 3086914"/>
              <a:gd name="connsiteX368" fmla="*/ 1636879 w 2964740"/>
              <a:gd name="connsiteY368" fmla="*/ 1314016 h 3086914"/>
              <a:gd name="connsiteX369" fmla="*/ 1033180 w 2964740"/>
              <a:gd name="connsiteY369" fmla="*/ 1184838 h 3086914"/>
              <a:gd name="connsiteX370" fmla="*/ 1033180 w 2964740"/>
              <a:gd name="connsiteY370" fmla="*/ 1163498 h 3086914"/>
              <a:gd name="connsiteX371" fmla="*/ 933975 w 2964740"/>
              <a:gd name="connsiteY371" fmla="*/ 1063967 h 3086914"/>
              <a:gd name="connsiteX372" fmla="*/ 834770 w 2964740"/>
              <a:gd name="connsiteY372" fmla="*/ 1163498 h 3086914"/>
              <a:gd name="connsiteX373" fmla="*/ 834770 w 2964740"/>
              <a:gd name="connsiteY373" fmla="*/ 1184838 h 3086914"/>
              <a:gd name="connsiteX374" fmla="*/ 1033180 w 2964740"/>
              <a:gd name="connsiteY374" fmla="*/ 1184838 h 3086914"/>
              <a:gd name="connsiteX375" fmla="*/ 1588254 w 2964740"/>
              <a:gd name="connsiteY375" fmla="*/ 1265146 h 3086914"/>
              <a:gd name="connsiteX376" fmla="*/ 1578236 w 2964740"/>
              <a:gd name="connsiteY376" fmla="*/ 1162846 h 3086914"/>
              <a:gd name="connsiteX377" fmla="*/ 1613585 w 2964740"/>
              <a:gd name="connsiteY377" fmla="*/ 1111860 h 3086914"/>
              <a:gd name="connsiteX378" fmla="*/ 1617983 w 2964740"/>
              <a:gd name="connsiteY378" fmla="*/ 1029840 h 3086914"/>
              <a:gd name="connsiteX379" fmla="*/ 1550950 w 2964740"/>
              <a:gd name="connsiteY379" fmla="*/ 1029840 h 3086914"/>
              <a:gd name="connsiteX380" fmla="*/ 1544027 w 2964740"/>
              <a:gd name="connsiteY380" fmla="*/ 1081316 h 3086914"/>
              <a:gd name="connsiteX381" fmla="*/ 1484814 w 2964740"/>
              <a:gd name="connsiteY381" fmla="*/ 1081316 h 3086914"/>
              <a:gd name="connsiteX382" fmla="*/ 1477972 w 2964740"/>
              <a:gd name="connsiteY382" fmla="*/ 1029840 h 3086914"/>
              <a:gd name="connsiteX383" fmla="*/ 1386505 w 2964740"/>
              <a:gd name="connsiteY383" fmla="*/ 1029840 h 3086914"/>
              <a:gd name="connsiteX384" fmla="*/ 1379663 w 2964740"/>
              <a:gd name="connsiteY384" fmla="*/ 1081316 h 3086914"/>
              <a:gd name="connsiteX385" fmla="*/ 1320450 w 2964740"/>
              <a:gd name="connsiteY385" fmla="*/ 1081316 h 3086914"/>
              <a:gd name="connsiteX386" fmla="*/ 1313608 w 2964740"/>
              <a:gd name="connsiteY386" fmla="*/ 1029840 h 3086914"/>
              <a:gd name="connsiteX387" fmla="*/ 1246494 w 2964740"/>
              <a:gd name="connsiteY387" fmla="*/ 1029840 h 3086914"/>
              <a:gd name="connsiteX388" fmla="*/ 1250893 w 2964740"/>
              <a:gd name="connsiteY388" fmla="*/ 1111860 h 3086914"/>
              <a:gd name="connsiteX389" fmla="*/ 1286241 w 2964740"/>
              <a:gd name="connsiteY389" fmla="*/ 1162846 h 3086914"/>
              <a:gd name="connsiteX390" fmla="*/ 1276223 w 2964740"/>
              <a:gd name="connsiteY390" fmla="*/ 1265146 h 3086914"/>
              <a:gd name="connsiteX391" fmla="*/ 1588254 w 2964740"/>
              <a:gd name="connsiteY391" fmla="*/ 1265146 h 3086914"/>
              <a:gd name="connsiteX392" fmla="*/ 1795705 w 2964740"/>
              <a:gd name="connsiteY392" fmla="*/ 720009 h 3086914"/>
              <a:gd name="connsiteX393" fmla="*/ 1724925 w 2964740"/>
              <a:gd name="connsiteY393" fmla="*/ 744688 h 3086914"/>
              <a:gd name="connsiteX394" fmla="*/ 1726473 w 2964740"/>
              <a:gd name="connsiteY394" fmla="*/ 747376 h 3086914"/>
              <a:gd name="connsiteX395" fmla="*/ 1764184 w 2964740"/>
              <a:gd name="connsiteY395" fmla="*/ 746642 h 3086914"/>
              <a:gd name="connsiteX396" fmla="*/ 1818917 w 2964740"/>
              <a:gd name="connsiteY396" fmla="*/ 805448 h 3086914"/>
              <a:gd name="connsiteX397" fmla="*/ 1746591 w 2964740"/>
              <a:gd name="connsiteY397" fmla="*/ 891133 h 3086914"/>
              <a:gd name="connsiteX398" fmla="*/ 1726392 w 2964740"/>
              <a:gd name="connsiteY398" fmla="*/ 888282 h 3086914"/>
              <a:gd name="connsiteX399" fmla="*/ 1724925 w 2964740"/>
              <a:gd name="connsiteY399" fmla="*/ 891051 h 3086914"/>
              <a:gd name="connsiteX400" fmla="*/ 1790085 w 2964740"/>
              <a:gd name="connsiteY400" fmla="*/ 915893 h 3086914"/>
              <a:gd name="connsiteX401" fmla="*/ 1887986 w 2964740"/>
              <a:gd name="connsiteY401" fmla="*/ 813186 h 3086914"/>
              <a:gd name="connsiteX402" fmla="*/ 1795705 w 2964740"/>
              <a:gd name="connsiteY402" fmla="*/ 720009 h 3086914"/>
              <a:gd name="connsiteX403" fmla="*/ 1583041 w 2964740"/>
              <a:gd name="connsiteY403" fmla="*/ 967450 h 3086914"/>
              <a:gd name="connsiteX404" fmla="*/ 1583041 w 2964740"/>
              <a:gd name="connsiteY404" fmla="*/ 981948 h 3086914"/>
              <a:gd name="connsiteX405" fmla="*/ 1281273 w 2964740"/>
              <a:gd name="connsiteY405" fmla="*/ 981948 h 3086914"/>
              <a:gd name="connsiteX406" fmla="*/ 1281273 w 2964740"/>
              <a:gd name="connsiteY406" fmla="*/ 967450 h 3086914"/>
              <a:gd name="connsiteX407" fmla="*/ 1432198 w 2964740"/>
              <a:gd name="connsiteY407" fmla="*/ 702416 h 3086914"/>
              <a:gd name="connsiteX408" fmla="*/ 1583041 w 2964740"/>
              <a:gd name="connsiteY408" fmla="*/ 967450 h 3086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Lst>
            <a:rect l="l" t="t" r="r" b="b"/>
            <a:pathLst>
              <a:path w="2964740" h="3086914">
                <a:moveTo>
                  <a:pt x="1894258" y="2907646"/>
                </a:moveTo>
                <a:lnTo>
                  <a:pt x="1781451" y="2940795"/>
                </a:lnTo>
                <a:lnTo>
                  <a:pt x="1810447" y="3043421"/>
                </a:lnTo>
                <a:lnTo>
                  <a:pt x="1750745" y="3061014"/>
                </a:lnTo>
                <a:lnTo>
                  <a:pt x="1682328" y="2813898"/>
                </a:lnTo>
                <a:lnTo>
                  <a:pt x="1740727" y="2796712"/>
                </a:lnTo>
                <a:lnTo>
                  <a:pt x="1767767" y="2892170"/>
                </a:lnTo>
                <a:lnTo>
                  <a:pt x="1879515" y="2859347"/>
                </a:lnTo>
                <a:lnTo>
                  <a:pt x="1850357" y="2764458"/>
                </a:lnTo>
                <a:lnTo>
                  <a:pt x="1908430" y="2747354"/>
                </a:lnTo>
                <a:lnTo>
                  <a:pt x="1984992" y="2992108"/>
                </a:lnTo>
                <a:lnTo>
                  <a:pt x="1925616" y="3009619"/>
                </a:lnTo>
                <a:lnTo>
                  <a:pt x="1894258" y="2907646"/>
                </a:lnTo>
                <a:close/>
                <a:moveTo>
                  <a:pt x="2725688" y="960446"/>
                </a:moveTo>
                <a:cubicBezTo>
                  <a:pt x="2684149" y="982193"/>
                  <a:pt x="2635036" y="965903"/>
                  <a:pt x="2614266" y="926237"/>
                </a:cubicBezTo>
                <a:cubicBezTo>
                  <a:pt x="2593252" y="886083"/>
                  <a:pt x="2607913" y="836481"/>
                  <a:pt x="2649452" y="814815"/>
                </a:cubicBezTo>
                <a:cubicBezTo>
                  <a:pt x="2690991" y="793068"/>
                  <a:pt x="2740105" y="809358"/>
                  <a:pt x="2761037" y="849431"/>
                </a:cubicBezTo>
                <a:cubicBezTo>
                  <a:pt x="2781888" y="889097"/>
                  <a:pt x="2767227" y="938699"/>
                  <a:pt x="2725688" y="960446"/>
                </a:cubicBezTo>
                <a:moveTo>
                  <a:pt x="2810558" y="823449"/>
                </a:moveTo>
                <a:cubicBezTo>
                  <a:pt x="2774476" y="754624"/>
                  <a:pt x="2693516" y="724244"/>
                  <a:pt x="2621678" y="761873"/>
                </a:cubicBezTo>
                <a:cubicBezTo>
                  <a:pt x="2549840" y="799421"/>
                  <a:pt x="2528663" y="883395"/>
                  <a:pt x="2564664" y="952220"/>
                </a:cubicBezTo>
                <a:cubicBezTo>
                  <a:pt x="2600746" y="1021044"/>
                  <a:pt x="2681706" y="1051424"/>
                  <a:pt x="2753544" y="1013795"/>
                </a:cubicBezTo>
                <a:cubicBezTo>
                  <a:pt x="2825382" y="976084"/>
                  <a:pt x="2846640" y="892273"/>
                  <a:pt x="2810558" y="823449"/>
                </a:cubicBezTo>
                <a:moveTo>
                  <a:pt x="1727043" y="133332"/>
                </a:moveTo>
                <a:lnTo>
                  <a:pt x="1707169" y="280592"/>
                </a:lnTo>
                <a:lnTo>
                  <a:pt x="1646816" y="272365"/>
                </a:lnTo>
                <a:lnTo>
                  <a:pt x="1663594" y="138300"/>
                </a:lnTo>
                <a:cubicBezTo>
                  <a:pt x="1669133" y="93992"/>
                  <a:pt x="1659522" y="64345"/>
                  <a:pt x="1617006" y="58969"/>
                </a:cubicBezTo>
                <a:cubicBezTo>
                  <a:pt x="1573756" y="53593"/>
                  <a:pt x="1557059" y="80634"/>
                  <a:pt x="1551602" y="124210"/>
                </a:cubicBezTo>
                <a:lnTo>
                  <a:pt x="1534824" y="258274"/>
                </a:lnTo>
                <a:lnTo>
                  <a:pt x="1474389" y="251433"/>
                </a:lnTo>
                <a:lnTo>
                  <a:pt x="1491249" y="104906"/>
                </a:lnTo>
                <a:cubicBezTo>
                  <a:pt x="1500045" y="34371"/>
                  <a:pt x="1547285" y="-6597"/>
                  <a:pt x="1623929" y="3014"/>
                </a:cubicBezTo>
                <a:cubicBezTo>
                  <a:pt x="1700409" y="12543"/>
                  <a:pt x="1735758" y="63449"/>
                  <a:pt x="1727043" y="133332"/>
                </a:cubicBezTo>
                <a:moveTo>
                  <a:pt x="1289662" y="2830106"/>
                </a:moveTo>
                <a:lnTo>
                  <a:pt x="1344477" y="2831165"/>
                </a:lnTo>
                <a:lnTo>
                  <a:pt x="1474226" y="2988687"/>
                </a:lnTo>
                <a:lnTo>
                  <a:pt x="1473574" y="2833038"/>
                </a:lnTo>
                <a:lnTo>
                  <a:pt x="1533357" y="2834016"/>
                </a:lnTo>
                <a:lnTo>
                  <a:pt x="1533439" y="3090336"/>
                </a:lnTo>
                <a:lnTo>
                  <a:pt x="1473981" y="3089440"/>
                </a:lnTo>
                <a:lnTo>
                  <a:pt x="1473900" y="3083250"/>
                </a:lnTo>
                <a:cubicBezTo>
                  <a:pt x="1473981" y="3074453"/>
                  <a:pt x="1468687" y="3062317"/>
                  <a:pt x="1459239" y="3051647"/>
                </a:cubicBezTo>
                <a:lnTo>
                  <a:pt x="1345699" y="2912858"/>
                </a:lnTo>
                <a:lnTo>
                  <a:pt x="1341708" y="3087485"/>
                </a:lnTo>
                <a:lnTo>
                  <a:pt x="1281273" y="3086507"/>
                </a:lnTo>
                <a:lnTo>
                  <a:pt x="1289662" y="2830106"/>
                </a:lnTo>
                <a:close/>
                <a:moveTo>
                  <a:pt x="1926593" y="75177"/>
                </a:moveTo>
                <a:lnTo>
                  <a:pt x="1983281" y="95458"/>
                </a:lnTo>
                <a:lnTo>
                  <a:pt x="1936693" y="258274"/>
                </a:lnTo>
                <a:lnTo>
                  <a:pt x="2065626" y="137975"/>
                </a:lnTo>
                <a:lnTo>
                  <a:pt x="2099916" y="153857"/>
                </a:lnTo>
                <a:lnTo>
                  <a:pt x="2091690" y="329950"/>
                </a:lnTo>
                <a:lnTo>
                  <a:pt x="2184949" y="189369"/>
                </a:lnTo>
                <a:lnTo>
                  <a:pt x="2237565" y="219994"/>
                </a:lnTo>
                <a:lnTo>
                  <a:pt x="2089979" y="428829"/>
                </a:lnTo>
                <a:lnTo>
                  <a:pt x="2035816" y="403742"/>
                </a:lnTo>
                <a:lnTo>
                  <a:pt x="2043065" y="232700"/>
                </a:lnTo>
                <a:lnTo>
                  <a:pt x="1915760" y="348194"/>
                </a:lnTo>
                <a:lnTo>
                  <a:pt x="1860538" y="322701"/>
                </a:lnTo>
                <a:lnTo>
                  <a:pt x="1926593" y="75177"/>
                </a:lnTo>
                <a:close/>
                <a:moveTo>
                  <a:pt x="2387594" y="324085"/>
                </a:moveTo>
                <a:lnTo>
                  <a:pt x="2434183" y="362122"/>
                </a:lnTo>
                <a:lnTo>
                  <a:pt x="2336281" y="498875"/>
                </a:lnTo>
                <a:lnTo>
                  <a:pt x="2498120" y="428910"/>
                </a:lnTo>
                <a:lnTo>
                  <a:pt x="2525080" y="455299"/>
                </a:lnTo>
                <a:lnTo>
                  <a:pt x="2458210" y="618360"/>
                </a:lnTo>
                <a:lnTo>
                  <a:pt x="2592927" y="517527"/>
                </a:lnTo>
                <a:lnTo>
                  <a:pt x="2632348" y="563871"/>
                </a:lnTo>
                <a:lnTo>
                  <a:pt x="2423269" y="710886"/>
                </a:lnTo>
                <a:lnTo>
                  <a:pt x="2380671" y="669021"/>
                </a:lnTo>
                <a:lnTo>
                  <a:pt x="2444934" y="510359"/>
                </a:lnTo>
                <a:lnTo>
                  <a:pt x="2286271" y="576414"/>
                </a:lnTo>
                <a:lnTo>
                  <a:pt x="2242859" y="533816"/>
                </a:lnTo>
                <a:lnTo>
                  <a:pt x="2387594" y="324085"/>
                </a:lnTo>
                <a:close/>
                <a:moveTo>
                  <a:pt x="405208" y="2548456"/>
                </a:moveTo>
                <a:cubicBezTo>
                  <a:pt x="363995" y="2570773"/>
                  <a:pt x="314637" y="2555298"/>
                  <a:pt x="293298" y="2515876"/>
                </a:cubicBezTo>
                <a:cubicBezTo>
                  <a:pt x="290691" y="2511071"/>
                  <a:pt x="288574" y="2506021"/>
                  <a:pt x="287026" y="2500971"/>
                </a:cubicBezTo>
                <a:lnTo>
                  <a:pt x="448458" y="2484355"/>
                </a:lnTo>
                <a:cubicBezTo>
                  <a:pt x="445770" y="2510256"/>
                  <a:pt x="430702" y="2534609"/>
                  <a:pt x="405208" y="2548456"/>
                </a:cubicBezTo>
                <a:moveTo>
                  <a:pt x="326773" y="2403884"/>
                </a:moveTo>
                <a:cubicBezTo>
                  <a:pt x="367986" y="2381567"/>
                  <a:pt x="417263" y="2397042"/>
                  <a:pt x="438847" y="2436870"/>
                </a:cubicBezTo>
                <a:cubicBezTo>
                  <a:pt x="441209" y="2441187"/>
                  <a:pt x="443082" y="2445667"/>
                  <a:pt x="444548" y="2450228"/>
                </a:cubicBezTo>
                <a:lnTo>
                  <a:pt x="283687" y="2466925"/>
                </a:lnTo>
                <a:cubicBezTo>
                  <a:pt x="286782" y="2441351"/>
                  <a:pt x="301687" y="2417486"/>
                  <a:pt x="326773" y="2403884"/>
                </a:cubicBezTo>
                <a:moveTo>
                  <a:pt x="541147" y="2474826"/>
                </a:moveTo>
                <a:lnTo>
                  <a:pt x="537482" y="2440617"/>
                </a:lnTo>
                <a:lnTo>
                  <a:pt x="501563" y="2444364"/>
                </a:lnTo>
                <a:cubicBezTo>
                  <a:pt x="498549" y="2432798"/>
                  <a:pt x="494069" y="2421314"/>
                  <a:pt x="488042" y="2410237"/>
                </a:cubicBezTo>
                <a:cubicBezTo>
                  <a:pt x="450983" y="2341983"/>
                  <a:pt x="369534" y="2312824"/>
                  <a:pt x="298266" y="2351512"/>
                </a:cubicBezTo>
                <a:cubicBezTo>
                  <a:pt x="250211" y="2377576"/>
                  <a:pt x="225451" y="2424409"/>
                  <a:pt x="225858" y="2473034"/>
                </a:cubicBezTo>
                <a:lnTo>
                  <a:pt x="189043" y="2476862"/>
                </a:lnTo>
                <a:lnTo>
                  <a:pt x="193767" y="2510663"/>
                </a:lnTo>
                <a:lnTo>
                  <a:pt x="230175" y="2506917"/>
                </a:lnTo>
                <a:cubicBezTo>
                  <a:pt x="233188" y="2519053"/>
                  <a:pt x="237831" y="2531107"/>
                  <a:pt x="244021" y="2542592"/>
                </a:cubicBezTo>
                <a:cubicBezTo>
                  <a:pt x="281080" y="2610846"/>
                  <a:pt x="362529" y="2640086"/>
                  <a:pt x="433797" y="2601397"/>
                </a:cubicBezTo>
                <a:cubicBezTo>
                  <a:pt x="482341" y="2575090"/>
                  <a:pt x="507020" y="2527605"/>
                  <a:pt x="506205" y="2478491"/>
                </a:cubicBezTo>
                <a:lnTo>
                  <a:pt x="541147" y="2474826"/>
                </a:lnTo>
                <a:close/>
                <a:moveTo>
                  <a:pt x="2267620" y="2527605"/>
                </a:moveTo>
                <a:lnTo>
                  <a:pt x="2316896" y="2483460"/>
                </a:lnTo>
                <a:lnTo>
                  <a:pt x="2507324" y="2557334"/>
                </a:lnTo>
                <a:lnTo>
                  <a:pt x="2423187" y="2370734"/>
                </a:lnTo>
                <a:lnTo>
                  <a:pt x="2463667" y="2319584"/>
                </a:lnTo>
                <a:lnTo>
                  <a:pt x="2581605" y="2583071"/>
                </a:lnTo>
                <a:lnTo>
                  <a:pt x="2537379" y="2629986"/>
                </a:lnTo>
                <a:lnTo>
                  <a:pt x="2267620" y="2527605"/>
                </a:lnTo>
                <a:close/>
                <a:moveTo>
                  <a:pt x="1337229" y="253632"/>
                </a:moveTo>
                <a:lnTo>
                  <a:pt x="1283065" y="262591"/>
                </a:lnTo>
                <a:lnTo>
                  <a:pt x="1126764" y="131377"/>
                </a:lnTo>
                <a:lnTo>
                  <a:pt x="1155842" y="284257"/>
                </a:lnTo>
                <a:lnTo>
                  <a:pt x="1096873" y="294194"/>
                </a:lnTo>
                <a:lnTo>
                  <a:pt x="1049877" y="42190"/>
                </a:lnTo>
                <a:lnTo>
                  <a:pt x="1108520" y="32254"/>
                </a:lnTo>
                <a:lnTo>
                  <a:pt x="1109742" y="38362"/>
                </a:lnTo>
                <a:cubicBezTo>
                  <a:pt x="1111208" y="47077"/>
                  <a:pt x="1118701" y="57992"/>
                  <a:pt x="1129941" y="66788"/>
                </a:cubicBezTo>
                <a:lnTo>
                  <a:pt x="1266938" y="182527"/>
                </a:lnTo>
                <a:lnTo>
                  <a:pt x="1238920" y="10100"/>
                </a:lnTo>
                <a:lnTo>
                  <a:pt x="1298540" y="0"/>
                </a:lnTo>
                <a:lnTo>
                  <a:pt x="1337229" y="253632"/>
                </a:lnTo>
                <a:close/>
                <a:moveTo>
                  <a:pt x="2523858" y="2233086"/>
                </a:moveTo>
                <a:lnTo>
                  <a:pt x="2548700" y="2184135"/>
                </a:lnTo>
                <a:lnTo>
                  <a:pt x="2747028" y="2135998"/>
                </a:lnTo>
                <a:lnTo>
                  <a:pt x="2606691" y="2068803"/>
                </a:lnTo>
                <a:lnTo>
                  <a:pt x="2633651" y="2015454"/>
                </a:lnTo>
                <a:lnTo>
                  <a:pt x="2864477" y="2127039"/>
                </a:lnTo>
                <a:lnTo>
                  <a:pt x="2837762" y="2180144"/>
                </a:lnTo>
                <a:lnTo>
                  <a:pt x="2832142" y="2177456"/>
                </a:lnTo>
                <a:cubicBezTo>
                  <a:pt x="2824323" y="2173546"/>
                  <a:pt x="2811047" y="2172976"/>
                  <a:pt x="2797363" y="2176886"/>
                </a:cubicBezTo>
                <a:lnTo>
                  <a:pt x="2622981" y="2218587"/>
                </a:lnTo>
                <a:lnTo>
                  <a:pt x="2778467" y="2298245"/>
                </a:lnTo>
                <a:lnTo>
                  <a:pt x="2751263" y="2352245"/>
                </a:lnTo>
                <a:lnTo>
                  <a:pt x="2523858" y="2233086"/>
                </a:lnTo>
                <a:close/>
                <a:moveTo>
                  <a:pt x="230989" y="2015454"/>
                </a:moveTo>
                <a:lnTo>
                  <a:pt x="257542" y="2070513"/>
                </a:lnTo>
                <a:lnTo>
                  <a:pt x="168436" y="2113437"/>
                </a:lnTo>
                <a:cubicBezTo>
                  <a:pt x="203297" y="2137709"/>
                  <a:pt x="257786" y="2157012"/>
                  <a:pt x="298755" y="2155953"/>
                </a:cubicBezTo>
                <a:lnTo>
                  <a:pt x="326936" y="2214352"/>
                </a:lnTo>
                <a:cubicBezTo>
                  <a:pt x="278067" y="2218425"/>
                  <a:pt x="213641" y="2195375"/>
                  <a:pt x="173894" y="2171021"/>
                </a:cubicBezTo>
                <a:lnTo>
                  <a:pt x="101404" y="2336933"/>
                </a:lnTo>
                <a:lnTo>
                  <a:pt x="68336" y="2268353"/>
                </a:lnTo>
                <a:lnTo>
                  <a:pt x="128608" y="2132740"/>
                </a:lnTo>
                <a:lnTo>
                  <a:pt x="26634" y="2181935"/>
                </a:lnTo>
                <a:lnTo>
                  <a:pt x="0" y="2126876"/>
                </a:lnTo>
                <a:lnTo>
                  <a:pt x="230989" y="2015454"/>
                </a:lnTo>
                <a:close/>
                <a:moveTo>
                  <a:pt x="682542" y="2722349"/>
                </a:moveTo>
                <a:cubicBezTo>
                  <a:pt x="701275" y="2735137"/>
                  <a:pt x="720090" y="2735544"/>
                  <a:pt x="731248" y="2719173"/>
                </a:cubicBezTo>
                <a:cubicBezTo>
                  <a:pt x="741185" y="2704675"/>
                  <a:pt x="737357" y="2690095"/>
                  <a:pt x="714959" y="2674783"/>
                </a:cubicBezTo>
                <a:lnTo>
                  <a:pt x="681972" y="2652303"/>
                </a:lnTo>
                <a:lnTo>
                  <a:pt x="649555" y="2699869"/>
                </a:lnTo>
                <a:lnTo>
                  <a:pt x="682542" y="2722349"/>
                </a:lnTo>
                <a:close/>
                <a:moveTo>
                  <a:pt x="635465" y="2819273"/>
                </a:moveTo>
                <a:cubicBezTo>
                  <a:pt x="657863" y="2834504"/>
                  <a:pt x="675293" y="2831735"/>
                  <a:pt x="686207" y="2815771"/>
                </a:cubicBezTo>
                <a:cubicBezTo>
                  <a:pt x="695900" y="2801599"/>
                  <a:pt x="693130" y="2784169"/>
                  <a:pt x="670162" y="2768449"/>
                </a:cubicBezTo>
                <a:lnTo>
                  <a:pt x="624225" y="2737092"/>
                </a:lnTo>
                <a:lnTo>
                  <a:pt x="589527" y="2787916"/>
                </a:lnTo>
                <a:lnTo>
                  <a:pt x="635465" y="2819273"/>
                </a:lnTo>
                <a:close/>
                <a:moveTo>
                  <a:pt x="657456" y="2579732"/>
                </a:moveTo>
                <a:lnTo>
                  <a:pt x="741267" y="2636909"/>
                </a:lnTo>
                <a:cubicBezTo>
                  <a:pt x="802109" y="2678367"/>
                  <a:pt x="808706" y="2713553"/>
                  <a:pt x="786226" y="2746458"/>
                </a:cubicBezTo>
                <a:cubicBezTo>
                  <a:pt x="773032" y="2765843"/>
                  <a:pt x="752425" y="2775291"/>
                  <a:pt x="727420" y="2771544"/>
                </a:cubicBezTo>
                <a:cubicBezTo>
                  <a:pt x="750389" y="2798260"/>
                  <a:pt x="752507" y="2826359"/>
                  <a:pt x="735158" y="2851771"/>
                </a:cubicBezTo>
                <a:cubicBezTo>
                  <a:pt x="711375" y="2886550"/>
                  <a:pt x="671139" y="2899419"/>
                  <a:pt x="609727" y="2857554"/>
                </a:cubicBezTo>
                <a:lnTo>
                  <a:pt x="512884" y="2791499"/>
                </a:lnTo>
                <a:lnTo>
                  <a:pt x="657456" y="2579732"/>
                </a:lnTo>
                <a:close/>
                <a:moveTo>
                  <a:pt x="2886469" y="1944105"/>
                </a:moveTo>
                <a:lnTo>
                  <a:pt x="2857961" y="1893688"/>
                </a:lnTo>
                <a:cubicBezTo>
                  <a:pt x="2886061" y="1877968"/>
                  <a:pt x="2902188" y="1859072"/>
                  <a:pt x="2907564" y="1831786"/>
                </a:cubicBezTo>
                <a:cubicBezTo>
                  <a:pt x="2912369" y="1807352"/>
                  <a:pt x="2905772" y="1788130"/>
                  <a:pt x="2887446" y="1784465"/>
                </a:cubicBezTo>
                <a:cubicBezTo>
                  <a:pt x="2866595" y="1780392"/>
                  <a:pt x="2852749" y="1804420"/>
                  <a:pt x="2842568" y="1829262"/>
                </a:cubicBezTo>
                <a:cubicBezTo>
                  <a:pt x="2825382" y="1874791"/>
                  <a:pt x="2797445" y="1915679"/>
                  <a:pt x="2743933" y="1905091"/>
                </a:cubicBezTo>
                <a:cubicBezTo>
                  <a:pt x="2696122" y="1895642"/>
                  <a:pt x="2674131" y="1852067"/>
                  <a:pt x="2685941" y="1792039"/>
                </a:cubicBezTo>
                <a:cubicBezTo>
                  <a:pt x="2694005" y="1751478"/>
                  <a:pt x="2710294" y="1723704"/>
                  <a:pt x="2745318" y="1701468"/>
                </a:cubicBezTo>
                <a:lnTo>
                  <a:pt x="2772603" y="1750501"/>
                </a:lnTo>
                <a:cubicBezTo>
                  <a:pt x="2752648" y="1762636"/>
                  <a:pt x="2740186" y="1780311"/>
                  <a:pt x="2735544" y="1803687"/>
                </a:cubicBezTo>
                <a:cubicBezTo>
                  <a:pt x="2730738" y="1828121"/>
                  <a:pt x="2736603" y="1843515"/>
                  <a:pt x="2751019" y="1846366"/>
                </a:cubicBezTo>
                <a:cubicBezTo>
                  <a:pt x="2768938" y="1849868"/>
                  <a:pt x="2782295" y="1831542"/>
                  <a:pt x="2792558" y="1804094"/>
                </a:cubicBezTo>
                <a:cubicBezTo>
                  <a:pt x="2811617" y="1754817"/>
                  <a:pt x="2837029" y="1714011"/>
                  <a:pt x="2894125" y="1725333"/>
                </a:cubicBezTo>
                <a:cubicBezTo>
                  <a:pt x="2951302" y="1736654"/>
                  <a:pt x="2968732" y="1788211"/>
                  <a:pt x="2957736" y="1843597"/>
                </a:cubicBezTo>
                <a:cubicBezTo>
                  <a:pt x="2948533" y="1891000"/>
                  <a:pt x="2924342" y="1922439"/>
                  <a:pt x="2886469" y="1944105"/>
                </a:cubicBezTo>
                <a:moveTo>
                  <a:pt x="2714367" y="1367120"/>
                </a:moveTo>
                <a:lnTo>
                  <a:pt x="2701417" y="1307337"/>
                </a:lnTo>
                <a:lnTo>
                  <a:pt x="2798096" y="1286323"/>
                </a:lnTo>
                <a:cubicBezTo>
                  <a:pt x="2769834" y="1254558"/>
                  <a:pt x="2721453" y="1223200"/>
                  <a:pt x="2681299" y="1214648"/>
                </a:cubicBezTo>
                <a:lnTo>
                  <a:pt x="2667534" y="1151281"/>
                </a:lnTo>
                <a:cubicBezTo>
                  <a:pt x="2715996" y="1158774"/>
                  <a:pt x="2773255" y="1196159"/>
                  <a:pt x="2806241" y="1229146"/>
                </a:cubicBezTo>
                <a:lnTo>
                  <a:pt x="2915464" y="1084737"/>
                </a:lnTo>
                <a:lnTo>
                  <a:pt x="2931591" y="1159181"/>
                </a:lnTo>
                <a:lnTo>
                  <a:pt x="2841346" y="1276956"/>
                </a:lnTo>
                <a:lnTo>
                  <a:pt x="2951954" y="1252929"/>
                </a:lnTo>
                <a:lnTo>
                  <a:pt x="2964904" y="1312713"/>
                </a:lnTo>
                <a:lnTo>
                  <a:pt x="2714367" y="1367120"/>
                </a:lnTo>
                <a:close/>
                <a:moveTo>
                  <a:pt x="966717" y="338990"/>
                </a:moveTo>
                <a:lnTo>
                  <a:pt x="791521" y="421661"/>
                </a:lnTo>
                <a:lnTo>
                  <a:pt x="769774" y="375642"/>
                </a:lnTo>
                <a:lnTo>
                  <a:pt x="889667" y="319036"/>
                </a:lnTo>
                <a:lnTo>
                  <a:pt x="868409" y="273994"/>
                </a:lnTo>
                <a:lnTo>
                  <a:pt x="768308" y="321235"/>
                </a:lnTo>
                <a:lnTo>
                  <a:pt x="746642" y="275216"/>
                </a:lnTo>
                <a:lnTo>
                  <a:pt x="846662" y="227976"/>
                </a:lnTo>
                <a:lnTo>
                  <a:pt x="823693" y="179269"/>
                </a:lnTo>
                <a:lnTo>
                  <a:pt x="703800" y="235876"/>
                </a:lnTo>
                <a:lnTo>
                  <a:pt x="682053" y="189776"/>
                </a:lnTo>
                <a:lnTo>
                  <a:pt x="857331" y="107105"/>
                </a:lnTo>
                <a:lnTo>
                  <a:pt x="966717" y="338990"/>
                </a:lnTo>
                <a:close/>
                <a:moveTo>
                  <a:pt x="958084" y="2745481"/>
                </a:moveTo>
                <a:lnTo>
                  <a:pt x="1142891" y="2803635"/>
                </a:lnTo>
                <a:lnTo>
                  <a:pt x="1127660" y="2852179"/>
                </a:lnTo>
                <a:lnTo>
                  <a:pt x="1001170" y="2812350"/>
                </a:lnTo>
                <a:lnTo>
                  <a:pt x="986265" y="2859835"/>
                </a:lnTo>
                <a:lnTo>
                  <a:pt x="1091742" y="2893066"/>
                </a:lnTo>
                <a:lnTo>
                  <a:pt x="1076510" y="2941610"/>
                </a:lnTo>
                <a:lnTo>
                  <a:pt x="970953" y="2908460"/>
                </a:lnTo>
                <a:lnTo>
                  <a:pt x="954826" y="2959773"/>
                </a:lnTo>
                <a:lnTo>
                  <a:pt x="1081316" y="2999601"/>
                </a:lnTo>
                <a:lnTo>
                  <a:pt x="1066004" y="3048226"/>
                </a:lnTo>
                <a:lnTo>
                  <a:pt x="881196" y="2990072"/>
                </a:lnTo>
                <a:lnTo>
                  <a:pt x="958084" y="2745481"/>
                </a:lnTo>
                <a:close/>
                <a:moveTo>
                  <a:pt x="2163772" y="2789545"/>
                </a:moveTo>
                <a:lnTo>
                  <a:pt x="2148541" y="2687489"/>
                </a:lnTo>
                <a:lnTo>
                  <a:pt x="2234307" y="2745562"/>
                </a:lnTo>
                <a:lnTo>
                  <a:pt x="2163772" y="2789545"/>
                </a:lnTo>
                <a:close/>
                <a:moveTo>
                  <a:pt x="2327729" y="2808767"/>
                </a:moveTo>
                <a:lnTo>
                  <a:pt x="2379531" y="2770322"/>
                </a:lnTo>
                <a:lnTo>
                  <a:pt x="2144876" y="2619479"/>
                </a:lnTo>
                <a:lnTo>
                  <a:pt x="2090305" y="2653851"/>
                </a:lnTo>
                <a:lnTo>
                  <a:pt x="2125247" y="2930370"/>
                </a:lnTo>
                <a:lnTo>
                  <a:pt x="2180469" y="2901455"/>
                </a:lnTo>
                <a:lnTo>
                  <a:pt x="2171999" y="2844523"/>
                </a:lnTo>
                <a:lnTo>
                  <a:pt x="2280570" y="2776839"/>
                </a:lnTo>
                <a:lnTo>
                  <a:pt x="2327729" y="2808767"/>
                </a:lnTo>
                <a:close/>
                <a:moveTo>
                  <a:pt x="1432198" y="2344752"/>
                </a:moveTo>
                <a:cubicBezTo>
                  <a:pt x="1337880" y="2344752"/>
                  <a:pt x="1297563" y="2415450"/>
                  <a:pt x="1173028" y="2415450"/>
                </a:cubicBezTo>
                <a:cubicBezTo>
                  <a:pt x="1221001" y="2429622"/>
                  <a:pt x="1324930" y="2452591"/>
                  <a:pt x="1432198" y="2452591"/>
                </a:cubicBezTo>
                <a:cubicBezTo>
                  <a:pt x="1539548" y="2452591"/>
                  <a:pt x="1643395" y="2429622"/>
                  <a:pt x="1691368" y="2415450"/>
                </a:cubicBezTo>
                <a:cubicBezTo>
                  <a:pt x="1566833" y="2415450"/>
                  <a:pt x="1526516" y="2344752"/>
                  <a:pt x="1432198" y="2344752"/>
                </a:cubicBezTo>
                <a:moveTo>
                  <a:pt x="1917878" y="2191872"/>
                </a:moveTo>
                <a:cubicBezTo>
                  <a:pt x="1878782" y="2213538"/>
                  <a:pt x="1839605" y="2227873"/>
                  <a:pt x="1768338" y="2227873"/>
                </a:cubicBezTo>
                <a:cubicBezTo>
                  <a:pt x="1697070" y="2227873"/>
                  <a:pt x="1658300" y="2211420"/>
                  <a:pt x="1619205" y="2189755"/>
                </a:cubicBezTo>
                <a:cubicBezTo>
                  <a:pt x="1575711" y="2165646"/>
                  <a:pt x="1525294" y="2135021"/>
                  <a:pt x="1432117" y="2134288"/>
                </a:cubicBezTo>
                <a:cubicBezTo>
                  <a:pt x="1338939" y="2135102"/>
                  <a:pt x="1288522" y="2165646"/>
                  <a:pt x="1245028" y="2189755"/>
                </a:cubicBezTo>
                <a:cubicBezTo>
                  <a:pt x="1205933" y="2211420"/>
                  <a:pt x="1167163" y="2227873"/>
                  <a:pt x="1095895" y="2227873"/>
                </a:cubicBezTo>
                <a:cubicBezTo>
                  <a:pt x="1024628" y="2227873"/>
                  <a:pt x="985451" y="2213538"/>
                  <a:pt x="946355" y="2191872"/>
                </a:cubicBezTo>
                <a:cubicBezTo>
                  <a:pt x="902373" y="2167438"/>
                  <a:pt x="843485" y="2127446"/>
                  <a:pt x="745013" y="2138442"/>
                </a:cubicBezTo>
                <a:cubicBezTo>
                  <a:pt x="893984" y="2330010"/>
                  <a:pt x="1098502" y="2327077"/>
                  <a:pt x="1098502" y="2327077"/>
                </a:cubicBezTo>
                <a:cubicBezTo>
                  <a:pt x="1188747" y="2327077"/>
                  <a:pt x="1239979" y="2308670"/>
                  <a:pt x="1283961" y="2284235"/>
                </a:cubicBezTo>
                <a:cubicBezTo>
                  <a:pt x="1322486" y="2262814"/>
                  <a:pt x="1362559" y="2236995"/>
                  <a:pt x="1432117" y="2236343"/>
                </a:cubicBezTo>
                <a:cubicBezTo>
                  <a:pt x="1501674" y="2236995"/>
                  <a:pt x="1541665" y="2262733"/>
                  <a:pt x="1580272" y="2284235"/>
                </a:cubicBezTo>
                <a:cubicBezTo>
                  <a:pt x="1624336" y="2308670"/>
                  <a:pt x="1675486" y="2327077"/>
                  <a:pt x="1765731" y="2327077"/>
                </a:cubicBezTo>
                <a:cubicBezTo>
                  <a:pt x="1765731" y="2327077"/>
                  <a:pt x="1970250" y="2330010"/>
                  <a:pt x="2119220" y="2138442"/>
                </a:cubicBezTo>
                <a:cubicBezTo>
                  <a:pt x="2020829" y="2127446"/>
                  <a:pt x="1961942" y="2167356"/>
                  <a:pt x="1917878" y="2191872"/>
                </a:cubicBezTo>
                <a:moveTo>
                  <a:pt x="2114577" y="1920077"/>
                </a:moveTo>
                <a:cubicBezTo>
                  <a:pt x="2016757" y="1920077"/>
                  <a:pt x="1965607" y="1957951"/>
                  <a:pt x="1920403" y="1983037"/>
                </a:cubicBezTo>
                <a:cubicBezTo>
                  <a:pt x="1880330" y="2005273"/>
                  <a:pt x="1845796" y="2026857"/>
                  <a:pt x="1772736" y="2026857"/>
                </a:cubicBezTo>
                <a:cubicBezTo>
                  <a:pt x="1699676" y="2026857"/>
                  <a:pt x="1665060" y="2005273"/>
                  <a:pt x="1624988" y="1983037"/>
                </a:cubicBezTo>
                <a:cubicBezTo>
                  <a:pt x="1580109" y="1958114"/>
                  <a:pt x="1528878" y="1929933"/>
                  <a:pt x="1432198" y="1929525"/>
                </a:cubicBezTo>
                <a:cubicBezTo>
                  <a:pt x="1335437" y="1929851"/>
                  <a:pt x="1284287" y="1958114"/>
                  <a:pt x="1239408" y="1983037"/>
                </a:cubicBezTo>
                <a:cubicBezTo>
                  <a:pt x="1199336" y="2005273"/>
                  <a:pt x="1164801" y="2026857"/>
                  <a:pt x="1091660" y="2026857"/>
                </a:cubicBezTo>
                <a:cubicBezTo>
                  <a:pt x="1018600" y="2026857"/>
                  <a:pt x="983984" y="2005273"/>
                  <a:pt x="943993" y="1983037"/>
                </a:cubicBezTo>
                <a:cubicBezTo>
                  <a:pt x="898870" y="1957951"/>
                  <a:pt x="847639" y="1920077"/>
                  <a:pt x="749819" y="1920077"/>
                </a:cubicBezTo>
                <a:cubicBezTo>
                  <a:pt x="687999" y="1920077"/>
                  <a:pt x="614125" y="1939543"/>
                  <a:pt x="614125" y="1939543"/>
                </a:cubicBezTo>
                <a:lnTo>
                  <a:pt x="667148" y="2031825"/>
                </a:lnTo>
                <a:cubicBezTo>
                  <a:pt x="667148" y="2031825"/>
                  <a:pt x="711538" y="2023843"/>
                  <a:pt x="749737" y="2023843"/>
                </a:cubicBezTo>
                <a:cubicBezTo>
                  <a:pt x="822797" y="2023843"/>
                  <a:pt x="862218" y="2045346"/>
                  <a:pt x="902291" y="2067581"/>
                </a:cubicBezTo>
                <a:cubicBezTo>
                  <a:pt x="947414" y="2092667"/>
                  <a:pt x="985043" y="2127283"/>
                  <a:pt x="1082945" y="2127283"/>
                </a:cubicBezTo>
                <a:cubicBezTo>
                  <a:pt x="1180847" y="2127283"/>
                  <a:pt x="1234196" y="2095600"/>
                  <a:pt x="1279237" y="2070513"/>
                </a:cubicBezTo>
                <a:cubicBezTo>
                  <a:pt x="1319065" y="2048441"/>
                  <a:pt x="1360034" y="2029300"/>
                  <a:pt x="1432198" y="2029056"/>
                </a:cubicBezTo>
                <a:cubicBezTo>
                  <a:pt x="1504280" y="2029300"/>
                  <a:pt x="1545330" y="2048359"/>
                  <a:pt x="1585159" y="2070513"/>
                </a:cubicBezTo>
                <a:cubicBezTo>
                  <a:pt x="1630282" y="2095600"/>
                  <a:pt x="1683631" y="2127283"/>
                  <a:pt x="1781451" y="2127283"/>
                </a:cubicBezTo>
                <a:cubicBezTo>
                  <a:pt x="1879353" y="2127283"/>
                  <a:pt x="1916982" y="2092749"/>
                  <a:pt x="1962105" y="2067581"/>
                </a:cubicBezTo>
                <a:cubicBezTo>
                  <a:pt x="2002177" y="2045346"/>
                  <a:pt x="2041517" y="2023843"/>
                  <a:pt x="2114658" y="2023843"/>
                </a:cubicBezTo>
                <a:cubicBezTo>
                  <a:pt x="2152858" y="2023843"/>
                  <a:pt x="2197248" y="2031825"/>
                  <a:pt x="2197248" y="2031825"/>
                </a:cubicBezTo>
                <a:lnTo>
                  <a:pt x="2250271" y="1939543"/>
                </a:lnTo>
                <a:cubicBezTo>
                  <a:pt x="2250271" y="1939625"/>
                  <a:pt x="2176397" y="1920077"/>
                  <a:pt x="2114577" y="1920077"/>
                </a:cubicBezTo>
                <a:moveTo>
                  <a:pt x="1038800" y="776941"/>
                </a:moveTo>
                <a:lnTo>
                  <a:pt x="961016" y="759349"/>
                </a:lnTo>
                <a:lnTo>
                  <a:pt x="1015179" y="817910"/>
                </a:lnTo>
                <a:lnTo>
                  <a:pt x="961016" y="876472"/>
                </a:lnTo>
                <a:lnTo>
                  <a:pt x="1038800" y="858879"/>
                </a:lnTo>
                <a:lnTo>
                  <a:pt x="1062420" y="935034"/>
                </a:lnTo>
                <a:lnTo>
                  <a:pt x="1086040" y="858879"/>
                </a:lnTo>
                <a:lnTo>
                  <a:pt x="1163824" y="876472"/>
                </a:lnTo>
                <a:lnTo>
                  <a:pt x="1109660" y="817910"/>
                </a:lnTo>
                <a:lnTo>
                  <a:pt x="1163824" y="759349"/>
                </a:lnTo>
                <a:lnTo>
                  <a:pt x="1086040" y="776941"/>
                </a:lnTo>
                <a:lnTo>
                  <a:pt x="1062420" y="700787"/>
                </a:lnTo>
                <a:lnTo>
                  <a:pt x="1038800" y="776941"/>
                </a:lnTo>
                <a:close/>
                <a:moveTo>
                  <a:pt x="2027427" y="1425438"/>
                </a:moveTo>
                <a:lnTo>
                  <a:pt x="2052106" y="1425438"/>
                </a:lnTo>
                <a:lnTo>
                  <a:pt x="2052106" y="1389030"/>
                </a:lnTo>
                <a:cubicBezTo>
                  <a:pt x="2052106" y="1389030"/>
                  <a:pt x="2020422" y="1382514"/>
                  <a:pt x="2020422" y="1349446"/>
                </a:cubicBezTo>
                <a:lnTo>
                  <a:pt x="2020178" y="1349446"/>
                </a:lnTo>
                <a:lnTo>
                  <a:pt x="2018467" y="1317681"/>
                </a:lnTo>
                <a:lnTo>
                  <a:pt x="2049011" y="1292920"/>
                </a:lnTo>
                <a:lnTo>
                  <a:pt x="2055119" y="1227517"/>
                </a:lnTo>
                <a:lnTo>
                  <a:pt x="2010485" y="1227517"/>
                </a:lnTo>
                <a:lnTo>
                  <a:pt x="2004702" y="1273861"/>
                </a:lnTo>
                <a:lnTo>
                  <a:pt x="1961535" y="1273861"/>
                </a:lnTo>
                <a:lnTo>
                  <a:pt x="1955182" y="1227517"/>
                </a:lnTo>
                <a:lnTo>
                  <a:pt x="1930584" y="1227517"/>
                </a:lnTo>
                <a:lnTo>
                  <a:pt x="1905905" y="1227517"/>
                </a:lnTo>
                <a:lnTo>
                  <a:pt x="1899552" y="1273861"/>
                </a:lnTo>
                <a:lnTo>
                  <a:pt x="1856384" y="1273861"/>
                </a:lnTo>
                <a:lnTo>
                  <a:pt x="1850601" y="1227517"/>
                </a:lnTo>
                <a:lnTo>
                  <a:pt x="1805967" y="1227517"/>
                </a:lnTo>
                <a:lnTo>
                  <a:pt x="1812076" y="1292920"/>
                </a:lnTo>
                <a:lnTo>
                  <a:pt x="1842619" y="1317681"/>
                </a:lnTo>
                <a:lnTo>
                  <a:pt x="1840827" y="1349446"/>
                </a:lnTo>
                <a:lnTo>
                  <a:pt x="1840664" y="1349446"/>
                </a:lnTo>
                <a:cubicBezTo>
                  <a:pt x="1840664" y="1382514"/>
                  <a:pt x="1808899" y="1389030"/>
                  <a:pt x="1808899" y="1389030"/>
                </a:cubicBezTo>
                <a:lnTo>
                  <a:pt x="1808899" y="1425438"/>
                </a:lnTo>
                <a:lnTo>
                  <a:pt x="1833578" y="1425438"/>
                </a:lnTo>
                <a:cubicBezTo>
                  <a:pt x="1832519" y="1548263"/>
                  <a:pt x="1771514" y="1725821"/>
                  <a:pt x="1771514" y="1859153"/>
                </a:cubicBezTo>
                <a:lnTo>
                  <a:pt x="1930584" y="1859153"/>
                </a:lnTo>
                <a:lnTo>
                  <a:pt x="2089654" y="1859153"/>
                </a:lnTo>
                <a:cubicBezTo>
                  <a:pt x="2089491" y="1725740"/>
                  <a:pt x="2028486" y="1548263"/>
                  <a:pt x="2027427" y="1425438"/>
                </a:cubicBezTo>
                <a:moveTo>
                  <a:pt x="2029626" y="1184838"/>
                </a:moveTo>
                <a:lnTo>
                  <a:pt x="2029626" y="1163498"/>
                </a:lnTo>
                <a:cubicBezTo>
                  <a:pt x="2029626" y="1102248"/>
                  <a:pt x="1984584" y="1063967"/>
                  <a:pt x="1930421" y="1063967"/>
                </a:cubicBezTo>
                <a:cubicBezTo>
                  <a:pt x="1876257" y="1063967"/>
                  <a:pt x="1831216" y="1102248"/>
                  <a:pt x="1831216" y="1163498"/>
                </a:cubicBezTo>
                <a:lnTo>
                  <a:pt x="1831216" y="1184838"/>
                </a:lnTo>
                <a:lnTo>
                  <a:pt x="2029626" y="1184838"/>
                </a:lnTo>
                <a:close/>
                <a:moveTo>
                  <a:pt x="1030899" y="1425438"/>
                </a:moveTo>
                <a:lnTo>
                  <a:pt x="1055578" y="1425438"/>
                </a:lnTo>
                <a:lnTo>
                  <a:pt x="1055578" y="1389030"/>
                </a:lnTo>
                <a:cubicBezTo>
                  <a:pt x="1055578" y="1389030"/>
                  <a:pt x="1023813" y="1382514"/>
                  <a:pt x="1023813" y="1349446"/>
                </a:cubicBezTo>
                <a:lnTo>
                  <a:pt x="1023650" y="1349446"/>
                </a:lnTo>
                <a:lnTo>
                  <a:pt x="1021858" y="1317681"/>
                </a:lnTo>
                <a:lnTo>
                  <a:pt x="1052402" y="1292920"/>
                </a:lnTo>
                <a:lnTo>
                  <a:pt x="1058510" y="1227517"/>
                </a:lnTo>
                <a:lnTo>
                  <a:pt x="1013876" y="1227517"/>
                </a:lnTo>
                <a:lnTo>
                  <a:pt x="1008093" y="1273861"/>
                </a:lnTo>
                <a:lnTo>
                  <a:pt x="964925" y="1273861"/>
                </a:lnTo>
                <a:lnTo>
                  <a:pt x="958572" y="1227517"/>
                </a:lnTo>
                <a:lnTo>
                  <a:pt x="933893" y="1227517"/>
                </a:lnTo>
                <a:lnTo>
                  <a:pt x="909296" y="1227517"/>
                </a:lnTo>
                <a:lnTo>
                  <a:pt x="902943" y="1273861"/>
                </a:lnTo>
                <a:lnTo>
                  <a:pt x="859775" y="1273861"/>
                </a:lnTo>
                <a:lnTo>
                  <a:pt x="853992" y="1227517"/>
                </a:lnTo>
                <a:lnTo>
                  <a:pt x="809358" y="1227517"/>
                </a:lnTo>
                <a:lnTo>
                  <a:pt x="815385" y="1292920"/>
                </a:lnTo>
                <a:lnTo>
                  <a:pt x="845929" y="1317681"/>
                </a:lnTo>
                <a:lnTo>
                  <a:pt x="844137" y="1349446"/>
                </a:lnTo>
                <a:lnTo>
                  <a:pt x="843974" y="1349446"/>
                </a:lnTo>
                <a:cubicBezTo>
                  <a:pt x="843974" y="1382514"/>
                  <a:pt x="812209" y="1389030"/>
                  <a:pt x="812209" y="1389030"/>
                </a:cubicBezTo>
                <a:lnTo>
                  <a:pt x="812209" y="1425438"/>
                </a:lnTo>
                <a:lnTo>
                  <a:pt x="836888" y="1425438"/>
                </a:lnTo>
                <a:cubicBezTo>
                  <a:pt x="835829" y="1548263"/>
                  <a:pt x="774824" y="1725821"/>
                  <a:pt x="774824" y="1859153"/>
                </a:cubicBezTo>
                <a:lnTo>
                  <a:pt x="933812" y="1859153"/>
                </a:lnTo>
                <a:lnTo>
                  <a:pt x="1092882" y="1859153"/>
                </a:lnTo>
                <a:cubicBezTo>
                  <a:pt x="1092963" y="1725740"/>
                  <a:pt x="1031958" y="1548263"/>
                  <a:pt x="1030899" y="1425438"/>
                </a:cubicBezTo>
                <a:moveTo>
                  <a:pt x="1482289" y="622107"/>
                </a:moveTo>
                <a:cubicBezTo>
                  <a:pt x="1482289" y="594414"/>
                  <a:pt x="1459891" y="572016"/>
                  <a:pt x="1432198" y="572016"/>
                </a:cubicBezTo>
                <a:cubicBezTo>
                  <a:pt x="1404505" y="572016"/>
                  <a:pt x="1382107" y="594414"/>
                  <a:pt x="1382107" y="622107"/>
                </a:cubicBezTo>
                <a:cubicBezTo>
                  <a:pt x="1382107" y="649800"/>
                  <a:pt x="1404505" y="672198"/>
                  <a:pt x="1432198" y="672198"/>
                </a:cubicBezTo>
                <a:cubicBezTo>
                  <a:pt x="1459809" y="672198"/>
                  <a:pt x="1482289" y="649718"/>
                  <a:pt x="1482289" y="622107"/>
                </a:cubicBezTo>
                <a:moveTo>
                  <a:pt x="1636879" y="1314016"/>
                </a:moveTo>
                <a:lnTo>
                  <a:pt x="1227517" y="1314016"/>
                </a:lnTo>
                <a:lnTo>
                  <a:pt x="1227517" y="1375836"/>
                </a:lnTo>
                <a:cubicBezTo>
                  <a:pt x="1227517" y="1375836"/>
                  <a:pt x="1253010" y="1387157"/>
                  <a:pt x="1253010" y="1415501"/>
                </a:cubicBezTo>
                <a:cubicBezTo>
                  <a:pt x="1253010" y="1472189"/>
                  <a:pt x="1208865" y="1696907"/>
                  <a:pt x="1217336" y="1859072"/>
                </a:cubicBezTo>
                <a:lnTo>
                  <a:pt x="1359871" y="1859072"/>
                </a:lnTo>
                <a:lnTo>
                  <a:pt x="1370623" y="1705133"/>
                </a:lnTo>
                <a:cubicBezTo>
                  <a:pt x="1375347" y="1666282"/>
                  <a:pt x="1400351" y="1643558"/>
                  <a:pt x="1432117" y="1643558"/>
                </a:cubicBezTo>
                <a:cubicBezTo>
                  <a:pt x="1463963" y="1643558"/>
                  <a:pt x="1488886" y="1666201"/>
                  <a:pt x="1493610" y="1705133"/>
                </a:cubicBezTo>
                <a:lnTo>
                  <a:pt x="1504362" y="1859072"/>
                </a:lnTo>
                <a:lnTo>
                  <a:pt x="1646897" y="1859072"/>
                </a:lnTo>
                <a:cubicBezTo>
                  <a:pt x="1655368" y="1696907"/>
                  <a:pt x="1611223" y="1472271"/>
                  <a:pt x="1611223" y="1415501"/>
                </a:cubicBezTo>
                <a:cubicBezTo>
                  <a:pt x="1611223" y="1387157"/>
                  <a:pt x="1636716" y="1375836"/>
                  <a:pt x="1636716" y="1375836"/>
                </a:cubicBezTo>
                <a:lnTo>
                  <a:pt x="1636879" y="1314016"/>
                </a:lnTo>
                <a:moveTo>
                  <a:pt x="1033180" y="1184838"/>
                </a:moveTo>
                <a:lnTo>
                  <a:pt x="1033180" y="1163498"/>
                </a:lnTo>
                <a:cubicBezTo>
                  <a:pt x="1033180" y="1102248"/>
                  <a:pt x="988138" y="1063967"/>
                  <a:pt x="933975" y="1063967"/>
                </a:cubicBezTo>
                <a:cubicBezTo>
                  <a:pt x="879811" y="1063967"/>
                  <a:pt x="834770" y="1102248"/>
                  <a:pt x="834770" y="1163498"/>
                </a:cubicBezTo>
                <a:lnTo>
                  <a:pt x="834770" y="1184838"/>
                </a:lnTo>
                <a:lnTo>
                  <a:pt x="1033180" y="1184838"/>
                </a:lnTo>
                <a:close/>
                <a:moveTo>
                  <a:pt x="1588254" y="1265146"/>
                </a:moveTo>
                <a:cubicBezTo>
                  <a:pt x="1588254" y="1265146"/>
                  <a:pt x="1578236" y="1188340"/>
                  <a:pt x="1578236" y="1162846"/>
                </a:cubicBezTo>
                <a:cubicBezTo>
                  <a:pt x="1578236" y="1126032"/>
                  <a:pt x="1613585" y="1111860"/>
                  <a:pt x="1613585" y="1111860"/>
                </a:cubicBezTo>
                <a:lnTo>
                  <a:pt x="1617983" y="1029840"/>
                </a:lnTo>
                <a:lnTo>
                  <a:pt x="1550950" y="1029840"/>
                </a:lnTo>
                <a:lnTo>
                  <a:pt x="1544027" y="1081316"/>
                </a:lnTo>
                <a:lnTo>
                  <a:pt x="1484814" y="1081316"/>
                </a:lnTo>
                <a:lnTo>
                  <a:pt x="1477972" y="1029840"/>
                </a:lnTo>
                <a:lnTo>
                  <a:pt x="1386505" y="1029840"/>
                </a:lnTo>
                <a:lnTo>
                  <a:pt x="1379663" y="1081316"/>
                </a:lnTo>
                <a:lnTo>
                  <a:pt x="1320450" y="1081316"/>
                </a:lnTo>
                <a:lnTo>
                  <a:pt x="1313608" y="1029840"/>
                </a:lnTo>
                <a:lnTo>
                  <a:pt x="1246494" y="1029840"/>
                </a:lnTo>
                <a:lnTo>
                  <a:pt x="1250893" y="1111860"/>
                </a:lnTo>
                <a:cubicBezTo>
                  <a:pt x="1250893" y="1111860"/>
                  <a:pt x="1286241" y="1126032"/>
                  <a:pt x="1286241" y="1162846"/>
                </a:cubicBezTo>
                <a:cubicBezTo>
                  <a:pt x="1286241" y="1188340"/>
                  <a:pt x="1276223" y="1265146"/>
                  <a:pt x="1276223" y="1265146"/>
                </a:cubicBezTo>
                <a:lnTo>
                  <a:pt x="1588254" y="1265146"/>
                </a:lnTo>
                <a:close/>
                <a:moveTo>
                  <a:pt x="1795705" y="720009"/>
                </a:moveTo>
                <a:cubicBezTo>
                  <a:pt x="1768500" y="718543"/>
                  <a:pt x="1743577" y="728153"/>
                  <a:pt x="1724925" y="744688"/>
                </a:cubicBezTo>
                <a:cubicBezTo>
                  <a:pt x="1723622" y="745828"/>
                  <a:pt x="1724762" y="747945"/>
                  <a:pt x="1726473" y="747376"/>
                </a:cubicBezTo>
                <a:cubicBezTo>
                  <a:pt x="1738120" y="744036"/>
                  <a:pt x="1750908" y="743466"/>
                  <a:pt x="1764184" y="746642"/>
                </a:cubicBezTo>
                <a:cubicBezTo>
                  <a:pt x="1792284" y="753403"/>
                  <a:pt x="1814275" y="776941"/>
                  <a:pt x="1818917" y="805448"/>
                </a:cubicBezTo>
                <a:cubicBezTo>
                  <a:pt x="1826411" y="851386"/>
                  <a:pt x="1791143" y="891133"/>
                  <a:pt x="1746591" y="891133"/>
                </a:cubicBezTo>
                <a:cubicBezTo>
                  <a:pt x="1739586" y="891133"/>
                  <a:pt x="1732826" y="890155"/>
                  <a:pt x="1726392" y="888282"/>
                </a:cubicBezTo>
                <a:cubicBezTo>
                  <a:pt x="1724762" y="887793"/>
                  <a:pt x="1723704" y="889911"/>
                  <a:pt x="1724925" y="891051"/>
                </a:cubicBezTo>
                <a:cubicBezTo>
                  <a:pt x="1742274" y="906527"/>
                  <a:pt x="1765080" y="915893"/>
                  <a:pt x="1790085" y="915893"/>
                </a:cubicBezTo>
                <a:cubicBezTo>
                  <a:pt x="1845796" y="915893"/>
                  <a:pt x="1890593" y="869467"/>
                  <a:pt x="1887986" y="813186"/>
                </a:cubicBezTo>
                <a:cubicBezTo>
                  <a:pt x="1885787" y="763665"/>
                  <a:pt x="1845225" y="722778"/>
                  <a:pt x="1795705" y="720009"/>
                </a:cubicBezTo>
                <a:moveTo>
                  <a:pt x="1583041" y="967450"/>
                </a:moveTo>
                <a:lnTo>
                  <a:pt x="1583041" y="981948"/>
                </a:lnTo>
                <a:lnTo>
                  <a:pt x="1281273" y="981948"/>
                </a:lnTo>
                <a:lnTo>
                  <a:pt x="1281273" y="967450"/>
                </a:lnTo>
                <a:cubicBezTo>
                  <a:pt x="1281273" y="932509"/>
                  <a:pt x="1432198" y="702416"/>
                  <a:pt x="1432198" y="702416"/>
                </a:cubicBezTo>
                <a:cubicBezTo>
                  <a:pt x="1432198" y="702416"/>
                  <a:pt x="1583041" y="932509"/>
                  <a:pt x="1583041" y="967450"/>
                </a:cubicBezTo>
                <a:close/>
              </a:path>
            </a:pathLst>
          </a:custGeom>
          <a:solidFill>
            <a:srgbClr val="0D142D"/>
          </a:solidFill>
          <a:ln w="8132" cap="flat">
            <a:noFill/>
            <a:prstDash val="solid"/>
            <a:miter/>
          </a:ln>
        </p:spPr>
        <p:txBody>
          <a:bodyPr rtlCol="0" anchor="ctr"/>
          <a:lstStyle/>
          <a:p>
            <a:endParaRPr lang="da-DK" sz="1013" dirty="0"/>
          </a:p>
        </p:txBody>
      </p:sp>
    </p:spTree>
    <p:extLst>
      <p:ext uri="{BB962C8B-B14F-4D97-AF65-F5344CB8AC3E}">
        <p14:creationId xmlns:p14="http://schemas.microsoft.com/office/powerpoint/2010/main" val="1587746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Forside blå">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991F9A-7F11-4119-AA5A-7CE875573D4E}"/>
              </a:ext>
            </a:extLst>
          </p:cNvPr>
          <p:cNvSpPr/>
          <p:nvPr/>
        </p:nvSpPr>
        <p:spPr>
          <a:xfrm>
            <a:off x="0" y="0"/>
            <a:ext cx="6858000" cy="9906000"/>
          </a:xfrm>
          <a:prstGeom prst="rect">
            <a:avLst/>
          </a:prstGeom>
          <a:solidFill>
            <a:srgbClr val="000C2E"/>
          </a:solidFill>
          <a:ln>
            <a:noFill/>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18" name="Title 1">
            <a:extLst>
              <a:ext uri="{FF2B5EF4-FFF2-40B4-BE49-F238E27FC236}">
                <a16:creationId xmlns:a16="http://schemas.microsoft.com/office/drawing/2014/main" id="{154B70EE-0C00-41A0-80F0-917877BF5A71}"/>
              </a:ext>
            </a:extLst>
          </p:cNvPr>
          <p:cNvSpPr>
            <a:spLocks noGrp="1"/>
          </p:cNvSpPr>
          <p:nvPr>
            <p:ph type="ctrTitle" hasCustomPrompt="1"/>
          </p:nvPr>
        </p:nvSpPr>
        <p:spPr>
          <a:xfrm>
            <a:off x="399849" y="1474893"/>
            <a:ext cx="6048001" cy="5250088"/>
          </a:xfrm>
        </p:spPr>
        <p:txBody>
          <a:bodyPr anchor="b" anchorCtr="0">
            <a:normAutofit/>
          </a:bodyPr>
          <a:lstStyle>
            <a:lvl1pPr algn="l">
              <a:defRPr sz="7313">
                <a:solidFill>
                  <a:schemeClr val="bg1"/>
                </a:solidFill>
              </a:defRPr>
            </a:lvl1pPr>
          </a:lstStyle>
          <a:p>
            <a:r>
              <a:rPr lang="da-DK" dirty="0"/>
              <a:t>Indsæt titel</a:t>
            </a:r>
          </a:p>
        </p:txBody>
      </p:sp>
      <p:sp>
        <p:nvSpPr>
          <p:cNvPr id="17" name="Subtitle 2">
            <a:extLst>
              <a:ext uri="{FF2B5EF4-FFF2-40B4-BE49-F238E27FC236}">
                <a16:creationId xmlns:a16="http://schemas.microsoft.com/office/drawing/2014/main" id="{A8F5DFB3-8199-4CB6-9066-2BB37E465677}"/>
              </a:ext>
            </a:extLst>
          </p:cNvPr>
          <p:cNvSpPr>
            <a:spLocks noGrp="1"/>
          </p:cNvSpPr>
          <p:nvPr>
            <p:ph type="subTitle" idx="1" hasCustomPrompt="1"/>
          </p:nvPr>
        </p:nvSpPr>
        <p:spPr>
          <a:xfrm>
            <a:off x="2488500" y="7695520"/>
            <a:ext cx="2304895" cy="1170478"/>
          </a:xfrm>
        </p:spPr>
        <p:txBody>
          <a:bodyPr>
            <a:normAutofit/>
          </a:bodyPr>
          <a:lstStyle>
            <a:lvl1pPr marL="0" indent="0" algn="l">
              <a:spcBef>
                <a:spcPts val="0"/>
              </a:spcBef>
              <a:spcAft>
                <a:spcPts val="0"/>
              </a:spcAft>
              <a:buFont typeface="Arial" panose="020B0604020202020204" pitchFamily="34" charset="0"/>
              <a:buChar char="​"/>
              <a:defRPr sz="1406" b="1">
                <a:solidFill>
                  <a:schemeClr val="bg1"/>
                </a:solidFill>
                <a:latin typeface="KBH" panose="00000500000000000000" pitchFamily="2" charset="0"/>
              </a:defRPr>
            </a:lvl1pPr>
            <a:lvl2pPr marL="0" indent="0" algn="l">
              <a:buFont typeface="Arial" panose="020B0604020202020204" pitchFamily="34" charset="0"/>
              <a:buChar char="​"/>
              <a:defRPr sz="1125" b="1">
                <a:latin typeface="KBH Tekst" panose="00000500000000000000" pitchFamily="2" charset="0"/>
              </a:defRPr>
            </a:lvl2pPr>
            <a:lvl3pPr marL="0" indent="0" algn="l">
              <a:buFont typeface="Arial" panose="020B0604020202020204" pitchFamily="34" charset="0"/>
              <a:buChar char="​"/>
              <a:defRPr sz="1125" b="1">
                <a:latin typeface="KBH Tekst" panose="00000500000000000000" pitchFamily="2" charset="0"/>
              </a:defRPr>
            </a:lvl3pPr>
            <a:lvl4pPr marL="0" indent="0" algn="l">
              <a:buFont typeface="Arial" panose="020B0604020202020204" pitchFamily="34" charset="0"/>
              <a:buChar char="​"/>
              <a:defRPr sz="1125" b="1">
                <a:latin typeface="KBH Tekst" panose="00000500000000000000" pitchFamily="2" charset="0"/>
              </a:defRPr>
            </a:lvl4pPr>
            <a:lvl5pPr marL="0" indent="0" algn="l">
              <a:buFont typeface="Arial" panose="020B0604020202020204" pitchFamily="34" charset="0"/>
              <a:buChar char="​"/>
              <a:defRPr sz="1125" b="1">
                <a:latin typeface="KBH Tekst" panose="00000500000000000000" pitchFamily="2" charset="0"/>
              </a:defRPr>
            </a:lvl5pPr>
            <a:lvl6pPr marL="0" indent="0" algn="l">
              <a:buFont typeface="Arial" panose="020B0604020202020204" pitchFamily="34" charset="0"/>
              <a:buChar char="​"/>
              <a:defRPr sz="1125" b="1">
                <a:latin typeface="KBH Tekst" panose="00000500000000000000" pitchFamily="2" charset="0"/>
              </a:defRPr>
            </a:lvl6pPr>
            <a:lvl7pPr marL="0" indent="0" algn="l">
              <a:buFont typeface="Arial" panose="020B0604020202020204" pitchFamily="34" charset="0"/>
              <a:buChar char="​"/>
              <a:defRPr sz="1125" b="1">
                <a:latin typeface="KBH Tekst" panose="00000500000000000000" pitchFamily="2" charset="0"/>
              </a:defRPr>
            </a:lvl7pPr>
            <a:lvl8pPr marL="0" indent="0" algn="l">
              <a:buFont typeface="Arial" panose="020B0604020202020204" pitchFamily="34" charset="0"/>
              <a:buChar char="​"/>
              <a:defRPr sz="1125" b="1">
                <a:latin typeface="KBH Tekst" panose="00000500000000000000" pitchFamily="2" charset="0"/>
              </a:defRPr>
            </a:lvl8pPr>
            <a:lvl9pPr marL="0" indent="0" algn="l">
              <a:buFont typeface="Arial" panose="020B0604020202020204" pitchFamily="34" charset="0"/>
              <a:buChar char="​"/>
              <a:defRPr sz="1125" b="1">
                <a:latin typeface="KBH Tekst" panose="00000500000000000000" pitchFamily="2" charset="0"/>
              </a:defRPr>
            </a:lvl9pPr>
          </a:lstStyle>
          <a:p>
            <a:r>
              <a:rPr lang="da-DK" dirty="0"/>
              <a:t>Undertitel eller oplægsholder (hvis ingen undertitel)</a:t>
            </a:r>
          </a:p>
        </p:txBody>
      </p:sp>
      <p:sp>
        <p:nvSpPr>
          <p:cNvPr id="15" name="Graphic 7">
            <a:extLst>
              <a:ext uri="{FF2B5EF4-FFF2-40B4-BE49-F238E27FC236}">
                <a16:creationId xmlns:a16="http://schemas.microsoft.com/office/drawing/2014/main" id="{A2506A83-7F56-4B42-B699-2119B672DFA1}"/>
              </a:ext>
            </a:extLst>
          </p:cNvPr>
          <p:cNvSpPr/>
          <p:nvPr/>
        </p:nvSpPr>
        <p:spPr>
          <a:xfrm>
            <a:off x="5873996" y="7321721"/>
            <a:ext cx="577576" cy="1544277"/>
          </a:xfrm>
          <a:custGeom>
            <a:avLst/>
            <a:gdLst>
              <a:gd name="connsiteX0" fmla="*/ 1894258 w 2964740"/>
              <a:gd name="connsiteY0" fmla="*/ 2907646 h 3086914"/>
              <a:gd name="connsiteX1" fmla="*/ 1781451 w 2964740"/>
              <a:gd name="connsiteY1" fmla="*/ 2940795 h 3086914"/>
              <a:gd name="connsiteX2" fmla="*/ 1810447 w 2964740"/>
              <a:gd name="connsiteY2" fmla="*/ 3043421 h 3086914"/>
              <a:gd name="connsiteX3" fmla="*/ 1750745 w 2964740"/>
              <a:gd name="connsiteY3" fmla="*/ 3061014 h 3086914"/>
              <a:gd name="connsiteX4" fmla="*/ 1682328 w 2964740"/>
              <a:gd name="connsiteY4" fmla="*/ 2813898 h 3086914"/>
              <a:gd name="connsiteX5" fmla="*/ 1740727 w 2964740"/>
              <a:gd name="connsiteY5" fmla="*/ 2796712 h 3086914"/>
              <a:gd name="connsiteX6" fmla="*/ 1767767 w 2964740"/>
              <a:gd name="connsiteY6" fmla="*/ 2892170 h 3086914"/>
              <a:gd name="connsiteX7" fmla="*/ 1879515 w 2964740"/>
              <a:gd name="connsiteY7" fmla="*/ 2859347 h 3086914"/>
              <a:gd name="connsiteX8" fmla="*/ 1850357 w 2964740"/>
              <a:gd name="connsiteY8" fmla="*/ 2764458 h 3086914"/>
              <a:gd name="connsiteX9" fmla="*/ 1908430 w 2964740"/>
              <a:gd name="connsiteY9" fmla="*/ 2747354 h 3086914"/>
              <a:gd name="connsiteX10" fmla="*/ 1984992 w 2964740"/>
              <a:gd name="connsiteY10" fmla="*/ 2992108 h 3086914"/>
              <a:gd name="connsiteX11" fmla="*/ 1925616 w 2964740"/>
              <a:gd name="connsiteY11" fmla="*/ 3009619 h 3086914"/>
              <a:gd name="connsiteX12" fmla="*/ 1894258 w 2964740"/>
              <a:gd name="connsiteY12" fmla="*/ 2907646 h 3086914"/>
              <a:gd name="connsiteX13" fmla="*/ 2725688 w 2964740"/>
              <a:gd name="connsiteY13" fmla="*/ 960446 h 3086914"/>
              <a:gd name="connsiteX14" fmla="*/ 2614266 w 2964740"/>
              <a:gd name="connsiteY14" fmla="*/ 926237 h 3086914"/>
              <a:gd name="connsiteX15" fmla="*/ 2649452 w 2964740"/>
              <a:gd name="connsiteY15" fmla="*/ 814815 h 3086914"/>
              <a:gd name="connsiteX16" fmla="*/ 2761037 w 2964740"/>
              <a:gd name="connsiteY16" fmla="*/ 849431 h 3086914"/>
              <a:gd name="connsiteX17" fmla="*/ 2725688 w 2964740"/>
              <a:gd name="connsiteY17" fmla="*/ 960446 h 3086914"/>
              <a:gd name="connsiteX18" fmla="*/ 2810558 w 2964740"/>
              <a:gd name="connsiteY18" fmla="*/ 823449 h 3086914"/>
              <a:gd name="connsiteX19" fmla="*/ 2621678 w 2964740"/>
              <a:gd name="connsiteY19" fmla="*/ 761873 h 3086914"/>
              <a:gd name="connsiteX20" fmla="*/ 2564664 w 2964740"/>
              <a:gd name="connsiteY20" fmla="*/ 952220 h 3086914"/>
              <a:gd name="connsiteX21" fmla="*/ 2753544 w 2964740"/>
              <a:gd name="connsiteY21" fmla="*/ 1013795 h 3086914"/>
              <a:gd name="connsiteX22" fmla="*/ 2810558 w 2964740"/>
              <a:gd name="connsiteY22" fmla="*/ 823449 h 3086914"/>
              <a:gd name="connsiteX23" fmla="*/ 1727043 w 2964740"/>
              <a:gd name="connsiteY23" fmla="*/ 133332 h 3086914"/>
              <a:gd name="connsiteX24" fmla="*/ 1707169 w 2964740"/>
              <a:gd name="connsiteY24" fmla="*/ 280592 h 3086914"/>
              <a:gd name="connsiteX25" fmla="*/ 1646816 w 2964740"/>
              <a:gd name="connsiteY25" fmla="*/ 272365 h 3086914"/>
              <a:gd name="connsiteX26" fmla="*/ 1663594 w 2964740"/>
              <a:gd name="connsiteY26" fmla="*/ 138300 h 3086914"/>
              <a:gd name="connsiteX27" fmla="*/ 1617006 w 2964740"/>
              <a:gd name="connsiteY27" fmla="*/ 58969 h 3086914"/>
              <a:gd name="connsiteX28" fmla="*/ 1551602 w 2964740"/>
              <a:gd name="connsiteY28" fmla="*/ 124210 h 3086914"/>
              <a:gd name="connsiteX29" fmla="*/ 1534824 w 2964740"/>
              <a:gd name="connsiteY29" fmla="*/ 258274 h 3086914"/>
              <a:gd name="connsiteX30" fmla="*/ 1474389 w 2964740"/>
              <a:gd name="connsiteY30" fmla="*/ 251433 h 3086914"/>
              <a:gd name="connsiteX31" fmla="*/ 1491249 w 2964740"/>
              <a:gd name="connsiteY31" fmla="*/ 104906 h 3086914"/>
              <a:gd name="connsiteX32" fmla="*/ 1623929 w 2964740"/>
              <a:gd name="connsiteY32" fmla="*/ 3014 h 3086914"/>
              <a:gd name="connsiteX33" fmla="*/ 1727043 w 2964740"/>
              <a:gd name="connsiteY33" fmla="*/ 133332 h 3086914"/>
              <a:gd name="connsiteX34" fmla="*/ 1289662 w 2964740"/>
              <a:gd name="connsiteY34" fmla="*/ 2830106 h 3086914"/>
              <a:gd name="connsiteX35" fmla="*/ 1344477 w 2964740"/>
              <a:gd name="connsiteY35" fmla="*/ 2831165 h 3086914"/>
              <a:gd name="connsiteX36" fmla="*/ 1474226 w 2964740"/>
              <a:gd name="connsiteY36" fmla="*/ 2988687 h 3086914"/>
              <a:gd name="connsiteX37" fmla="*/ 1473574 w 2964740"/>
              <a:gd name="connsiteY37" fmla="*/ 2833038 h 3086914"/>
              <a:gd name="connsiteX38" fmla="*/ 1533357 w 2964740"/>
              <a:gd name="connsiteY38" fmla="*/ 2834016 h 3086914"/>
              <a:gd name="connsiteX39" fmla="*/ 1533439 w 2964740"/>
              <a:gd name="connsiteY39" fmla="*/ 3090336 h 3086914"/>
              <a:gd name="connsiteX40" fmla="*/ 1473981 w 2964740"/>
              <a:gd name="connsiteY40" fmla="*/ 3089440 h 3086914"/>
              <a:gd name="connsiteX41" fmla="*/ 1473900 w 2964740"/>
              <a:gd name="connsiteY41" fmla="*/ 3083250 h 3086914"/>
              <a:gd name="connsiteX42" fmla="*/ 1459239 w 2964740"/>
              <a:gd name="connsiteY42" fmla="*/ 3051647 h 3086914"/>
              <a:gd name="connsiteX43" fmla="*/ 1345699 w 2964740"/>
              <a:gd name="connsiteY43" fmla="*/ 2912858 h 3086914"/>
              <a:gd name="connsiteX44" fmla="*/ 1341708 w 2964740"/>
              <a:gd name="connsiteY44" fmla="*/ 3087485 h 3086914"/>
              <a:gd name="connsiteX45" fmla="*/ 1281273 w 2964740"/>
              <a:gd name="connsiteY45" fmla="*/ 3086507 h 3086914"/>
              <a:gd name="connsiteX46" fmla="*/ 1289662 w 2964740"/>
              <a:gd name="connsiteY46" fmla="*/ 2830106 h 3086914"/>
              <a:gd name="connsiteX47" fmla="*/ 1926593 w 2964740"/>
              <a:gd name="connsiteY47" fmla="*/ 75177 h 3086914"/>
              <a:gd name="connsiteX48" fmla="*/ 1983281 w 2964740"/>
              <a:gd name="connsiteY48" fmla="*/ 95458 h 3086914"/>
              <a:gd name="connsiteX49" fmla="*/ 1936693 w 2964740"/>
              <a:gd name="connsiteY49" fmla="*/ 258274 h 3086914"/>
              <a:gd name="connsiteX50" fmla="*/ 2065626 w 2964740"/>
              <a:gd name="connsiteY50" fmla="*/ 137975 h 3086914"/>
              <a:gd name="connsiteX51" fmla="*/ 2099916 w 2964740"/>
              <a:gd name="connsiteY51" fmla="*/ 153857 h 3086914"/>
              <a:gd name="connsiteX52" fmla="*/ 2091690 w 2964740"/>
              <a:gd name="connsiteY52" fmla="*/ 329950 h 3086914"/>
              <a:gd name="connsiteX53" fmla="*/ 2184949 w 2964740"/>
              <a:gd name="connsiteY53" fmla="*/ 189369 h 3086914"/>
              <a:gd name="connsiteX54" fmla="*/ 2237565 w 2964740"/>
              <a:gd name="connsiteY54" fmla="*/ 219994 h 3086914"/>
              <a:gd name="connsiteX55" fmla="*/ 2089979 w 2964740"/>
              <a:gd name="connsiteY55" fmla="*/ 428829 h 3086914"/>
              <a:gd name="connsiteX56" fmla="*/ 2035816 w 2964740"/>
              <a:gd name="connsiteY56" fmla="*/ 403742 h 3086914"/>
              <a:gd name="connsiteX57" fmla="*/ 2043065 w 2964740"/>
              <a:gd name="connsiteY57" fmla="*/ 232700 h 3086914"/>
              <a:gd name="connsiteX58" fmla="*/ 1915760 w 2964740"/>
              <a:gd name="connsiteY58" fmla="*/ 348194 h 3086914"/>
              <a:gd name="connsiteX59" fmla="*/ 1860538 w 2964740"/>
              <a:gd name="connsiteY59" fmla="*/ 322701 h 3086914"/>
              <a:gd name="connsiteX60" fmla="*/ 1926593 w 2964740"/>
              <a:gd name="connsiteY60" fmla="*/ 75177 h 3086914"/>
              <a:gd name="connsiteX61" fmla="*/ 2387594 w 2964740"/>
              <a:gd name="connsiteY61" fmla="*/ 324085 h 3086914"/>
              <a:gd name="connsiteX62" fmla="*/ 2434183 w 2964740"/>
              <a:gd name="connsiteY62" fmla="*/ 362122 h 3086914"/>
              <a:gd name="connsiteX63" fmla="*/ 2336281 w 2964740"/>
              <a:gd name="connsiteY63" fmla="*/ 498875 h 3086914"/>
              <a:gd name="connsiteX64" fmla="*/ 2498120 w 2964740"/>
              <a:gd name="connsiteY64" fmla="*/ 428910 h 3086914"/>
              <a:gd name="connsiteX65" fmla="*/ 2525080 w 2964740"/>
              <a:gd name="connsiteY65" fmla="*/ 455299 h 3086914"/>
              <a:gd name="connsiteX66" fmla="*/ 2458210 w 2964740"/>
              <a:gd name="connsiteY66" fmla="*/ 618360 h 3086914"/>
              <a:gd name="connsiteX67" fmla="*/ 2592927 w 2964740"/>
              <a:gd name="connsiteY67" fmla="*/ 517527 h 3086914"/>
              <a:gd name="connsiteX68" fmla="*/ 2632348 w 2964740"/>
              <a:gd name="connsiteY68" fmla="*/ 563871 h 3086914"/>
              <a:gd name="connsiteX69" fmla="*/ 2423269 w 2964740"/>
              <a:gd name="connsiteY69" fmla="*/ 710886 h 3086914"/>
              <a:gd name="connsiteX70" fmla="*/ 2380671 w 2964740"/>
              <a:gd name="connsiteY70" fmla="*/ 669021 h 3086914"/>
              <a:gd name="connsiteX71" fmla="*/ 2444934 w 2964740"/>
              <a:gd name="connsiteY71" fmla="*/ 510359 h 3086914"/>
              <a:gd name="connsiteX72" fmla="*/ 2286271 w 2964740"/>
              <a:gd name="connsiteY72" fmla="*/ 576414 h 3086914"/>
              <a:gd name="connsiteX73" fmla="*/ 2242859 w 2964740"/>
              <a:gd name="connsiteY73" fmla="*/ 533816 h 3086914"/>
              <a:gd name="connsiteX74" fmla="*/ 2387594 w 2964740"/>
              <a:gd name="connsiteY74" fmla="*/ 324085 h 3086914"/>
              <a:gd name="connsiteX75" fmla="*/ 405208 w 2964740"/>
              <a:gd name="connsiteY75" fmla="*/ 2548456 h 3086914"/>
              <a:gd name="connsiteX76" fmla="*/ 293298 w 2964740"/>
              <a:gd name="connsiteY76" fmla="*/ 2515876 h 3086914"/>
              <a:gd name="connsiteX77" fmla="*/ 287026 w 2964740"/>
              <a:gd name="connsiteY77" fmla="*/ 2500971 h 3086914"/>
              <a:gd name="connsiteX78" fmla="*/ 448458 w 2964740"/>
              <a:gd name="connsiteY78" fmla="*/ 2484355 h 3086914"/>
              <a:gd name="connsiteX79" fmla="*/ 405208 w 2964740"/>
              <a:gd name="connsiteY79" fmla="*/ 2548456 h 3086914"/>
              <a:gd name="connsiteX80" fmla="*/ 326773 w 2964740"/>
              <a:gd name="connsiteY80" fmla="*/ 2403884 h 3086914"/>
              <a:gd name="connsiteX81" fmla="*/ 438847 w 2964740"/>
              <a:gd name="connsiteY81" fmla="*/ 2436870 h 3086914"/>
              <a:gd name="connsiteX82" fmla="*/ 444548 w 2964740"/>
              <a:gd name="connsiteY82" fmla="*/ 2450228 h 3086914"/>
              <a:gd name="connsiteX83" fmla="*/ 283687 w 2964740"/>
              <a:gd name="connsiteY83" fmla="*/ 2466925 h 3086914"/>
              <a:gd name="connsiteX84" fmla="*/ 326773 w 2964740"/>
              <a:gd name="connsiteY84" fmla="*/ 2403884 h 3086914"/>
              <a:gd name="connsiteX85" fmla="*/ 541147 w 2964740"/>
              <a:gd name="connsiteY85" fmla="*/ 2474826 h 3086914"/>
              <a:gd name="connsiteX86" fmla="*/ 537482 w 2964740"/>
              <a:gd name="connsiteY86" fmla="*/ 2440617 h 3086914"/>
              <a:gd name="connsiteX87" fmla="*/ 501563 w 2964740"/>
              <a:gd name="connsiteY87" fmla="*/ 2444364 h 3086914"/>
              <a:gd name="connsiteX88" fmla="*/ 488042 w 2964740"/>
              <a:gd name="connsiteY88" fmla="*/ 2410237 h 3086914"/>
              <a:gd name="connsiteX89" fmla="*/ 298266 w 2964740"/>
              <a:gd name="connsiteY89" fmla="*/ 2351512 h 3086914"/>
              <a:gd name="connsiteX90" fmla="*/ 225858 w 2964740"/>
              <a:gd name="connsiteY90" fmla="*/ 2473034 h 3086914"/>
              <a:gd name="connsiteX91" fmla="*/ 189043 w 2964740"/>
              <a:gd name="connsiteY91" fmla="*/ 2476862 h 3086914"/>
              <a:gd name="connsiteX92" fmla="*/ 193767 w 2964740"/>
              <a:gd name="connsiteY92" fmla="*/ 2510663 h 3086914"/>
              <a:gd name="connsiteX93" fmla="*/ 230175 w 2964740"/>
              <a:gd name="connsiteY93" fmla="*/ 2506917 h 3086914"/>
              <a:gd name="connsiteX94" fmla="*/ 244021 w 2964740"/>
              <a:gd name="connsiteY94" fmla="*/ 2542592 h 3086914"/>
              <a:gd name="connsiteX95" fmla="*/ 433797 w 2964740"/>
              <a:gd name="connsiteY95" fmla="*/ 2601397 h 3086914"/>
              <a:gd name="connsiteX96" fmla="*/ 506205 w 2964740"/>
              <a:gd name="connsiteY96" fmla="*/ 2478491 h 3086914"/>
              <a:gd name="connsiteX97" fmla="*/ 541147 w 2964740"/>
              <a:gd name="connsiteY97" fmla="*/ 2474826 h 3086914"/>
              <a:gd name="connsiteX98" fmla="*/ 2267620 w 2964740"/>
              <a:gd name="connsiteY98" fmla="*/ 2527605 h 3086914"/>
              <a:gd name="connsiteX99" fmla="*/ 2316896 w 2964740"/>
              <a:gd name="connsiteY99" fmla="*/ 2483460 h 3086914"/>
              <a:gd name="connsiteX100" fmla="*/ 2507324 w 2964740"/>
              <a:gd name="connsiteY100" fmla="*/ 2557334 h 3086914"/>
              <a:gd name="connsiteX101" fmla="*/ 2423187 w 2964740"/>
              <a:gd name="connsiteY101" fmla="*/ 2370734 h 3086914"/>
              <a:gd name="connsiteX102" fmla="*/ 2463667 w 2964740"/>
              <a:gd name="connsiteY102" fmla="*/ 2319584 h 3086914"/>
              <a:gd name="connsiteX103" fmla="*/ 2581605 w 2964740"/>
              <a:gd name="connsiteY103" fmla="*/ 2583071 h 3086914"/>
              <a:gd name="connsiteX104" fmla="*/ 2537379 w 2964740"/>
              <a:gd name="connsiteY104" fmla="*/ 2629986 h 3086914"/>
              <a:gd name="connsiteX105" fmla="*/ 2267620 w 2964740"/>
              <a:gd name="connsiteY105" fmla="*/ 2527605 h 3086914"/>
              <a:gd name="connsiteX106" fmla="*/ 1337229 w 2964740"/>
              <a:gd name="connsiteY106" fmla="*/ 253632 h 3086914"/>
              <a:gd name="connsiteX107" fmla="*/ 1283065 w 2964740"/>
              <a:gd name="connsiteY107" fmla="*/ 262591 h 3086914"/>
              <a:gd name="connsiteX108" fmla="*/ 1126764 w 2964740"/>
              <a:gd name="connsiteY108" fmla="*/ 131377 h 3086914"/>
              <a:gd name="connsiteX109" fmla="*/ 1155842 w 2964740"/>
              <a:gd name="connsiteY109" fmla="*/ 284257 h 3086914"/>
              <a:gd name="connsiteX110" fmla="*/ 1096873 w 2964740"/>
              <a:gd name="connsiteY110" fmla="*/ 294194 h 3086914"/>
              <a:gd name="connsiteX111" fmla="*/ 1049877 w 2964740"/>
              <a:gd name="connsiteY111" fmla="*/ 42190 h 3086914"/>
              <a:gd name="connsiteX112" fmla="*/ 1108520 w 2964740"/>
              <a:gd name="connsiteY112" fmla="*/ 32254 h 3086914"/>
              <a:gd name="connsiteX113" fmla="*/ 1109742 w 2964740"/>
              <a:gd name="connsiteY113" fmla="*/ 38362 h 3086914"/>
              <a:gd name="connsiteX114" fmla="*/ 1129941 w 2964740"/>
              <a:gd name="connsiteY114" fmla="*/ 66788 h 3086914"/>
              <a:gd name="connsiteX115" fmla="*/ 1266938 w 2964740"/>
              <a:gd name="connsiteY115" fmla="*/ 182527 h 3086914"/>
              <a:gd name="connsiteX116" fmla="*/ 1238920 w 2964740"/>
              <a:gd name="connsiteY116" fmla="*/ 10100 h 3086914"/>
              <a:gd name="connsiteX117" fmla="*/ 1298540 w 2964740"/>
              <a:gd name="connsiteY117" fmla="*/ 0 h 3086914"/>
              <a:gd name="connsiteX118" fmla="*/ 1337229 w 2964740"/>
              <a:gd name="connsiteY118" fmla="*/ 253632 h 3086914"/>
              <a:gd name="connsiteX119" fmla="*/ 2523858 w 2964740"/>
              <a:gd name="connsiteY119" fmla="*/ 2233086 h 3086914"/>
              <a:gd name="connsiteX120" fmla="*/ 2548700 w 2964740"/>
              <a:gd name="connsiteY120" fmla="*/ 2184135 h 3086914"/>
              <a:gd name="connsiteX121" fmla="*/ 2747028 w 2964740"/>
              <a:gd name="connsiteY121" fmla="*/ 2135998 h 3086914"/>
              <a:gd name="connsiteX122" fmla="*/ 2606691 w 2964740"/>
              <a:gd name="connsiteY122" fmla="*/ 2068803 h 3086914"/>
              <a:gd name="connsiteX123" fmla="*/ 2633651 w 2964740"/>
              <a:gd name="connsiteY123" fmla="*/ 2015454 h 3086914"/>
              <a:gd name="connsiteX124" fmla="*/ 2864477 w 2964740"/>
              <a:gd name="connsiteY124" fmla="*/ 2127039 h 3086914"/>
              <a:gd name="connsiteX125" fmla="*/ 2837762 w 2964740"/>
              <a:gd name="connsiteY125" fmla="*/ 2180144 h 3086914"/>
              <a:gd name="connsiteX126" fmla="*/ 2832142 w 2964740"/>
              <a:gd name="connsiteY126" fmla="*/ 2177456 h 3086914"/>
              <a:gd name="connsiteX127" fmla="*/ 2797363 w 2964740"/>
              <a:gd name="connsiteY127" fmla="*/ 2176886 h 3086914"/>
              <a:gd name="connsiteX128" fmla="*/ 2622981 w 2964740"/>
              <a:gd name="connsiteY128" fmla="*/ 2218587 h 3086914"/>
              <a:gd name="connsiteX129" fmla="*/ 2778467 w 2964740"/>
              <a:gd name="connsiteY129" fmla="*/ 2298245 h 3086914"/>
              <a:gd name="connsiteX130" fmla="*/ 2751263 w 2964740"/>
              <a:gd name="connsiteY130" fmla="*/ 2352245 h 3086914"/>
              <a:gd name="connsiteX131" fmla="*/ 2523858 w 2964740"/>
              <a:gd name="connsiteY131" fmla="*/ 2233086 h 3086914"/>
              <a:gd name="connsiteX132" fmla="*/ 230989 w 2964740"/>
              <a:gd name="connsiteY132" fmla="*/ 2015454 h 3086914"/>
              <a:gd name="connsiteX133" fmla="*/ 257542 w 2964740"/>
              <a:gd name="connsiteY133" fmla="*/ 2070513 h 3086914"/>
              <a:gd name="connsiteX134" fmla="*/ 168436 w 2964740"/>
              <a:gd name="connsiteY134" fmla="*/ 2113437 h 3086914"/>
              <a:gd name="connsiteX135" fmla="*/ 298755 w 2964740"/>
              <a:gd name="connsiteY135" fmla="*/ 2155953 h 3086914"/>
              <a:gd name="connsiteX136" fmla="*/ 326936 w 2964740"/>
              <a:gd name="connsiteY136" fmla="*/ 2214352 h 3086914"/>
              <a:gd name="connsiteX137" fmla="*/ 173894 w 2964740"/>
              <a:gd name="connsiteY137" fmla="*/ 2171021 h 3086914"/>
              <a:gd name="connsiteX138" fmla="*/ 101404 w 2964740"/>
              <a:gd name="connsiteY138" fmla="*/ 2336933 h 3086914"/>
              <a:gd name="connsiteX139" fmla="*/ 68336 w 2964740"/>
              <a:gd name="connsiteY139" fmla="*/ 2268353 h 3086914"/>
              <a:gd name="connsiteX140" fmla="*/ 128608 w 2964740"/>
              <a:gd name="connsiteY140" fmla="*/ 2132740 h 3086914"/>
              <a:gd name="connsiteX141" fmla="*/ 26634 w 2964740"/>
              <a:gd name="connsiteY141" fmla="*/ 2181935 h 3086914"/>
              <a:gd name="connsiteX142" fmla="*/ 0 w 2964740"/>
              <a:gd name="connsiteY142" fmla="*/ 2126876 h 3086914"/>
              <a:gd name="connsiteX143" fmla="*/ 230989 w 2964740"/>
              <a:gd name="connsiteY143" fmla="*/ 2015454 h 3086914"/>
              <a:gd name="connsiteX144" fmla="*/ 682542 w 2964740"/>
              <a:gd name="connsiteY144" fmla="*/ 2722349 h 3086914"/>
              <a:gd name="connsiteX145" fmla="*/ 731248 w 2964740"/>
              <a:gd name="connsiteY145" fmla="*/ 2719173 h 3086914"/>
              <a:gd name="connsiteX146" fmla="*/ 714959 w 2964740"/>
              <a:gd name="connsiteY146" fmla="*/ 2674783 h 3086914"/>
              <a:gd name="connsiteX147" fmla="*/ 681972 w 2964740"/>
              <a:gd name="connsiteY147" fmla="*/ 2652303 h 3086914"/>
              <a:gd name="connsiteX148" fmla="*/ 649555 w 2964740"/>
              <a:gd name="connsiteY148" fmla="*/ 2699869 h 3086914"/>
              <a:gd name="connsiteX149" fmla="*/ 682542 w 2964740"/>
              <a:gd name="connsiteY149" fmla="*/ 2722349 h 3086914"/>
              <a:gd name="connsiteX150" fmla="*/ 635465 w 2964740"/>
              <a:gd name="connsiteY150" fmla="*/ 2819273 h 3086914"/>
              <a:gd name="connsiteX151" fmla="*/ 686207 w 2964740"/>
              <a:gd name="connsiteY151" fmla="*/ 2815771 h 3086914"/>
              <a:gd name="connsiteX152" fmla="*/ 670162 w 2964740"/>
              <a:gd name="connsiteY152" fmla="*/ 2768449 h 3086914"/>
              <a:gd name="connsiteX153" fmla="*/ 624225 w 2964740"/>
              <a:gd name="connsiteY153" fmla="*/ 2737092 h 3086914"/>
              <a:gd name="connsiteX154" fmla="*/ 589527 w 2964740"/>
              <a:gd name="connsiteY154" fmla="*/ 2787916 h 3086914"/>
              <a:gd name="connsiteX155" fmla="*/ 635465 w 2964740"/>
              <a:gd name="connsiteY155" fmla="*/ 2819273 h 3086914"/>
              <a:gd name="connsiteX156" fmla="*/ 657456 w 2964740"/>
              <a:gd name="connsiteY156" fmla="*/ 2579732 h 3086914"/>
              <a:gd name="connsiteX157" fmla="*/ 741267 w 2964740"/>
              <a:gd name="connsiteY157" fmla="*/ 2636909 h 3086914"/>
              <a:gd name="connsiteX158" fmla="*/ 786226 w 2964740"/>
              <a:gd name="connsiteY158" fmla="*/ 2746458 h 3086914"/>
              <a:gd name="connsiteX159" fmla="*/ 727420 w 2964740"/>
              <a:gd name="connsiteY159" fmla="*/ 2771544 h 3086914"/>
              <a:gd name="connsiteX160" fmla="*/ 735158 w 2964740"/>
              <a:gd name="connsiteY160" fmla="*/ 2851771 h 3086914"/>
              <a:gd name="connsiteX161" fmla="*/ 609727 w 2964740"/>
              <a:gd name="connsiteY161" fmla="*/ 2857554 h 3086914"/>
              <a:gd name="connsiteX162" fmla="*/ 512884 w 2964740"/>
              <a:gd name="connsiteY162" fmla="*/ 2791499 h 3086914"/>
              <a:gd name="connsiteX163" fmla="*/ 657456 w 2964740"/>
              <a:gd name="connsiteY163" fmla="*/ 2579732 h 3086914"/>
              <a:gd name="connsiteX164" fmla="*/ 2886469 w 2964740"/>
              <a:gd name="connsiteY164" fmla="*/ 1944105 h 3086914"/>
              <a:gd name="connsiteX165" fmla="*/ 2857961 w 2964740"/>
              <a:gd name="connsiteY165" fmla="*/ 1893688 h 3086914"/>
              <a:gd name="connsiteX166" fmla="*/ 2907564 w 2964740"/>
              <a:gd name="connsiteY166" fmla="*/ 1831786 h 3086914"/>
              <a:gd name="connsiteX167" fmla="*/ 2887446 w 2964740"/>
              <a:gd name="connsiteY167" fmla="*/ 1784465 h 3086914"/>
              <a:gd name="connsiteX168" fmla="*/ 2842568 w 2964740"/>
              <a:gd name="connsiteY168" fmla="*/ 1829262 h 3086914"/>
              <a:gd name="connsiteX169" fmla="*/ 2743933 w 2964740"/>
              <a:gd name="connsiteY169" fmla="*/ 1905091 h 3086914"/>
              <a:gd name="connsiteX170" fmla="*/ 2685941 w 2964740"/>
              <a:gd name="connsiteY170" fmla="*/ 1792039 h 3086914"/>
              <a:gd name="connsiteX171" fmla="*/ 2745318 w 2964740"/>
              <a:gd name="connsiteY171" fmla="*/ 1701468 h 3086914"/>
              <a:gd name="connsiteX172" fmla="*/ 2772603 w 2964740"/>
              <a:gd name="connsiteY172" fmla="*/ 1750501 h 3086914"/>
              <a:gd name="connsiteX173" fmla="*/ 2735544 w 2964740"/>
              <a:gd name="connsiteY173" fmla="*/ 1803687 h 3086914"/>
              <a:gd name="connsiteX174" fmla="*/ 2751019 w 2964740"/>
              <a:gd name="connsiteY174" fmla="*/ 1846366 h 3086914"/>
              <a:gd name="connsiteX175" fmla="*/ 2792558 w 2964740"/>
              <a:gd name="connsiteY175" fmla="*/ 1804094 h 3086914"/>
              <a:gd name="connsiteX176" fmla="*/ 2894125 w 2964740"/>
              <a:gd name="connsiteY176" fmla="*/ 1725333 h 3086914"/>
              <a:gd name="connsiteX177" fmla="*/ 2957736 w 2964740"/>
              <a:gd name="connsiteY177" fmla="*/ 1843597 h 3086914"/>
              <a:gd name="connsiteX178" fmla="*/ 2886469 w 2964740"/>
              <a:gd name="connsiteY178" fmla="*/ 1944105 h 3086914"/>
              <a:gd name="connsiteX179" fmla="*/ 2714367 w 2964740"/>
              <a:gd name="connsiteY179" fmla="*/ 1367120 h 3086914"/>
              <a:gd name="connsiteX180" fmla="*/ 2701417 w 2964740"/>
              <a:gd name="connsiteY180" fmla="*/ 1307337 h 3086914"/>
              <a:gd name="connsiteX181" fmla="*/ 2798096 w 2964740"/>
              <a:gd name="connsiteY181" fmla="*/ 1286323 h 3086914"/>
              <a:gd name="connsiteX182" fmla="*/ 2681299 w 2964740"/>
              <a:gd name="connsiteY182" fmla="*/ 1214648 h 3086914"/>
              <a:gd name="connsiteX183" fmla="*/ 2667534 w 2964740"/>
              <a:gd name="connsiteY183" fmla="*/ 1151281 h 3086914"/>
              <a:gd name="connsiteX184" fmla="*/ 2806241 w 2964740"/>
              <a:gd name="connsiteY184" fmla="*/ 1229146 h 3086914"/>
              <a:gd name="connsiteX185" fmla="*/ 2915464 w 2964740"/>
              <a:gd name="connsiteY185" fmla="*/ 1084737 h 3086914"/>
              <a:gd name="connsiteX186" fmla="*/ 2931591 w 2964740"/>
              <a:gd name="connsiteY186" fmla="*/ 1159181 h 3086914"/>
              <a:gd name="connsiteX187" fmla="*/ 2841346 w 2964740"/>
              <a:gd name="connsiteY187" fmla="*/ 1276956 h 3086914"/>
              <a:gd name="connsiteX188" fmla="*/ 2951954 w 2964740"/>
              <a:gd name="connsiteY188" fmla="*/ 1252929 h 3086914"/>
              <a:gd name="connsiteX189" fmla="*/ 2964904 w 2964740"/>
              <a:gd name="connsiteY189" fmla="*/ 1312713 h 3086914"/>
              <a:gd name="connsiteX190" fmla="*/ 2714367 w 2964740"/>
              <a:gd name="connsiteY190" fmla="*/ 1367120 h 3086914"/>
              <a:gd name="connsiteX191" fmla="*/ 966717 w 2964740"/>
              <a:gd name="connsiteY191" fmla="*/ 338990 h 3086914"/>
              <a:gd name="connsiteX192" fmla="*/ 791521 w 2964740"/>
              <a:gd name="connsiteY192" fmla="*/ 421661 h 3086914"/>
              <a:gd name="connsiteX193" fmla="*/ 769774 w 2964740"/>
              <a:gd name="connsiteY193" fmla="*/ 375642 h 3086914"/>
              <a:gd name="connsiteX194" fmla="*/ 889667 w 2964740"/>
              <a:gd name="connsiteY194" fmla="*/ 319036 h 3086914"/>
              <a:gd name="connsiteX195" fmla="*/ 868409 w 2964740"/>
              <a:gd name="connsiteY195" fmla="*/ 273994 h 3086914"/>
              <a:gd name="connsiteX196" fmla="*/ 768308 w 2964740"/>
              <a:gd name="connsiteY196" fmla="*/ 321235 h 3086914"/>
              <a:gd name="connsiteX197" fmla="*/ 746642 w 2964740"/>
              <a:gd name="connsiteY197" fmla="*/ 275216 h 3086914"/>
              <a:gd name="connsiteX198" fmla="*/ 846662 w 2964740"/>
              <a:gd name="connsiteY198" fmla="*/ 227976 h 3086914"/>
              <a:gd name="connsiteX199" fmla="*/ 823693 w 2964740"/>
              <a:gd name="connsiteY199" fmla="*/ 179269 h 3086914"/>
              <a:gd name="connsiteX200" fmla="*/ 703800 w 2964740"/>
              <a:gd name="connsiteY200" fmla="*/ 235876 h 3086914"/>
              <a:gd name="connsiteX201" fmla="*/ 682053 w 2964740"/>
              <a:gd name="connsiteY201" fmla="*/ 189776 h 3086914"/>
              <a:gd name="connsiteX202" fmla="*/ 857331 w 2964740"/>
              <a:gd name="connsiteY202" fmla="*/ 107105 h 3086914"/>
              <a:gd name="connsiteX203" fmla="*/ 966717 w 2964740"/>
              <a:gd name="connsiteY203" fmla="*/ 338990 h 3086914"/>
              <a:gd name="connsiteX204" fmla="*/ 958084 w 2964740"/>
              <a:gd name="connsiteY204" fmla="*/ 2745481 h 3086914"/>
              <a:gd name="connsiteX205" fmla="*/ 1142891 w 2964740"/>
              <a:gd name="connsiteY205" fmla="*/ 2803635 h 3086914"/>
              <a:gd name="connsiteX206" fmla="*/ 1127660 w 2964740"/>
              <a:gd name="connsiteY206" fmla="*/ 2852179 h 3086914"/>
              <a:gd name="connsiteX207" fmla="*/ 1001170 w 2964740"/>
              <a:gd name="connsiteY207" fmla="*/ 2812350 h 3086914"/>
              <a:gd name="connsiteX208" fmla="*/ 986265 w 2964740"/>
              <a:gd name="connsiteY208" fmla="*/ 2859835 h 3086914"/>
              <a:gd name="connsiteX209" fmla="*/ 1091742 w 2964740"/>
              <a:gd name="connsiteY209" fmla="*/ 2893066 h 3086914"/>
              <a:gd name="connsiteX210" fmla="*/ 1076510 w 2964740"/>
              <a:gd name="connsiteY210" fmla="*/ 2941610 h 3086914"/>
              <a:gd name="connsiteX211" fmla="*/ 970953 w 2964740"/>
              <a:gd name="connsiteY211" fmla="*/ 2908460 h 3086914"/>
              <a:gd name="connsiteX212" fmla="*/ 954826 w 2964740"/>
              <a:gd name="connsiteY212" fmla="*/ 2959773 h 3086914"/>
              <a:gd name="connsiteX213" fmla="*/ 1081316 w 2964740"/>
              <a:gd name="connsiteY213" fmla="*/ 2999601 h 3086914"/>
              <a:gd name="connsiteX214" fmla="*/ 1066004 w 2964740"/>
              <a:gd name="connsiteY214" fmla="*/ 3048226 h 3086914"/>
              <a:gd name="connsiteX215" fmla="*/ 881196 w 2964740"/>
              <a:gd name="connsiteY215" fmla="*/ 2990072 h 3086914"/>
              <a:gd name="connsiteX216" fmla="*/ 958084 w 2964740"/>
              <a:gd name="connsiteY216" fmla="*/ 2745481 h 3086914"/>
              <a:gd name="connsiteX217" fmla="*/ 2163772 w 2964740"/>
              <a:gd name="connsiteY217" fmla="*/ 2789545 h 3086914"/>
              <a:gd name="connsiteX218" fmla="*/ 2148541 w 2964740"/>
              <a:gd name="connsiteY218" fmla="*/ 2687489 h 3086914"/>
              <a:gd name="connsiteX219" fmla="*/ 2234307 w 2964740"/>
              <a:gd name="connsiteY219" fmla="*/ 2745562 h 3086914"/>
              <a:gd name="connsiteX220" fmla="*/ 2163772 w 2964740"/>
              <a:gd name="connsiteY220" fmla="*/ 2789545 h 3086914"/>
              <a:gd name="connsiteX221" fmla="*/ 2327729 w 2964740"/>
              <a:gd name="connsiteY221" fmla="*/ 2808767 h 3086914"/>
              <a:gd name="connsiteX222" fmla="*/ 2379531 w 2964740"/>
              <a:gd name="connsiteY222" fmla="*/ 2770322 h 3086914"/>
              <a:gd name="connsiteX223" fmla="*/ 2144876 w 2964740"/>
              <a:gd name="connsiteY223" fmla="*/ 2619479 h 3086914"/>
              <a:gd name="connsiteX224" fmla="*/ 2090305 w 2964740"/>
              <a:gd name="connsiteY224" fmla="*/ 2653851 h 3086914"/>
              <a:gd name="connsiteX225" fmla="*/ 2125247 w 2964740"/>
              <a:gd name="connsiteY225" fmla="*/ 2930370 h 3086914"/>
              <a:gd name="connsiteX226" fmla="*/ 2180469 w 2964740"/>
              <a:gd name="connsiteY226" fmla="*/ 2901455 h 3086914"/>
              <a:gd name="connsiteX227" fmla="*/ 2171999 w 2964740"/>
              <a:gd name="connsiteY227" fmla="*/ 2844523 h 3086914"/>
              <a:gd name="connsiteX228" fmla="*/ 2280570 w 2964740"/>
              <a:gd name="connsiteY228" fmla="*/ 2776839 h 3086914"/>
              <a:gd name="connsiteX229" fmla="*/ 2327729 w 2964740"/>
              <a:gd name="connsiteY229" fmla="*/ 2808767 h 3086914"/>
              <a:gd name="connsiteX230" fmla="*/ 1432198 w 2964740"/>
              <a:gd name="connsiteY230" fmla="*/ 2344752 h 3086914"/>
              <a:gd name="connsiteX231" fmla="*/ 1173028 w 2964740"/>
              <a:gd name="connsiteY231" fmla="*/ 2415450 h 3086914"/>
              <a:gd name="connsiteX232" fmla="*/ 1432198 w 2964740"/>
              <a:gd name="connsiteY232" fmla="*/ 2452591 h 3086914"/>
              <a:gd name="connsiteX233" fmla="*/ 1691368 w 2964740"/>
              <a:gd name="connsiteY233" fmla="*/ 2415450 h 3086914"/>
              <a:gd name="connsiteX234" fmla="*/ 1432198 w 2964740"/>
              <a:gd name="connsiteY234" fmla="*/ 2344752 h 3086914"/>
              <a:gd name="connsiteX235" fmla="*/ 1917878 w 2964740"/>
              <a:gd name="connsiteY235" fmla="*/ 2191872 h 3086914"/>
              <a:gd name="connsiteX236" fmla="*/ 1768338 w 2964740"/>
              <a:gd name="connsiteY236" fmla="*/ 2227873 h 3086914"/>
              <a:gd name="connsiteX237" fmla="*/ 1619205 w 2964740"/>
              <a:gd name="connsiteY237" fmla="*/ 2189755 h 3086914"/>
              <a:gd name="connsiteX238" fmla="*/ 1432117 w 2964740"/>
              <a:gd name="connsiteY238" fmla="*/ 2134288 h 3086914"/>
              <a:gd name="connsiteX239" fmla="*/ 1245028 w 2964740"/>
              <a:gd name="connsiteY239" fmla="*/ 2189755 h 3086914"/>
              <a:gd name="connsiteX240" fmla="*/ 1095895 w 2964740"/>
              <a:gd name="connsiteY240" fmla="*/ 2227873 h 3086914"/>
              <a:gd name="connsiteX241" fmla="*/ 946355 w 2964740"/>
              <a:gd name="connsiteY241" fmla="*/ 2191872 h 3086914"/>
              <a:gd name="connsiteX242" fmla="*/ 745013 w 2964740"/>
              <a:gd name="connsiteY242" fmla="*/ 2138442 h 3086914"/>
              <a:gd name="connsiteX243" fmla="*/ 1098502 w 2964740"/>
              <a:gd name="connsiteY243" fmla="*/ 2327077 h 3086914"/>
              <a:gd name="connsiteX244" fmla="*/ 1283961 w 2964740"/>
              <a:gd name="connsiteY244" fmla="*/ 2284235 h 3086914"/>
              <a:gd name="connsiteX245" fmla="*/ 1432117 w 2964740"/>
              <a:gd name="connsiteY245" fmla="*/ 2236343 h 3086914"/>
              <a:gd name="connsiteX246" fmla="*/ 1580272 w 2964740"/>
              <a:gd name="connsiteY246" fmla="*/ 2284235 h 3086914"/>
              <a:gd name="connsiteX247" fmla="*/ 1765731 w 2964740"/>
              <a:gd name="connsiteY247" fmla="*/ 2327077 h 3086914"/>
              <a:gd name="connsiteX248" fmla="*/ 2119220 w 2964740"/>
              <a:gd name="connsiteY248" fmla="*/ 2138442 h 3086914"/>
              <a:gd name="connsiteX249" fmla="*/ 1917878 w 2964740"/>
              <a:gd name="connsiteY249" fmla="*/ 2191872 h 3086914"/>
              <a:gd name="connsiteX250" fmla="*/ 2114577 w 2964740"/>
              <a:gd name="connsiteY250" fmla="*/ 1920077 h 3086914"/>
              <a:gd name="connsiteX251" fmla="*/ 1920403 w 2964740"/>
              <a:gd name="connsiteY251" fmla="*/ 1983037 h 3086914"/>
              <a:gd name="connsiteX252" fmla="*/ 1772736 w 2964740"/>
              <a:gd name="connsiteY252" fmla="*/ 2026857 h 3086914"/>
              <a:gd name="connsiteX253" fmla="*/ 1624988 w 2964740"/>
              <a:gd name="connsiteY253" fmla="*/ 1983037 h 3086914"/>
              <a:gd name="connsiteX254" fmla="*/ 1432198 w 2964740"/>
              <a:gd name="connsiteY254" fmla="*/ 1929525 h 3086914"/>
              <a:gd name="connsiteX255" fmla="*/ 1239408 w 2964740"/>
              <a:gd name="connsiteY255" fmla="*/ 1983037 h 3086914"/>
              <a:gd name="connsiteX256" fmla="*/ 1091660 w 2964740"/>
              <a:gd name="connsiteY256" fmla="*/ 2026857 h 3086914"/>
              <a:gd name="connsiteX257" fmla="*/ 943993 w 2964740"/>
              <a:gd name="connsiteY257" fmla="*/ 1983037 h 3086914"/>
              <a:gd name="connsiteX258" fmla="*/ 749819 w 2964740"/>
              <a:gd name="connsiteY258" fmla="*/ 1920077 h 3086914"/>
              <a:gd name="connsiteX259" fmla="*/ 614125 w 2964740"/>
              <a:gd name="connsiteY259" fmla="*/ 1939543 h 3086914"/>
              <a:gd name="connsiteX260" fmla="*/ 667148 w 2964740"/>
              <a:gd name="connsiteY260" fmla="*/ 2031825 h 3086914"/>
              <a:gd name="connsiteX261" fmla="*/ 749737 w 2964740"/>
              <a:gd name="connsiteY261" fmla="*/ 2023843 h 3086914"/>
              <a:gd name="connsiteX262" fmla="*/ 902291 w 2964740"/>
              <a:gd name="connsiteY262" fmla="*/ 2067581 h 3086914"/>
              <a:gd name="connsiteX263" fmla="*/ 1082945 w 2964740"/>
              <a:gd name="connsiteY263" fmla="*/ 2127283 h 3086914"/>
              <a:gd name="connsiteX264" fmla="*/ 1279237 w 2964740"/>
              <a:gd name="connsiteY264" fmla="*/ 2070513 h 3086914"/>
              <a:gd name="connsiteX265" fmla="*/ 1432198 w 2964740"/>
              <a:gd name="connsiteY265" fmla="*/ 2029056 h 3086914"/>
              <a:gd name="connsiteX266" fmla="*/ 1585159 w 2964740"/>
              <a:gd name="connsiteY266" fmla="*/ 2070513 h 3086914"/>
              <a:gd name="connsiteX267" fmla="*/ 1781451 w 2964740"/>
              <a:gd name="connsiteY267" fmla="*/ 2127283 h 3086914"/>
              <a:gd name="connsiteX268" fmla="*/ 1962105 w 2964740"/>
              <a:gd name="connsiteY268" fmla="*/ 2067581 h 3086914"/>
              <a:gd name="connsiteX269" fmla="*/ 2114658 w 2964740"/>
              <a:gd name="connsiteY269" fmla="*/ 2023843 h 3086914"/>
              <a:gd name="connsiteX270" fmla="*/ 2197248 w 2964740"/>
              <a:gd name="connsiteY270" fmla="*/ 2031825 h 3086914"/>
              <a:gd name="connsiteX271" fmla="*/ 2250271 w 2964740"/>
              <a:gd name="connsiteY271" fmla="*/ 1939543 h 3086914"/>
              <a:gd name="connsiteX272" fmla="*/ 2114577 w 2964740"/>
              <a:gd name="connsiteY272" fmla="*/ 1920077 h 3086914"/>
              <a:gd name="connsiteX273" fmla="*/ 1038800 w 2964740"/>
              <a:gd name="connsiteY273" fmla="*/ 776941 h 3086914"/>
              <a:gd name="connsiteX274" fmla="*/ 961016 w 2964740"/>
              <a:gd name="connsiteY274" fmla="*/ 759349 h 3086914"/>
              <a:gd name="connsiteX275" fmla="*/ 1015179 w 2964740"/>
              <a:gd name="connsiteY275" fmla="*/ 817910 h 3086914"/>
              <a:gd name="connsiteX276" fmla="*/ 961016 w 2964740"/>
              <a:gd name="connsiteY276" fmla="*/ 876472 h 3086914"/>
              <a:gd name="connsiteX277" fmla="*/ 1038800 w 2964740"/>
              <a:gd name="connsiteY277" fmla="*/ 858879 h 3086914"/>
              <a:gd name="connsiteX278" fmla="*/ 1062420 w 2964740"/>
              <a:gd name="connsiteY278" fmla="*/ 935034 h 3086914"/>
              <a:gd name="connsiteX279" fmla="*/ 1086040 w 2964740"/>
              <a:gd name="connsiteY279" fmla="*/ 858879 h 3086914"/>
              <a:gd name="connsiteX280" fmla="*/ 1163824 w 2964740"/>
              <a:gd name="connsiteY280" fmla="*/ 876472 h 3086914"/>
              <a:gd name="connsiteX281" fmla="*/ 1109660 w 2964740"/>
              <a:gd name="connsiteY281" fmla="*/ 817910 h 3086914"/>
              <a:gd name="connsiteX282" fmla="*/ 1163824 w 2964740"/>
              <a:gd name="connsiteY282" fmla="*/ 759349 h 3086914"/>
              <a:gd name="connsiteX283" fmla="*/ 1086040 w 2964740"/>
              <a:gd name="connsiteY283" fmla="*/ 776941 h 3086914"/>
              <a:gd name="connsiteX284" fmla="*/ 1062420 w 2964740"/>
              <a:gd name="connsiteY284" fmla="*/ 700787 h 3086914"/>
              <a:gd name="connsiteX285" fmla="*/ 1038800 w 2964740"/>
              <a:gd name="connsiteY285" fmla="*/ 776941 h 3086914"/>
              <a:gd name="connsiteX286" fmla="*/ 2027427 w 2964740"/>
              <a:gd name="connsiteY286" fmla="*/ 1425438 h 3086914"/>
              <a:gd name="connsiteX287" fmla="*/ 2052106 w 2964740"/>
              <a:gd name="connsiteY287" fmla="*/ 1425438 h 3086914"/>
              <a:gd name="connsiteX288" fmla="*/ 2052106 w 2964740"/>
              <a:gd name="connsiteY288" fmla="*/ 1389030 h 3086914"/>
              <a:gd name="connsiteX289" fmla="*/ 2020422 w 2964740"/>
              <a:gd name="connsiteY289" fmla="*/ 1349446 h 3086914"/>
              <a:gd name="connsiteX290" fmla="*/ 2020178 w 2964740"/>
              <a:gd name="connsiteY290" fmla="*/ 1349446 h 3086914"/>
              <a:gd name="connsiteX291" fmla="*/ 2018467 w 2964740"/>
              <a:gd name="connsiteY291" fmla="*/ 1317681 h 3086914"/>
              <a:gd name="connsiteX292" fmla="*/ 2049011 w 2964740"/>
              <a:gd name="connsiteY292" fmla="*/ 1292920 h 3086914"/>
              <a:gd name="connsiteX293" fmla="*/ 2055119 w 2964740"/>
              <a:gd name="connsiteY293" fmla="*/ 1227517 h 3086914"/>
              <a:gd name="connsiteX294" fmla="*/ 2010485 w 2964740"/>
              <a:gd name="connsiteY294" fmla="*/ 1227517 h 3086914"/>
              <a:gd name="connsiteX295" fmla="*/ 2004702 w 2964740"/>
              <a:gd name="connsiteY295" fmla="*/ 1273861 h 3086914"/>
              <a:gd name="connsiteX296" fmla="*/ 1961535 w 2964740"/>
              <a:gd name="connsiteY296" fmla="*/ 1273861 h 3086914"/>
              <a:gd name="connsiteX297" fmla="*/ 1955182 w 2964740"/>
              <a:gd name="connsiteY297" fmla="*/ 1227517 h 3086914"/>
              <a:gd name="connsiteX298" fmla="*/ 1930584 w 2964740"/>
              <a:gd name="connsiteY298" fmla="*/ 1227517 h 3086914"/>
              <a:gd name="connsiteX299" fmla="*/ 1905905 w 2964740"/>
              <a:gd name="connsiteY299" fmla="*/ 1227517 h 3086914"/>
              <a:gd name="connsiteX300" fmla="*/ 1899552 w 2964740"/>
              <a:gd name="connsiteY300" fmla="*/ 1273861 h 3086914"/>
              <a:gd name="connsiteX301" fmla="*/ 1856384 w 2964740"/>
              <a:gd name="connsiteY301" fmla="*/ 1273861 h 3086914"/>
              <a:gd name="connsiteX302" fmla="*/ 1850601 w 2964740"/>
              <a:gd name="connsiteY302" fmla="*/ 1227517 h 3086914"/>
              <a:gd name="connsiteX303" fmla="*/ 1805967 w 2964740"/>
              <a:gd name="connsiteY303" fmla="*/ 1227517 h 3086914"/>
              <a:gd name="connsiteX304" fmla="*/ 1812076 w 2964740"/>
              <a:gd name="connsiteY304" fmla="*/ 1292920 h 3086914"/>
              <a:gd name="connsiteX305" fmla="*/ 1842619 w 2964740"/>
              <a:gd name="connsiteY305" fmla="*/ 1317681 h 3086914"/>
              <a:gd name="connsiteX306" fmla="*/ 1840827 w 2964740"/>
              <a:gd name="connsiteY306" fmla="*/ 1349446 h 3086914"/>
              <a:gd name="connsiteX307" fmla="*/ 1840664 w 2964740"/>
              <a:gd name="connsiteY307" fmla="*/ 1349446 h 3086914"/>
              <a:gd name="connsiteX308" fmla="*/ 1808899 w 2964740"/>
              <a:gd name="connsiteY308" fmla="*/ 1389030 h 3086914"/>
              <a:gd name="connsiteX309" fmla="*/ 1808899 w 2964740"/>
              <a:gd name="connsiteY309" fmla="*/ 1425438 h 3086914"/>
              <a:gd name="connsiteX310" fmla="*/ 1833578 w 2964740"/>
              <a:gd name="connsiteY310" fmla="*/ 1425438 h 3086914"/>
              <a:gd name="connsiteX311" fmla="*/ 1771514 w 2964740"/>
              <a:gd name="connsiteY311" fmla="*/ 1859153 h 3086914"/>
              <a:gd name="connsiteX312" fmla="*/ 1930584 w 2964740"/>
              <a:gd name="connsiteY312" fmla="*/ 1859153 h 3086914"/>
              <a:gd name="connsiteX313" fmla="*/ 2089654 w 2964740"/>
              <a:gd name="connsiteY313" fmla="*/ 1859153 h 3086914"/>
              <a:gd name="connsiteX314" fmla="*/ 2027427 w 2964740"/>
              <a:gd name="connsiteY314" fmla="*/ 1425438 h 3086914"/>
              <a:gd name="connsiteX315" fmla="*/ 2029626 w 2964740"/>
              <a:gd name="connsiteY315" fmla="*/ 1184838 h 3086914"/>
              <a:gd name="connsiteX316" fmla="*/ 2029626 w 2964740"/>
              <a:gd name="connsiteY316" fmla="*/ 1163498 h 3086914"/>
              <a:gd name="connsiteX317" fmla="*/ 1930421 w 2964740"/>
              <a:gd name="connsiteY317" fmla="*/ 1063967 h 3086914"/>
              <a:gd name="connsiteX318" fmla="*/ 1831216 w 2964740"/>
              <a:gd name="connsiteY318" fmla="*/ 1163498 h 3086914"/>
              <a:gd name="connsiteX319" fmla="*/ 1831216 w 2964740"/>
              <a:gd name="connsiteY319" fmla="*/ 1184838 h 3086914"/>
              <a:gd name="connsiteX320" fmla="*/ 2029626 w 2964740"/>
              <a:gd name="connsiteY320" fmla="*/ 1184838 h 3086914"/>
              <a:gd name="connsiteX321" fmla="*/ 1030899 w 2964740"/>
              <a:gd name="connsiteY321" fmla="*/ 1425438 h 3086914"/>
              <a:gd name="connsiteX322" fmla="*/ 1055578 w 2964740"/>
              <a:gd name="connsiteY322" fmla="*/ 1425438 h 3086914"/>
              <a:gd name="connsiteX323" fmla="*/ 1055578 w 2964740"/>
              <a:gd name="connsiteY323" fmla="*/ 1389030 h 3086914"/>
              <a:gd name="connsiteX324" fmla="*/ 1023813 w 2964740"/>
              <a:gd name="connsiteY324" fmla="*/ 1349446 h 3086914"/>
              <a:gd name="connsiteX325" fmla="*/ 1023650 w 2964740"/>
              <a:gd name="connsiteY325" fmla="*/ 1349446 h 3086914"/>
              <a:gd name="connsiteX326" fmla="*/ 1021858 w 2964740"/>
              <a:gd name="connsiteY326" fmla="*/ 1317681 h 3086914"/>
              <a:gd name="connsiteX327" fmla="*/ 1052402 w 2964740"/>
              <a:gd name="connsiteY327" fmla="*/ 1292920 h 3086914"/>
              <a:gd name="connsiteX328" fmla="*/ 1058510 w 2964740"/>
              <a:gd name="connsiteY328" fmla="*/ 1227517 h 3086914"/>
              <a:gd name="connsiteX329" fmla="*/ 1013876 w 2964740"/>
              <a:gd name="connsiteY329" fmla="*/ 1227517 h 3086914"/>
              <a:gd name="connsiteX330" fmla="*/ 1008093 w 2964740"/>
              <a:gd name="connsiteY330" fmla="*/ 1273861 h 3086914"/>
              <a:gd name="connsiteX331" fmla="*/ 964925 w 2964740"/>
              <a:gd name="connsiteY331" fmla="*/ 1273861 h 3086914"/>
              <a:gd name="connsiteX332" fmla="*/ 958572 w 2964740"/>
              <a:gd name="connsiteY332" fmla="*/ 1227517 h 3086914"/>
              <a:gd name="connsiteX333" fmla="*/ 933893 w 2964740"/>
              <a:gd name="connsiteY333" fmla="*/ 1227517 h 3086914"/>
              <a:gd name="connsiteX334" fmla="*/ 909296 w 2964740"/>
              <a:gd name="connsiteY334" fmla="*/ 1227517 h 3086914"/>
              <a:gd name="connsiteX335" fmla="*/ 902943 w 2964740"/>
              <a:gd name="connsiteY335" fmla="*/ 1273861 h 3086914"/>
              <a:gd name="connsiteX336" fmla="*/ 859775 w 2964740"/>
              <a:gd name="connsiteY336" fmla="*/ 1273861 h 3086914"/>
              <a:gd name="connsiteX337" fmla="*/ 853992 w 2964740"/>
              <a:gd name="connsiteY337" fmla="*/ 1227517 h 3086914"/>
              <a:gd name="connsiteX338" fmla="*/ 809358 w 2964740"/>
              <a:gd name="connsiteY338" fmla="*/ 1227517 h 3086914"/>
              <a:gd name="connsiteX339" fmla="*/ 815385 w 2964740"/>
              <a:gd name="connsiteY339" fmla="*/ 1292920 h 3086914"/>
              <a:gd name="connsiteX340" fmla="*/ 845929 w 2964740"/>
              <a:gd name="connsiteY340" fmla="*/ 1317681 h 3086914"/>
              <a:gd name="connsiteX341" fmla="*/ 844137 w 2964740"/>
              <a:gd name="connsiteY341" fmla="*/ 1349446 h 3086914"/>
              <a:gd name="connsiteX342" fmla="*/ 843974 w 2964740"/>
              <a:gd name="connsiteY342" fmla="*/ 1349446 h 3086914"/>
              <a:gd name="connsiteX343" fmla="*/ 812209 w 2964740"/>
              <a:gd name="connsiteY343" fmla="*/ 1389030 h 3086914"/>
              <a:gd name="connsiteX344" fmla="*/ 812209 w 2964740"/>
              <a:gd name="connsiteY344" fmla="*/ 1425438 h 3086914"/>
              <a:gd name="connsiteX345" fmla="*/ 836888 w 2964740"/>
              <a:gd name="connsiteY345" fmla="*/ 1425438 h 3086914"/>
              <a:gd name="connsiteX346" fmla="*/ 774824 w 2964740"/>
              <a:gd name="connsiteY346" fmla="*/ 1859153 h 3086914"/>
              <a:gd name="connsiteX347" fmla="*/ 933812 w 2964740"/>
              <a:gd name="connsiteY347" fmla="*/ 1859153 h 3086914"/>
              <a:gd name="connsiteX348" fmla="*/ 1092882 w 2964740"/>
              <a:gd name="connsiteY348" fmla="*/ 1859153 h 3086914"/>
              <a:gd name="connsiteX349" fmla="*/ 1030899 w 2964740"/>
              <a:gd name="connsiteY349" fmla="*/ 1425438 h 3086914"/>
              <a:gd name="connsiteX350" fmla="*/ 1482289 w 2964740"/>
              <a:gd name="connsiteY350" fmla="*/ 622107 h 3086914"/>
              <a:gd name="connsiteX351" fmla="*/ 1432198 w 2964740"/>
              <a:gd name="connsiteY351" fmla="*/ 572016 h 3086914"/>
              <a:gd name="connsiteX352" fmla="*/ 1382107 w 2964740"/>
              <a:gd name="connsiteY352" fmla="*/ 622107 h 3086914"/>
              <a:gd name="connsiteX353" fmla="*/ 1432198 w 2964740"/>
              <a:gd name="connsiteY353" fmla="*/ 672198 h 3086914"/>
              <a:gd name="connsiteX354" fmla="*/ 1482289 w 2964740"/>
              <a:gd name="connsiteY354" fmla="*/ 622107 h 3086914"/>
              <a:gd name="connsiteX355" fmla="*/ 1636879 w 2964740"/>
              <a:gd name="connsiteY355" fmla="*/ 1314016 h 3086914"/>
              <a:gd name="connsiteX356" fmla="*/ 1227517 w 2964740"/>
              <a:gd name="connsiteY356" fmla="*/ 1314016 h 3086914"/>
              <a:gd name="connsiteX357" fmla="*/ 1227517 w 2964740"/>
              <a:gd name="connsiteY357" fmla="*/ 1375836 h 3086914"/>
              <a:gd name="connsiteX358" fmla="*/ 1253010 w 2964740"/>
              <a:gd name="connsiteY358" fmla="*/ 1415501 h 3086914"/>
              <a:gd name="connsiteX359" fmla="*/ 1217336 w 2964740"/>
              <a:gd name="connsiteY359" fmla="*/ 1859072 h 3086914"/>
              <a:gd name="connsiteX360" fmla="*/ 1359871 w 2964740"/>
              <a:gd name="connsiteY360" fmla="*/ 1859072 h 3086914"/>
              <a:gd name="connsiteX361" fmla="*/ 1370623 w 2964740"/>
              <a:gd name="connsiteY361" fmla="*/ 1705133 h 3086914"/>
              <a:gd name="connsiteX362" fmla="*/ 1432117 w 2964740"/>
              <a:gd name="connsiteY362" fmla="*/ 1643558 h 3086914"/>
              <a:gd name="connsiteX363" fmla="*/ 1493610 w 2964740"/>
              <a:gd name="connsiteY363" fmla="*/ 1705133 h 3086914"/>
              <a:gd name="connsiteX364" fmla="*/ 1504362 w 2964740"/>
              <a:gd name="connsiteY364" fmla="*/ 1859072 h 3086914"/>
              <a:gd name="connsiteX365" fmla="*/ 1646897 w 2964740"/>
              <a:gd name="connsiteY365" fmla="*/ 1859072 h 3086914"/>
              <a:gd name="connsiteX366" fmla="*/ 1611223 w 2964740"/>
              <a:gd name="connsiteY366" fmla="*/ 1415501 h 3086914"/>
              <a:gd name="connsiteX367" fmla="*/ 1636716 w 2964740"/>
              <a:gd name="connsiteY367" fmla="*/ 1375836 h 3086914"/>
              <a:gd name="connsiteX368" fmla="*/ 1636879 w 2964740"/>
              <a:gd name="connsiteY368" fmla="*/ 1314016 h 3086914"/>
              <a:gd name="connsiteX369" fmla="*/ 1033180 w 2964740"/>
              <a:gd name="connsiteY369" fmla="*/ 1184838 h 3086914"/>
              <a:gd name="connsiteX370" fmla="*/ 1033180 w 2964740"/>
              <a:gd name="connsiteY370" fmla="*/ 1163498 h 3086914"/>
              <a:gd name="connsiteX371" fmla="*/ 933975 w 2964740"/>
              <a:gd name="connsiteY371" fmla="*/ 1063967 h 3086914"/>
              <a:gd name="connsiteX372" fmla="*/ 834770 w 2964740"/>
              <a:gd name="connsiteY372" fmla="*/ 1163498 h 3086914"/>
              <a:gd name="connsiteX373" fmla="*/ 834770 w 2964740"/>
              <a:gd name="connsiteY373" fmla="*/ 1184838 h 3086914"/>
              <a:gd name="connsiteX374" fmla="*/ 1033180 w 2964740"/>
              <a:gd name="connsiteY374" fmla="*/ 1184838 h 3086914"/>
              <a:gd name="connsiteX375" fmla="*/ 1588254 w 2964740"/>
              <a:gd name="connsiteY375" fmla="*/ 1265146 h 3086914"/>
              <a:gd name="connsiteX376" fmla="*/ 1578236 w 2964740"/>
              <a:gd name="connsiteY376" fmla="*/ 1162846 h 3086914"/>
              <a:gd name="connsiteX377" fmla="*/ 1613585 w 2964740"/>
              <a:gd name="connsiteY377" fmla="*/ 1111860 h 3086914"/>
              <a:gd name="connsiteX378" fmla="*/ 1617983 w 2964740"/>
              <a:gd name="connsiteY378" fmla="*/ 1029840 h 3086914"/>
              <a:gd name="connsiteX379" fmla="*/ 1550950 w 2964740"/>
              <a:gd name="connsiteY379" fmla="*/ 1029840 h 3086914"/>
              <a:gd name="connsiteX380" fmla="*/ 1544027 w 2964740"/>
              <a:gd name="connsiteY380" fmla="*/ 1081316 h 3086914"/>
              <a:gd name="connsiteX381" fmla="*/ 1484814 w 2964740"/>
              <a:gd name="connsiteY381" fmla="*/ 1081316 h 3086914"/>
              <a:gd name="connsiteX382" fmla="*/ 1477972 w 2964740"/>
              <a:gd name="connsiteY382" fmla="*/ 1029840 h 3086914"/>
              <a:gd name="connsiteX383" fmla="*/ 1386505 w 2964740"/>
              <a:gd name="connsiteY383" fmla="*/ 1029840 h 3086914"/>
              <a:gd name="connsiteX384" fmla="*/ 1379663 w 2964740"/>
              <a:gd name="connsiteY384" fmla="*/ 1081316 h 3086914"/>
              <a:gd name="connsiteX385" fmla="*/ 1320450 w 2964740"/>
              <a:gd name="connsiteY385" fmla="*/ 1081316 h 3086914"/>
              <a:gd name="connsiteX386" fmla="*/ 1313608 w 2964740"/>
              <a:gd name="connsiteY386" fmla="*/ 1029840 h 3086914"/>
              <a:gd name="connsiteX387" fmla="*/ 1246494 w 2964740"/>
              <a:gd name="connsiteY387" fmla="*/ 1029840 h 3086914"/>
              <a:gd name="connsiteX388" fmla="*/ 1250893 w 2964740"/>
              <a:gd name="connsiteY388" fmla="*/ 1111860 h 3086914"/>
              <a:gd name="connsiteX389" fmla="*/ 1286241 w 2964740"/>
              <a:gd name="connsiteY389" fmla="*/ 1162846 h 3086914"/>
              <a:gd name="connsiteX390" fmla="*/ 1276223 w 2964740"/>
              <a:gd name="connsiteY390" fmla="*/ 1265146 h 3086914"/>
              <a:gd name="connsiteX391" fmla="*/ 1588254 w 2964740"/>
              <a:gd name="connsiteY391" fmla="*/ 1265146 h 3086914"/>
              <a:gd name="connsiteX392" fmla="*/ 1795705 w 2964740"/>
              <a:gd name="connsiteY392" fmla="*/ 720009 h 3086914"/>
              <a:gd name="connsiteX393" fmla="*/ 1724925 w 2964740"/>
              <a:gd name="connsiteY393" fmla="*/ 744688 h 3086914"/>
              <a:gd name="connsiteX394" fmla="*/ 1726473 w 2964740"/>
              <a:gd name="connsiteY394" fmla="*/ 747376 h 3086914"/>
              <a:gd name="connsiteX395" fmla="*/ 1764184 w 2964740"/>
              <a:gd name="connsiteY395" fmla="*/ 746642 h 3086914"/>
              <a:gd name="connsiteX396" fmla="*/ 1818917 w 2964740"/>
              <a:gd name="connsiteY396" fmla="*/ 805448 h 3086914"/>
              <a:gd name="connsiteX397" fmla="*/ 1746591 w 2964740"/>
              <a:gd name="connsiteY397" fmla="*/ 891133 h 3086914"/>
              <a:gd name="connsiteX398" fmla="*/ 1726392 w 2964740"/>
              <a:gd name="connsiteY398" fmla="*/ 888282 h 3086914"/>
              <a:gd name="connsiteX399" fmla="*/ 1724925 w 2964740"/>
              <a:gd name="connsiteY399" fmla="*/ 891051 h 3086914"/>
              <a:gd name="connsiteX400" fmla="*/ 1790085 w 2964740"/>
              <a:gd name="connsiteY400" fmla="*/ 915893 h 3086914"/>
              <a:gd name="connsiteX401" fmla="*/ 1887986 w 2964740"/>
              <a:gd name="connsiteY401" fmla="*/ 813186 h 3086914"/>
              <a:gd name="connsiteX402" fmla="*/ 1795705 w 2964740"/>
              <a:gd name="connsiteY402" fmla="*/ 720009 h 3086914"/>
              <a:gd name="connsiteX403" fmla="*/ 1583041 w 2964740"/>
              <a:gd name="connsiteY403" fmla="*/ 967450 h 3086914"/>
              <a:gd name="connsiteX404" fmla="*/ 1583041 w 2964740"/>
              <a:gd name="connsiteY404" fmla="*/ 981948 h 3086914"/>
              <a:gd name="connsiteX405" fmla="*/ 1281273 w 2964740"/>
              <a:gd name="connsiteY405" fmla="*/ 981948 h 3086914"/>
              <a:gd name="connsiteX406" fmla="*/ 1281273 w 2964740"/>
              <a:gd name="connsiteY406" fmla="*/ 967450 h 3086914"/>
              <a:gd name="connsiteX407" fmla="*/ 1432198 w 2964740"/>
              <a:gd name="connsiteY407" fmla="*/ 702416 h 3086914"/>
              <a:gd name="connsiteX408" fmla="*/ 1583041 w 2964740"/>
              <a:gd name="connsiteY408" fmla="*/ 967450 h 3086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Lst>
            <a:rect l="l" t="t" r="r" b="b"/>
            <a:pathLst>
              <a:path w="2964740" h="3086914">
                <a:moveTo>
                  <a:pt x="1894258" y="2907646"/>
                </a:moveTo>
                <a:lnTo>
                  <a:pt x="1781451" y="2940795"/>
                </a:lnTo>
                <a:lnTo>
                  <a:pt x="1810447" y="3043421"/>
                </a:lnTo>
                <a:lnTo>
                  <a:pt x="1750745" y="3061014"/>
                </a:lnTo>
                <a:lnTo>
                  <a:pt x="1682328" y="2813898"/>
                </a:lnTo>
                <a:lnTo>
                  <a:pt x="1740727" y="2796712"/>
                </a:lnTo>
                <a:lnTo>
                  <a:pt x="1767767" y="2892170"/>
                </a:lnTo>
                <a:lnTo>
                  <a:pt x="1879515" y="2859347"/>
                </a:lnTo>
                <a:lnTo>
                  <a:pt x="1850357" y="2764458"/>
                </a:lnTo>
                <a:lnTo>
                  <a:pt x="1908430" y="2747354"/>
                </a:lnTo>
                <a:lnTo>
                  <a:pt x="1984992" y="2992108"/>
                </a:lnTo>
                <a:lnTo>
                  <a:pt x="1925616" y="3009619"/>
                </a:lnTo>
                <a:lnTo>
                  <a:pt x="1894258" y="2907646"/>
                </a:lnTo>
                <a:close/>
                <a:moveTo>
                  <a:pt x="2725688" y="960446"/>
                </a:moveTo>
                <a:cubicBezTo>
                  <a:pt x="2684149" y="982193"/>
                  <a:pt x="2635036" y="965903"/>
                  <a:pt x="2614266" y="926237"/>
                </a:cubicBezTo>
                <a:cubicBezTo>
                  <a:pt x="2593252" y="886083"/>
                  <a:pt x="2607913" y="836481"/>
                  <a:pt x="2649452" y="814815"/>
                </a:cubicBezTo>
                <a:cubicBezTo>
                  <a:pt x="2690991" y="793068"/>
                  <a:pt x="2740105" y="809358"/>
                  <a:pt x="2761037" y="849431"/>
                </a:cubicBezTo>
                <a:cubicBezTo>
                  <a:pt x="2781888" y="889097"/>
                  <a:pt x="2767227" y="938699"/>
                  <a:pt x="2725688" y="960446"/>
                </a:cubicBezTo>
                <a:moveTo>
                  <a:pt x="2810558" y="823449"/>
                </a:moveTo>
                <a:cubicBezTo>
                  <a:pt x="2774476" y="754624"/>
                  <a:pt x="2693516" y="724244"/>
                  <a:pt x="2621678" y="761873"/>
                </a:cubicBezTo>
                <a:cubicBezTo>
                  <a:pt x="2549840" y="799421"/>
                  <a:pt x="2528663" y="883395"/>
                  <a:pt x="2564664" y="952220"/>
                </a:cubicBezTo>
                <a:cubicBezTo>
                  <a:pt x="2600746" y="1021044"/>
                  <a:pt x="2681706" y="1051424"/>
                  <a:pt x="2753544" y="1013795"/>
                </a:cubicBezTo>
                <a:cubicBezTo>
                  <a:pt x="2825382" y="976084"/>
                  <a:pt x="2846640" y="892273"/>
                  <a:pt x="2810558" y="823449"/>
                </a:cubicBezTo>
                <a:moveTo>
                  <a:pt x="1727043" y="133332"/>
                </a:moveTo>
                <a:lnTo>
                  <a:pt x="1707169" y="280592"/>
                </a:lnTo>
                <a:lnTo>
                  <a:pt x="1646816" y="272365"/>
                </a:lnTo>
                <a:lnTo>
                  <a:pt x="1663594" y="138300"/>
                </a:lnTo>
                <a:cubicBezTo>
                  <a:pt x="1669133" y="93992"/>
                  <a:pt x="1659522" y="64345"/>
                  <a:pt x="1617006" y="58969"/>
                </a:cubicBezTo>
                <a:cubicBezTo>
                  <a:pt x="1573756" y="53593"/>
                  <a:pt x="1557059" y="80634"/>
                  <a:pt x="1551602" y="124210"/>
                </a:cubicBezTo>
                <a:lnTo>
                  <a:pt x="1534824" y="258274"/>
                </a:lnTo>
                <a:lnTo>
                  <a:pt x="1474389" y="251433"/>
                </a:lnTo>
                <a:lnTo>
                  <a:pt x="1491249" y="104906"/>
                </a:lnTo>
                <a:cubicBezTo>
                  <a:pt x="1500045" y="34371"/>
                  <a:pt x="1547285" y="-6597"/>
                  <a:pt x="1623929" y="3014"/>
                </a:cubicBezTo>
                <a:cubicBezTo>
                  <a:pt x="1700409" y="12543"/>
                  <a:pt x="1735758" y="63449"/>
                  <a:pt x="1727043" y="133332"/>
                </a:cubicBezTo>
                <a:moveTo>
                  <a:pt x="1289662" y="2830106"/>
                </a:moveTo>
                <a:lnTo>
                  <a:pt x="1344477" y="2831165"/>
                </a:lnTo>
                <a:lnTo>
                  <a:pt x="1474226" y="2988687"/>
                </a:lnTo>
                <a:lnTo>
                  <a:pt x="1473574" y="2833038"/>
                </a:lnTo>
                <a:lnTo>
                  <a:pt x="1533357" y="2834016"/>
                </a:lnTo>
                <a:lnTo>
                  <a:pt x="1533439" y="3090336"/>
                </a:lnTo>
                <a:lnTo>
                  <a:pt x="1473981" y="3089440"/>
                </a:lnTo>
                <a:lnTo>
                  <a:pt x="1473900" y="3083250"/>
                </a:lnTo>
                <a:cubicBezTo>
                  <a:pt x="1473981" y="3074453"/>
                  <a:pt x="1468687" y="3062317"/>
                  <a:pt x="1459239" y="3051647"/>
                </a:cubicBezTo>
                <a:lnTo>
                  <a:pt x="1345699" y="2912858"/>
                </a:lnTo>
                <a:lnTo>
                  <a:pt x="1341708" y="3087485"/>
                </a:lnTo>
                <a:lnTo>
                  <a:pt x="1281273" y="3086507"/>
                </a:lnTo>
                <a:lnTo>
                  <a:pt x="1289662" y="2830106"/>
                </a:lnTo>
                <a:close/>
                <a:moveTo>
                  <a:pt x="1926593" y="75177"/>
                </a:moveTo>
                <a:lnTo>
                  <a:pt x="1983281" y="95458"/>
                </a:lnTo>
                <a:lnTo>
                  <a:pt x="1936693" y="258274"/>
                </a:lnTo>
                <a:lnTo>
                  <a:pt x="2065626" y="137975"/>
                </a:lnTo>
                <a:lnTo>
                  <a:pt x="2099916" y="153857"/>
                </a:lnTo>
                <a:lnTo>
                  <a:pt x="2091690" y="329950"/>
                </a:lnTo>
                <a:lnTo>
                  <a:pt x="2184949" y="189369"/>
                </a:lnTo>
                <a:lnTo>
                  <a:pt x="2237565" y="219994"/>
                </a:lnTo>
                <a:lnTo>
                  <a:pt x="2089979" y="428829"/>
                </a:lnTo>
                <a:lnTo>
                  <a:pt x="2035816" y="403742"/>
                </a:lnTo>
                <a:lnTo>
                  <a:pt x="2043065" y="232700"/>
                </a:lnTo>
                <a:lnTo>
                  <a:pt x="1915760" y="348194"/>
                </a:lnTo>
                <a:lnTo>
                  <a:pt x="1860538" y="322701"/>
                </a:lnTo>
                <a:lnTo>
                  <a:pt x="1926593" y="75177"/>
                </a:lnTo>
                <a:close/>
                <a:moveTo>
                  <a:pt x="2387594" y="324085"/>
                </a:moveTo>
                <a:lnTo>
                  <a:pt x="2434183" y="362122"/>
                </a:lnTo>
                <a:lnTo>
                  <a:pt x="2336281" y="498875"/>
                </a:lnTo>
                <a:lnTo>
                  <a:pt x="2498120" y="428910"/>
                </a:lnTo>
                <a:lnTo>
                  <a:pt x="2525080" y="455299"/>
                </a:lnTo>
                <a:lnTo>
                  <a:pt x="2458210" y="618360"/>
                </a:lnTo>
                <a:lnTo>
                  <a:pt x="2592927" y="517527"/>
                </a:lnTo>
                <a:lnTo>
                  <a:pt x="2632348" y="563871"/>
                </a:lnTo>
                <a:lnTo>
                  <a:pt x="2423269" y="710886"/>
                </a:lnTo>
                <a:lnTo>
                  <a:pt x="2380671" y="669021"/>
                </a:lnTo>
                <a:lnTo>
                  <a:pt x="2444934" y="510359"/>
                </a:lnTo>
                <a:lnTo>
                  <a:pt x="2286271" y="576414"/>
                </a:lnTo>
                <a:lnTo>
                  <a:pt x="2242859" y="533816"/>
                </a:lnTo>
                <a:lnTo>
                  <a:pt x="2387594" y="324085"/>
                </a:lnTo>
                <a:close/>
                <a:moveTo>
                  <a:pt x="405208" y="2548456"/>
                </a:moveTo>
                <a:cubicBezTo>
                  <a:pt x="363995" y="2570773"/>
                  <a:pt x="314637" y="2555298"/>
                  <a:pt x="293298" y="2515876"/>
                </a:cubicBezTo>
                <a:cubicBezTo>
                  <a:pt x="290691" y="2511071"/>
                  <a:pt x="288574" y="2506021"/>
                  <a:pt x="287026" y="2500971"/>
                </a:cubicBezTo>
                <a:lnTo>
                  <a:pt x="448458" y="2484355"/>
                </a:lnTo>
                <a:cubicBezTo>
                  <a:pt x="445770" y="2510256"/>
                  <a:pt x="430702" y="2534609"/>
                  <a:pt x="405208" y="2548456"/>
                </a:cubicBezTo>
                <a:moveTo>
                  <a:pt x="326773" y="2403884"/>
                </a:moveTo>
                <a:cubicBezTo>
                  <a:pt x="367986" y="2381567"/>
                  <a:pt x="417263" y="2397042"/>
                  <a:pt x="438847" y="2436870"/>
                </a:cubicBezTo>
                <a:cubicBezTo>
                  <a:pt x="441209" y="2441187"/>
                  <a:pt x="443082" y="2445667"/>
                  <a:pt x="444548" y="2450228"/>
                </a:cubicBezTo>
                <a:lnTo>
                  <a:pt x="283687" y="2466925"/>
                </a:lnTo>
                <a:cubicBezTo>
                  <a:pt x="286782" y="2441351"/>
                  <a:pt x="301687" y="2417486"/>
                  <a:pt x="326773" y="2403884"/>
                </a:cubicBezTo>
                <a:moveTo>
                  <a:pt x="541147" y="2474826"/>
                </a:moveTo>
                <a:lnTo>
                  <a:pt x="537482" y="2440617"/>
                </a:lnTo>
                <a:lnTo>
                  <a:pt x="501563" y="2444364"/>
                </a:lnTo>
                <a:cubicBezTo>
                  <a:pt x="498549" y="2432798"/>
                  <a:pt x="494069" y="2421314"/>
                  <a:pt x="488042" y="2410237"/>
                </a:cubicBezTo>
                <a:cubicBezTo>
                  <a:pt x="450983" y="2341983"/>
                  <a:pt x="369534" y="2312824"/>
                  <a:pt x="298266" y="2351512"/>
                </a:cubicBezTo>
                <a:cubicBezTo>
                  <a:pt x="250211" y="2377576"/>
                  <a:pt x="225451" y="2424409"/>
                  <a:pt x="225858" y="2473034"/>
                </a:cubicBezTo>
                <a:lnTo>
                  <a:pt x="189043" y="2476862"/>
                </a:lnTo>
                <a:lnTo>
                  <a:pt x="193767" y="2510663"/>
                </a:lnTo>
                <a:lnTo>
                  <a:pt x="230175" y="2506917"/>
                </a:lnTo>
                <a:cubicBezTo>
                  <a:pt x="233188" y="2519053"/>
                  <a:pt x="237831" y="2531107"/>
                  <a:pt x="244021" y="2542592"/>
                </a:cubicBezTo>
                <a:cubicBezTo>
                  <a:pt x="281080" y="2610846"/>
                  <a:pt x="362529" y="2640086"/>
                  <a:pt x="433797" y="2601397"/>
                </a:cubicBezTo>
                <a:cubicBezTo>
                  <a:pt x="482341" y="2575090"/>
                  <a:pt x="507020" y="2527605"/>
                  <a:pt x="506205" y="2478491"/>
                </a:cubicBezTo>
                <a:lnTo>
                  <a:pt x="541147" y="2474826"/>
                </a:lnTo>
                <a:close/>
                <a:moveTo>
                  <a:pt x="2267620" y="2527605"/>
                </a:moveTo>
                <a:lnTo>
                  <a:pt x="2316896" y="2483460"/>
                </a:lnTo>
                <a:lnTo>
                  <a:pt x="2507324" y="2557334"/>
                </a:lnTo>
                <a:lnTo>
                  <a:pt x="2423187" y="2370734"/>
                </a:lnTo>
                <a:lnTo>
                  <a:pt x="2463667" y="2319584"/>
                </a:lnTo>
                <a:lnTo>
                  <a:pt x="2581605" y="2583071"/>
                </a:lnTo>
                <a:lnTo>
                  <a:pt x="2537379" y="2629986"/>
                </a:lnTo>
                <a:lnTo>
                  <a:pt x="2267620" y="2527605"/>
                </a:lnTo>
                <a:close/>
                <a:moveTo>
                  <a:pt x="1337229" y="253632"/>
                </a:moveTo>
                <a:lnTo>
                  <a:pt x="1283065" y="262591"/>
                </a:lnTo>
                <a:lnTo>
                  <a:pt x="1126764" y="131377"/>
                </a:lnTo>
                <a:lnTo>
                  <a:pt x="1155842" y="284257"/>
                </a:lnTo>
                <a:lnTo>
                  <a:pt x="1096873" y="294194"/>
                </a:lnTo>
                <a:lnTo>
                  <a:pt x="1049877" y="42190"/>
                </a:lnTo>
                <a:lnTo>
                  <a:pt x="1108520" y="32254"/>
                </a:lnTo>
                <a:lnTo>
                  <a:pt x="1109742" y="38362"/>
                </a:lnTo>
                <a:cubicBezTo>
                  <a:pt x="1111208" y="47077"/>
                  <a:pt x="1118701" y="57992"/>
                  <a:pt x="1129941" y="66788"/>
                </a:cubicBezTo>
                <a:lnTo>
                  <a:pt x="1266938" y="182527"/>
                </a:lnTo>
                <a:lnTo>
                  <a:pt x="1238920" y="10100"/>
                </a:lnTo>
                <a:lnTo>
                  <a:pt x="1298540" y="0"/>
                </a:lnTo>
                <a:lnTo>
                  <a:pt x="1337229" y="253632"/>
                </a:lnTo>
                <a:close/>
                <a:moveTo>
                  <a:pt x="2523858" y="2233086"/>
                </a:moveTo>
                <a:lnTo>
                  <a:pt x="2548700" y="2184135"/>
                </a:lnTo>
                <a:lnTo>
                  <a:pt x="2747028" y="2135998"/>
                </a:lnTo>
                <a:lnTo>
                  <a:pt x="2606691" y="2068803"/>
                </a:lnTo>
                <a:lnTo>
                  <a:pt x="2633651" y="2015454"/>
                </a:lnTo>
                <a:lnTo>
                  <a:pt x="2864477" y="2127039"/>
                </a:lnTo>
                <a:lnTo>
                  <a:pt x="2837762" y="2180144"/>
                </a:lnTo>
                <a:lnTo>
                  <a:pt x="2832142" y="2177456"/>
                </a:lnTo>
                <a:cubicBezTo>
                  <a:pt x="2824323" y="2173546"/>
                  <a:pt x="2811047" y="2172976"/>
                  <a:pt x="2797363" y="2176886"/>
                </a:cubicBezTo>
                <a:lnTo>
                  <a:pt x="2622981" y="2218587"/>
                </a:lnTo>
                <a:lnTo>
                  <a:pt x="2778467" y="2298245"/>
                </a:lnTo>
                <a:lnTo>
                  <a:pt x="2751263" y="2352245"/>
                </a:lnTo>
                <a:lnTo>
                  <a:pt x="2523858" y="2233086"/>
                </a:lnTo>
                <a:close/>
                <a:moveTo>
                  <a:pt x="230989" y="2015454"/>
                </a:moveTo>
                <a:lnTo>
                  <a:pt x="257542" y="2070513"/>
                </a:lnTo>
                <a:lnTo>
                  <a:pt x="168436" y="2113437"/>
                </a:lnTo>
                <a:cubicBezTo>
                  <a:pt x="203297" y="2137709"/>
                  <a:pt x="257786" y="2157012"/>
                  <a:pt x="298755" y="2155953"/>
                </a:cubicBezTo>
                <a:lnTo>
                  <a:pt x="326936" y="2214352"/>
                </a:lnTo>
                <a:cubicBezTo>
                  <a:pt x="278067" y="2218425"/>
                  <a:pt x="213641" y="2195375"/>
                  <a:pt x="173894" y="2171021"/>
                </a:cubicBezTo>
                <a:lnTo>
                  <a:pt x="101404" y="2336933"/>
                </a:lnTo>
                <a:lnTo>
                  <a:pt x="68336" y="2268353"/>
                </a:lnTo>
                <a:lnTo>
                  <a:pt x="128608" y="2132740"/>
                </a:lnTo>
                <a:lnTo>
                  <a:pt x="26634" y="2181935"/>
                </a:lnTo>
                <a:lnTo>
                  <a:pt x="0" y="2126876"/>
                </a:lnTo>
                <a:lnTo>
                  <a:pt x="230989" y="2015454"/>
                </a:lnTo>
                <a:close/>
                <a:moveTo>
                  <a:pt x="682542" y="2722349"/>
                </a:moveTo>
                <a:cubicBezTo>
                  <a:pt x="701275" y="2735137"/>
                  <a:pt x="720090" y="2735544"/>
                  <a:pt x="731248" y="2719173"/>
                </a:cubicBezTo>
                <a:cubicBezTo>
                  <a:pt x="741185" y="2704675"/>
                  <a:pt x="737357" y="2690095"/>
                  <a:pt x="714959" y="2674783"/>
                </a:cubicBezTo>
                <a:lnTo>
                  <a:pt x="681972" y="2652303"/>
                </a:lnTo>
                <a:lnTo>
                  <a:pt x="649555" y="2699869"/>
                </a:lnTo>
                <a:lnTo>
                  <a:pt x="682542" y="2722349"/>
                </a:lnTo>
                <a:close/>
                <a:moveTo>
                  <a:pt x="635465" y="2819273"/>
                </a:moveTo>
                <a:cubicBezTo>
                  <a:pt x="657863" y="2834504"/>
                  <a:pt x="675293" y="2831735"/>
                  <a:pt x="686207" y="2815771"/>
                </a:cubicBezTo>
                <a:cubicBezTo>
                  <a:pt x="695900" y="2801599"/>
                  <a:pt x="693130" y="2784169"/>
                  <a:pt x="670162" y="2768449"/>
                </a:cubicBezTo>
                <a:lnTo>
                  <a:pt x="624225" y="2737092"/>
                </a:lnTo>
                <a:lnTo>
                  <a:pt x="589527" y="2787916"/>
                </a:lnTo>
                <a:lnTo>
                  <a:pt x="635465" y="2819273"/>
                </a:lnTo>
                <a:close/>
                <a:moveTo>
                  <a:pt x="657456" y="2579732"/>
                </a:moveTo>
                <a:lnTo>
                  <a:pt x="741267" y="2636909"/>
                </a:lnTo>
                <a:cubicBezTo>
                  <a:pt x="802109" y="2678367"/>
                  <a:pt x="808706" y="2713553"/>
                  <a:pt x="786226" y="2746458"/>
                </a:cubicBezTo>
                <a:cubicBezTo>
                  <a:pt x="773032" y="2765843"/>
                  <a:pt x="752425" y="2775291"/>
                  <a:pt x="727420" y="2771544"/>
                </a:cubicBezTo>
                <a:cubicBezTo>
                  <a:pt x="750389" y="2798260"/>
                  <a:pt x="752507" y="2826359"/>
                  <a:pt x="735158" y="2851771"/>
                </a:cubicBezTo>
                <a:cubicBezTo>
                  <a:pt x="711375" y="2886550"/>
                  <a:pt x="671139" y="2899419"/>
                  <a:pt x="609727" y="2857554"/>
                </a:cubicBezTo>
                <a:lnTo>
                  <a:pt x="512884" y="2791499"/>
                </a:lnTo>
                <a:lnTo>
                  <a:pt x="657456" y="2579732"/>
                </a:lnTo>
                <a:close/>
                <a:moveTo>
                  <a:pt x="2886469" y="1944105"/>
                </a:moveTo>
                <a:lnTo>
                  <a:pt x="2857961" y="1893688"/>
                </a:lnTo>
                <a:cubicBezTo>
                  <a:pt x="2886061" y="1877968"/>
                  <a:pt x="2902188" y="1859072"/>
                  <a:pt x="2907564" y="1831786"/>
                </a:cubicBezTo>
                <a:cubicBezTo>
                  <a:pt x="2912369" y="1807352"/>
                  <a:pt x="2905772" y="1788130"/>
                  <a:pt x="2887446" y="1784465"/>
                </a:cubicBezTo>
                <a:cubicBezTo>
                  <a:pt x="2866595" y="1780392"/>
                  <a:pt x="2852749" y="1804420"/>
                  <a:pt x="2842568" y="1829262"/>
                </a:cubicBezTo>
                <a:cubicBezTo>
                  <a:pt x="2825382" y="1874791"/>
                  <a:pt x="2797445" y="1915679"/>
                  <a:pt x="2743933" y="1905091"/>
                </a:cubicBezTo>
                <a:cubicBezTo>
                  <a:pt x="2696122" y="1895642"/>
                  <a:pt x="2674131" y="1852067"/>
                  <a:pt x="2685941" y="1792039"/>
                </a:cubicBezTo>
                <a:cubicBezTo>
                  <a:pt x="2694005" y="1751478"/>
                  <a:pt x="2710294" y="1723704"/>
                  <a:pt x="2745318" y="1701468"/>
                </a:cubicBezTo>
                <a:lnTo>
                  <a:pt x="2772603" y="1750501"/>
                </a:lnTo>
                <a:cubicBezTo>
                  <a:pt x="2752648" y="1762636"/>
                  <a:pt x="2740186" y="1780311"/>
                  <a:pt x="2735544" y="1803687"/>
                </a:cubicBezTo>
                <a:cubicBezTo>
                  <a:pt x="2730738" y="1828121"/>
                  <a:pt x="2736603" y="1843515"/>
                  <a:pt x="2751019" y="1846366"/>
                </a:cubicBezTo>
                <a:cubicBezTo>
                  <a:pt x="2768938" y="1849868"/>
                  <a:pt x="2782295" y="1831542"/>
                  <a:pt x="2792558" y="1804094"/>
                </a:cubicBezTo>
                <a:cubicBezTo>
                  <a:pt x="2811617" y="1754817"/>
                  <a:pt x="2837029" y="1714011"/>
                  <a:pt x="2894125" y="1725333"/>
                </a:cubicBezTo>
                <a:cubicBezTo>
                  <a:pt x="2951302" y="1736654"/>
                  <a:pt x="2968732" y="1788211"/>
                  <a:pt x="2957736" y="1843597"/>
                </a:cubicBezTo>
                <a:cubicBezTo>
                  <a:pt x="2948533" y="1891000"/>
                  <a:pt x="2924342" y="1922439"/>
                  <a:pt x="2886469" y="1944105"/>
                </a:cubicBezTo>
                <a:moveTo>
                  <a:pt x="2714367" y="1367120"/>
                </a:moveTo>
                <a:lnTo>
                  <a:pt x="2701417" y="1307337"/>
                </a:lnTo>
                <a:lnTo>
                  <a:pt x="2798096" y="1286323"/>
                </a:lnTo>
                <a:cubicBezTo>
                  <a:pt x="2769834" y="1254558"/>
                  <a:pt x="2721453" y="1223200"/>
                  <a:pt x="2681299" y="1214648"/>
                </a:cubicBezTo>
                <a:lnTo>
                  <a:pt x="2667534" y="1151281"/>
                </a:lnTo>
                <a:cubicBezTo>
                  <a:pt x="2715996" y="1158774"/>
                  <a:pt x="2773255" y="1196159"/>
                  <a:pt x="2806241" y="1229146"/>
                </a:cubicBezTo>
                <a:lnTo>
                  <a:pt x="2915464" y="1084737"/>
                </a:lnTo>
                <a:lnTo>
                  <a:pt x="2931591" y="1159181"/>
                </a:lnTo>
                <a:lnTo>
                  <a:pt x="2841346" y="1276956"/>
                </a:lnTo>
                <a:lnTo>
                  <a:pt x="2951954" y="1252929"/>
                </a:lnTo>
                <a:lnTo>
                  <a:pt x="2964904" y="1312713"/>
                </a:lnTo>
                <a:lnTo>
                  <a:pt x="2714367" y="1367120"/>
                </a:lnTo>
                <a:close/>
                <a:moveTo>
                  <a:pt x="966717" y="338990"/>
                </a:moveTo>
                <a:lnTo>
                  <a:pt x="791521" y="421661"/>
                </a:lnTo>
                <a:lnTo>
                  <a:pt x="769774" y="375642"/>
                </a:lnTo>
                <a:lnTo>
                  <a:pt x="889667" y="319036"/>
                </a:lnTo>
                <a:lnTo>
                  <a:pt x="868409" y="273994"/>
                </a:lnTo>
                <a:lnTo>
                  <a:pt x="768308" y="321235"/>
                </a:lnTo>
                <a:lnTo>
                  <a:pt x="746642" y="275216"/>
                </a:lnTo>
                <a:lnTo>
                  <a:pt x="846662" y="227976"/>
                </a:lnTo>
                <a:lnTo>
                  <a:pt x="823693" y="179269"/>
                </a:lnTo>
                <a:lnTo>
                  <a:pt x="703800" y="235876"/>
                </a:lnTo>
                <a:lnTo>
                  <a:pt x="682053" y="189776"/>
                </a:lnTo>
                <a:lnTo>
                  <a:pt x="857331" y="107105"/>
                </a:lnTo>
                <a:lnTo>
                  <a:pt x="966717" y="338990"/>
                </a:lnTo>
                <a:close/>
                <a:moveTo>
                  <a:pt x="958084" y="2745481"/>
                </a:moveTo>
                <a:lnTo>
                  <a:pt x="1142891" y="2803635"/>
                </a:lnTo>
                <a:lnTo>
                  <a:pt x="1127660" y="2852179"/>
                </a:lnTo>
                <a:lnTo>
                  <a:pt x="1001170" y="2812350"/>
                </a:lnTo>
                <a:lnTo>
                  <a:pt x="986265" y="2859835"/>
                </a:lnTo>
                <a:lnTo>
                  <a:pt x="1091742" y="2893066"/>
                </a:lnTo>
                <a:lnTo>
                  <a:pt x="1076510" y="2941610"/>
                </a:lnTo>
                <a:lnTo>
                  <a:pt x="970953" y="2908460"/>
                </a:lnTo>
                <a:lnTo>
                  <a:pt x="954826" y="2959773"/>
                </a:lnTo>
                <a:lnTo>
                  <a:pt x="1081316" y="2999601"/>
                </a:lnTo>
                <a:lnTo>
                  <a:pt x="1066004" y="3048226"/>
                </a:lnTo>
                <a:lnTo>
                  <a:pt x="881196" y="2990072"/>
                </a:lnTo>
                <a:lnTo>
                  <a:pt x="958084" y="2745481"/>
                </a:lnTo>
                <a:close/>
                <a:moveTo>
                  <a:pt x="2163772" y="2789545"/>
                </a:moveTo>
                <a:lnTo>
                  <a:pt x="2148541" y="2687489"/>
                </a:lnTo>
                <a:lnTo>
                  <a:pt x="2234307" y="2745562"/>
                </a:lnTo>
                <a:lnTo>
                  <a:pt x="2163772" y="2789545"/>
                </a:lnTo>
                <a:close/>
                <a:moveTo>
                  <a:pt x="2327729" y="2808767"/>
                </a:moveTo>
                <a:lnTo>
                  <a:pt x="2379531" y="2770322"/>
                </a:lnTo>
                <a:lnTo>
                  <a:pt x="2144876" y="2619479"/>
                </a:lnTo>
                <a:lnTo>
                  <a:pt x="2090305" y="2653851"/>
                </a:lnTo>
                <a:lnTo>
                  <a:pt x="2125247" y="2930370"/>
                </a:lnTo>
                <a:lnTo>
                  <a:pt x="2180469" y="2901455"/>
                </a:lnTo>
                <a:lnTo>
                  <a:pt x="2171999" y="2844523"/>
                </a:lnTo>
                <a:lnTo>
                  <a:pt x="2280570" y="2776839"/>
                </a:lnTo>
                <a:lnTo>
                  <a:pt x="2327729" y="2808767"/>
                </a:lnTo>
                <a:close/>
                <a:moveTo>
                  <a:pt x="1432198" y="2344752"/>
                </a:moveTo>
                <a:cubicBezTo>
                  <a:pt x="1337880" y="2344752"/>
                  <a:pt x="1297563" y="2415450"/>
                  <a:pt x="1173028" y="2415450"/>
                </a:cubicBezTo>
                <a:cubicBezTo>
                  <a:pt x="1221001" y="2429622"/>
                  <a:pt x="1324930" y="2452591"/>
                  <a:pt x="1432198" y="2452591"/>
                </a:cubicBezTo>
                <a:cubicBezTo>
                  <a:pt x="1539548" y="2452591"/>
                  <a:pt x="1643395" y="2429622"/>
                  <a:pt x="1691368" y="2415450"/>
                </a:cubicBezTo>
                <a:cubicBezTo>
                  <a:pt x="1566833" y="2415450"/>
                  <a:pt x="1526516" y="2344752"/>
                  <a:pt x="1432198" y="2344752"/>
                </a:cubicBezTo>
                <a:moveTo>
                  <a:pt x="1917878" y="2191872"/>
                </a:moveTo>
                <a:cubicBezTo>
                  <a:pt x="1878782" y="2213538"/>
                  <a:pt x="1839605" y="2227873"/>
                  <a:pt x="1768338" y="2227873"/>
                </a:cubicBezTo>
                <a:cubicBezTo>
                  <a:pt x="1697070" y="2227873"/>
                  <a:pt x="1658300" y="2211420"/>
                  <a:pt x="1619205" y="2189755"/>
                </a:cubicBezTo>
                <a:cubicBezTo>
                  <a:pt x="1575711" y="2165646"/>
                  <a:pt x="1525294" y="2135021"/>
                  <a:pt x="1432117" y="2134288"/>
                </a:cubicBezTo>
                <a:cubicBezTo>
                  <a:pt x="1338939" y="2135102"/>
                  <a:pt x="1288522" y="2165646"/>
                  <a:pt x="1245028" y="2189755"/>
                </a:cubicBezTo>
                <a:cubicBezTo>
                  <a:pt x="1205933" y="2211420"/>
                  <a:pt x="1167163" y="2227873"/>
                  <a:pt x="1095895" y="2227873"/>
                </a:cubicBezTo>
                <a:cubicBezTo>
                  <a:pt x="1024628" y="2227873"/>
                  <a:pt x="985451" y="2213538"/>
                  <a:pt x="946355" y="2191872"/>
                </a:cubicBezTo>
                <a:cubicBezTo>
                  <a:pt x="902373" y="2167438"/>
                  <a:pt x="843485" y="2127446"/>
                  <a:pt x="745013" y="2138442"/>
                </a:cubicBezTo>
                <a:cubicBezTo>
                  <a:pt x="893984" y="2330010"/>
                  <a:pt x="1098502" y="2327077"/>
                  <a:pt x="1098502" y="2327077"/>
                </a:cubicBezTo>
                <a:cubicBezTo>
                  <a:pt x="1188747" y="2327077"/>
                  <a:pt x="1239979" y="2308670"/>
                  <a:pt x="1283961" y="2284235"/>
                </a:cubicBezTo>
                <a:cubicBezTo>
                  <a:pt x="1322486" y="2262814"/>
                  <a:pt x="1362559" y="2236995"/>
                  <a:pt x="1432117" y="2236343"/>
                </a:cubicBezTo>
                <a:cubicBezTo>
                  <a:pt x="1501674" y="2236995"/>
                  <a:pt x="1541665" y="2262733"/>
                  <a:pt x="1580272" y="2284235"/>
                </a:cubicBezTo>
                <a:cubicBezTo>
                  <a:pt x="1624336" y="2308670"/>
                  <a:pt x="1675486" y="2327077"/>
                  <a:pt x="1765731" y="2327077"/>
                </a:cubicBezTo>
                <a:cubicBezTo>
                  <a:pt x="1765731" y="2327077"/>
                  <a:pt x="1970250" y="2330010"/>
                  <a:pt x="2119220" y="2138442"/>
                </a:cubicBezTo>
                <a:cubicBezTo>
                  <a:pt x="2020829" y="2127446"/>
                  <a:pt x="1961942" y="2167356"/>
                  <a:pt x="1917878" y="2191872"/>
                </a:cubicBezTo>
                <a:moveTo>
                  <a:pt x="2114577" y="1920077"/>
                </a:moveTo>
                <a:cubicBezTo>
                  <a:pt x="2016757" y="1920077"/>
                  <a:pt x="1965607" y="1957951"/>
                  <a:pt x="1920403" y="1983037"/>
                </a:cubicBezTo>
                <a:cubicBezTo>
                  <a:pt x="1880330" y="2005273"/>
                  <a:pt x="1845796" y="2026857"/>
                  <a:pt x="1772736" y="2026857"/>
                </a:cubicBezTo>
                <a:cubicBezTo>
                  <a:pt x="1699676" y="2026857"/>
                  <a:pt x="1665060" y="2005273"/>
                  <a:pt x="1624988" y="1983037"/>
                </a:cubicBezTo>
                <a:cubicBezTo>
                  <a:pt x="1580109" y="1958114"/>
                  <a:pt x="1528878" y="1929933"/>
                  <a:pt x="1432198" y="1929525"/>
                </a:cubicBezTo>
                <a:cubicBezTo>
                  <a:pt x="1335437" y="1929851"/>
                  <a:pt x="1284287" y="1958114"/>
                  <a:pt x="1239408" y="1983037"/>
                </a:cubicBezTo>
                <a:cubicBezTo>
                  <a:pt x="1199336" y="2005273"/>
                  <a:pt x="1164801" y="2026857"/>
                  <a:pt x="1091660" y="2026857"/>
                </a:cubicBezTo>
                <a:cubicBezTo>
                  <a:pt x="1018600" y="2026857"/>
                  <a:pt x="983984" y="2005273"/>
                  <a:pt x="943993" y="1983037"/>
                </a:cubicBezTo>
                <a:cubicBezTo>
                  <a:pt x="898870" y="1957951"/>
                  <a:pt x="847639" y="1920077"/>
                  <a:pt x="749819" y="1920077"/>
                </a:cubicBezTo>
                <a:cubicBezTo>
                  <a:pt x="687999" y="1920077"/>
                  <a:pt x="614125" y="1939543"/>
                  <a:pt x="614125" y="1939543"/>
                </a:cubicBezTo>
                <a:lnTo>
                  <a:pt x="667148" y="2031825"/>
                </a:lnTo>
                <a:cubicBezTo>
                  <a:pt x="667148" y="2031825"/>
                  <a:pt x="711538" y="2023843"/>
                  <a:pt x="749737" y="2023843"/>
                </a:cubicBezTo>
                <a:cubicBezTo>
                  <a:pt x="822797" y="2023843"/>
                  <a:pt x="862218" y="2045346"/>
                  <a:pt x="902291" y="2067581"/>
                </a:cubicBezTo>
                <a:cubicBezTo>
                  <a:pt x="947414" y="2092667"/>
                  <a:pt x="985043" y="2127283"/>
                  <a:pt x="1082945" y="2127283"/>
                </a:cubicBezTo>
                <a:cubicBezTo>
                  <a:pt x="1180847" y="2127283"/>
                  <a:pt x="1234196" y="2095600"/>
                  <a:pt x="1279237" y="2070513"/>
                </a:cubicBezTo>
                <a:cubicBezTo>
                  <a:pt x="1319065" y="2048441"/>
                  <a:pt x="1360034" y="2029300"/>
                  <a:pt x="1432198" y="2029056"/>
                </a:cubicBezTo>
                <a:cubicBezTo>
                  <a:pt x="1504280" y="2029300"/>
                  <a:pt x="1545330" y="2048359"/>
                  <a:pt x="1585159" y="2070513"/>
                </a:cubicBezTo>
                <a:cubicBezTo>
                  <a:pt x="1630282" y="2095600"/>
                  <a:pt x="1683631" y="2127283"/>
                  <a:pt x="1781451" y="2127283"/>
                </a:cubicBezTo>
                <a:cubicBezTo>
                  <a:pt x="1879353" y="2127283"/>
                  <a:pt x="1916982" y="2092749"/>
                  <a:pt x="1962105" y="2067581"/>
                </a:cubicBezTo>
                <a:cubicBezTo>
                  <a:pt x="2002177" y="2045346"/>
                  <a:pt x="2041517" y="2023843"/>
                  <a:pt x="2114658" y="2023843"/>
                </a:cubicBezTo>
                <a:cubicBezTo>
                  <a:pt x="2152858" y="2023843"/>
                  <a:pt x="2197248" y="2031825"/>
                  <a:pt x="2197248" y="2031825"/>
                </a:cubicBezTo>
                <a:lnTo>
                  <a:pt x="2250271" y="1939543"/>
                </a:lnTo>
                <a:cubicBezTo>
                  <a:pt x="2250271" y="1939625"/>
                  <a:pt x="2176397" y="1920077"/>
                  <a:pt x="2114577" y="1920077"/>
                </a:cubicBezTo>
                <a:moveTo>
                  <a:pt x="1038800" y="776941"/>
                </a:moveTo>
                <a:lnTo>
                  <a:pt x="961016" y="759349"/>
                </a:lnTo>
                <a:lnTo>
                  <a:pt x="1015179" y="817910"/>
                </a:lnTo>
                <a:lnTo>
                  <a:pt x="961016" y="876472"/>
                </a:lnTo>
                <a:lnTo>
                  <a:pt x="1038800" y="858879"/>
                </a:lnTo>
                <a:lnTo>
                  <a:pt x="1062420" y="935034"/>
                </a:lnTo>
                <a:lnTo>
                  <a:pt x="1086040" y="858879"/>
                </a:lnTo>
                <a:lnTo>
                  <a:pt x="1163824" y="876472"/>
                </a:lnTo>
                <a:lnTo>
                  <a:pt x="1109660" y="817910"/>
                </a:lnTo>
                <a:lnTo>
                  <a:pt x="1163824" y="759349"/>
                </a:lnTo>
                <a:lnTo>
                  <a:pt x="1086040" y="776941"/>
                </a:lnTo>
                <a:lnTo>
                  <a:pt x="1062420" y="700787"/>
                </a:lnTo>
                <a:lnTo>
                  <a:pt x="1038800" y="776941"/>
                </a:lnTo>
                <a:close/>
                <a:moveTo>
                  <a:pt x="2027427" y="1425438"/>
                </a:moveTo>
                <a:lnTo>
                  <a:pt x="2052106" y="1425438"/>
                </a:lnTo>
                <a:lnTo>
                  <a:pt x="2052106" y="1389030"/>
                </a:lnTo>
                <a:cubicBezTo>
                  <a:pt x="2052106" y="1389030"/>
                  <a:pt x="2020422" y="1382514"/>
                  <a:pt x="2020422" y="1349446"/>
                </a:cubicBezTo>
                <a:lnTo>
                  <a:pt x="2020178" y="1349446"/>
                </a:lnTo>
                <a:lnTo>
                  <a:pt x="2018467" y="1317681"/>
                </a:lnTo>
                <a:lnTo>
                  <a:pt x="2049011" y="1292920"/>
                </a:lnTo>
                <a:lnTo>
                  <a:pt x="2055119" y="1227517"/>
                </a:lnTo>
                <a:lnTo>
                  <a:pt x="2010485" y="1227517"/>
                </a:lnTo>
                <a:lnTo>
                  <a:pt x="2004702" y="1273861"/>
                </a:lnTo>
                <a:lnTo>
                  <a:pt x="1961535" y="1273861"/>
                </a:lnTo>
                <a:lnTo>
                  <a:pt x="1955182" y="1227517"/>
                </a:lnTo>
                <a:lnTo>
                  <a:pt x="1930584" y="1227517"/>
                </a:lnTo>
                <a:lnTo>
                  <a:pt x="1905905" y="1227517"/>
                </a:lnTo>
                <a:lnTo>
                  <a:pt x="1899552" y="1273861"/>
                </a:lnTo>
                <a:lnTo>
                  <a:pt x="1856384" y="1273861"/>
                </a:lnTo>
                <a:lnTo>
                  <a:pt x="1850601" y="1227517"/>
                </a:lnTo>
                <a:lnTo>
                  <a:pt x="1805967" y="1227517"/>
                </a:lnTo>
                <a:lnTo>
                  <a:pt x="1812076" y="1292920"/>
                </a:lnTo>
                <a:lnTo>
                  <a:pt x="1842619" y="1317681"/>
                </a:lnTo>
                <a:lnTo>
                  <a:pt x="1840827" y="1349446"/>
                </a:lnTo>
                <a:lnTo>
                  <a:pt x="1840664" y="1349446"/>
                </a:lnTo>
                <a:cubicBezTo>
                  <a:pt x="1840664" y="1382514"/>
                  <a:pt x="1808899" y="1389030"/>
                  <a:pt x="1808899" y="1389030"/>
                </a:cubicBezTo>
                <a:lnTo>
                  <a:pt x="1808899" y="1425438"/>
                </a:lnTo>
                <a:lnTo>
                  <a:pt x="1833578" y="1425438"/>
                </a:lnTo>
                <a:cubicBezTo>
                  <a:pt x="1832519" y="1548263"/>
                  <a:pt x="1771514" y="1725821"/>
                  <a:pt x="1771514" y="1859153"/>
                </a:cubicBezTo>
                <a:lnTo>
                  <a:pt x="1930584" y="1859153"/>
                </a:lnTo>
                <a:lnTo>
                  <a:pt x="2089654" y="1859153"/>
                </a:lnTo>
                <a:cubicBezTo>
                  <a:pt x="2089491" y="1725740"/>
                  <a:pt x="2028486" y="1548263"/>
                  <a:pt x="2027427" y="1425438"/>
                </a:cubicBezTo>
                <a:moveTo>
                  <a:pt x="2029626" y="1184838"/>
                </a:moveTo>
                <a:lnTo>
                  <a:pt x="2029626" y="1163498"/>
                </a:lnTo>
                <a:cubicBezTo>
                  <a:pt x="2029626" y="1102248"/>
                  <a:pt x="1984584" y="1063967"/>
                  <a:pt x="1930421" y="1063967"/>
                </a:cubicBezTo>
                <a:cubicBezTo>
                  <a:pt x="1876257" y="1063967"/>
                  <a:pt x="1831216" y="1102248"/>
                  <a:pt x="1831216" y="1163498"/>
                </a:cubicBezTo>
                <a:lnTo>
                  <a:pt x="1831216" y="1184838"/>
                </a:lnTo>
                <a:lnTo>
                  <a:pt x="2029626" y="1184838"/>
                </a:lnTo>
                <a:close/>
                <a:moveTo>
                  <a:pt x="1030899" y="1425438"/>
                </a:moveTo>
                <a:lnTo>
                  <a:pt x="1055578" y="1425438"/>
                </a:lnTo>
                <a:lnTo>
                  <a:pt x="1055578" y="1389030"/>
                </a:lnTo>
                <a:cubicBezTo>
                  <a:pt x="1055578" y="1389030"/>
                  <a:pt x="1023813" y="1382514"/>
                  <a:pt x="1023813" y="1349446"/>
                </a:cubicBezTo>
                <a:lnTo>
                  <a:pt x="1023650" y="1349446"/>
                </a:lnTo>
                <a:lnTo>
                  <a:pt x="1021858" y="1317681"/>
                </a:lnTo>
                <a:lnTo>
                  <a:pt x="1052402" y="1292920"/>
                </a:lnTo>
                <a:lnTo>
                  <a:pt x="1058510" y="1227517"/>
                </a:lnTo>
                <a:lnTo>
                  <a:pt x="1013876" y="1227517"/>
                </a:lnTo>
                <a:lnTo>
                  <a:pt x="1008093" y="1273861"/>
                </a:lnTo>
                <a:lnTo>
                  <a:pt x="964925" y="1273861"/>
                </a:lnTo>
                <a:lnTo>
                  <a:pt x="958572" y="1227517"/>
                </a:lnTo>
                <a:lnTo>
                  <a:pt x="933893" y="1227517"/>
                </a:lnTo>
                <a:lnTo>
                  <a:pt x="909296" y="1227517"/>
                </a:lnTo>
                <a:lnTo>
                  <a:pt x="902943" y="1273861"/>
                </a:lnTo>
                <a:lnTo>
                  <a:pt x="859775" y="1273861"/>
                </a:lnTo>
                <a:lnTo>
                  <a:pt x="853992" y="1227517"/>
                </a:lnTo>
                <a:lnTo>
                  <a:pt x="809358" y="1227517"/>
                </a:lnTo>
                <a:lnTo>
                  <a:pt x="815385" y="1292920"/>
                </a:lnTo>
                <a:lnTo>
                  <a:pt x="845929" y="1317681"/>
                </a:lnTo>
                <a:lnTo>
                  <a:pt x="844137" y="1349446"/>
                </a:lnTo>
                <a:lnTo>
                  <a:pt x="843974" y="1349446"/>
                </a:lnTo>
                <a:cubicBezTo>
                  <a:pt x="843974" y="1382514"/>
                  <a:pt x="812209" y="1389030"/>
                  <a:pt x="812209" y="1389030"/>
                </a:cubicBezTo>
                <a:lnTo>
                  <a:pt x="812209" y="1425438"/>
                </a:lnTo>
                <a:lnTo>
                  <a:pt x="836888" y="1425438"/>
                </a:lnTo>
                <a:cubicBezTo>
                  <a:pt x="835829" y="1548263"/>
                  <a:pt x="774824" y="1725821"/>
                  <a:pt x="774824" y="1859153"/>
                </a:cubicBezTo>
                <a:lnTo>
                  <a:pt x="933812" y="1859153"/>
                </a:lnTo>
                <a:lnTo>
                  <a:pt x="1092882" y="1859153"/>
                </a:lnTo>
                <a:cubicBezTo>
                  <a:pt x="1092963" y="1725740"/>
                  <a:pt x="1031958" y="1548263"/>
                  <a:pt x="1030899" y="1425438"/>
                </a:cubicBezTo>
                <a:moveTo>
                  <a:pt x="1482289" y="622107"/>
                </a:moveTo>
                <a:cubicBezTo>
                  <a:pt x="1482289" y="594414"/>
                  <a:pt x="1459891" y="572016"/>
                  <a:pt x="1432198" y="572016"/>
                </a:cubicBezTo>
                <a:cubicBezTo>
                  <a:pt x="1404505" y="572016"/>
                  <a:pt x="1382107" y="594414"/>
                  <a:pt x="1382107" y="622107"/>
                </a:cubicBezTo>
                <a:cubicBezTo>
                  <a:pt x="1382107" y="649800"/>
                  <a:pt x="1404505" y="672198"/>
                  <a:pt x="1432198" y="672198"/>
                </a:cubicBezTo>
                <a:cubicBezTo>
                  <a:pt x="1459809" y="672198"/>
                  <a:pt x="1482289" y="649718"/>
                  <a:pt x="1482289" y="622107"/>
                </a:cubicBezTo>
                <a:moveTo>
                  <a:pt x="1636879" y="1314016"/>
                </a:moveTo>
                <a:lnTo>
                  <a:pt x="1227517" y="1314016"/>
                </a:lnTo>
                <a:lnTo>
                  <a:pt x="1227517" y="1375836"/>
                </a:lnTo>
                <a:cubicBezTo>
                  <a:pt x="1227517" y="1375836"/>
                  <a:pt x="1253010" y="1387157"/>
                  <a:pt x="1253010" y="1415501"/>
                </a:cubicBezTo>
                <a:cubicBezTo>
                  <a:pt x="1253010" y="1472189"/>
                  <a:pt x="1208865" y="1696907"/>
                  <a:pt x="1217336" y="1859072"/>
                </a:cubicBezTo>
                <a:lnTo>
                  <a:pt x="1359871" y="1859072"/>
                </a:lnTo>
                <a:lnTo>
                  <a:pt x="1370623" y="1705133"/>
                </a:lnTo>
                <a:cubicBezTo>
                  <a:pt x="1375347" y="1666282"/>
                  <a:pt x="1400351" y="1643558"/>
                  <a:pt x="1432117" y="1643558"/>
                </a:cubicBezTo>
                <a:cubicBezTo>
                  <a:pt x="1463963" y="1643558"/>
                  <a:pt x="1488886" y="1666201"/>
                  <a:pt x="1493610" y="1705133"/>
                </a:cubicBezTo>
                <a:lnTo>
                  <a:pt x="1504362" y="1859072"/>
                </a:lnTo>
                <a:lnTo>
                  <a:pt x="1646897" y="1859072"/>
                </a:lnTo>
                <a:cubicBezTo>
                  <a:pt x="1655368" y="1696907"/>
                  <a:pt x="1611223" y="1472271"/>
                  <a:pt x="1611223" y="1415501"/>
                </a:cubicBezTo>
                <a:cubicBezTo>
                  <a:pt x="1611223" y="1387157"/>
                  <a:pt x="1636716" y="1375836"/>
                  <a:pt x="1636716" y="1375836"/>
                </a:cubicBezTo>
                <a:lnTo>
                  <a:pt x="1636879" y="1314016"/>
                </a:lnTo>
                <a:moveTo>
                  <a:pt x="1033180" y="1184838"/>
                </a:moveTo>
                <a:lnTo>
                  <a:pt x="1033180" y="1163498"/>
                </a:lnTo>
                <a:cubicBezTo>
                  <a:pt x="1033180" y="1102248"/>
                  <a:pt x="988138" y="1063967"/>
                  <a:pt x="933975" y="1063967"/>
                </a:cubicBezTo>
                <a:cubicBezTo>
                  <a:pt x="879811" y="1063967"/>
                  <a:pt x="834770" y="1102248"/>
                  <a:pt x="834770" y="1163498"/>
                </a:cubicBezTo>
                <a:lnTo>
                  <a:pt x="834770" y="1184838"/>
                </a:lnTo>
                <a:lnTo>
                  <a:pt x="1033180" y="1184838"/>
                </a:lnTo>
                <a:close/>
                <a:moveTo>
                  <a:pt x="1588254" y="1265146"/>
                </a:moveTo>
                <a:cubicBezTo>
                  <a:pt x="1588254" y="1265146"/>
                  <a:pt x="1578236" y="1188340"/>
                  <a:pt x="1578236" y="1162846"/>
                </a:cubicBezTo>
                <a:cubicBezTo>
                  <a:pt x="1578236" y="1126032"/>
                  <a:pt x="1613585" y="1111860"/>
                  <a:pt x="1613585" y="1111860"/>
                </a:cubicBezTo>
                <a:lnTo>
                  <a:pt x="1617983" y="1029840"/>
                </a:lnTo>
                <a:lnTo>
                  <a:pt x="1550950" y="1029840"/>
                </a:lnTo>
                <a:lnTo>
                  <a:pt x="1544027" y="1081316"/>
                </a:lnTo>
                <a:lnTo>
                  <a:pt x="1484814" y="1081316"/>
                </a:lnTo>
                <a:lnTo>
                  <a:pt x="1477972" y="1029840"/>
                </a:lnTo>
                <a:lnTo>
                  <a:pt x="1386505" y="1029840"/>
                </a:lnTo>
                <a:lnTo>
                  <a:pt x="1379663" y="1081316"/>
                </a:lnTo>
                <a:lnTo>
                  <a:pt x="1320450" y="1081316"/>
                </a:lnTo>
                <a:lnTo>
                  <a:pt x="1313608" y="1029840"/>
                </a:lnTo>
                <a:lnTo>
                  <a:pt x="1246494" y="1029840"/>
                </a:lnTo>
                <a:lnTo>
                  <a:pt x="1250893" y="1111860"/>
                </a:lnTo>
                <a:cubicBezTo>
                  <a:pt x="1250893" y="1111860"/>
                  <a:pt x="1286241" y="1126032"/>
                  <a:pt x="1286241" y="1162846"/>
                </a:cubicBezTo>
                <a:cubicBezTo>
                  <a:pt x="1286241" y="1188340"/>
                  <a:pt x="1276223" y="1265146"/>
                  <a:pt x="1276223" y="1265146"/>
                </a:cubicBezTo>
                <a:lnTo>
                  <a:pt x="1588254" y="1265146"/>
                </a:lnTo>
                <a:close/>
                <a:moveTo>
                  <a:pt x="1795705" y="720009"/>
                </a:moveTo>
                <a:cubicBezTo>
                  <a:pt x="1768500" y="718543"/>
                  <a:pt x="1743577" y="728153"/>
                  <a:pt x="1724925" y="744688"/>
                </a:cubicBezTo>
                <a:cubicBezTo>
                  <a:pt x="1723622" y="745828"/>
                  <a:pt x="1724762" y="747945"/>
                  <a:pt x="1726473" y="747376"/>
                </a:cubicBezTo>
                <a:cubicBezTo>
                  <a:pt x="1738120" y="744036"/>
                  <a:pt x="1750908" y="743466"/>
                  <a:pt x="1764184" y="746642"/>
                </a:cubicBezTo>
                <a:cubicBezTo>
                  <a:pt x="1792284" y="753403"/>
                  <a:pt x="1814275" y="776941"/>
                  <a:pt x="1818917" y="805448"/>
                </a:cubicBezTo>
                <a:cubicBezTo>
                  <a:pt x="1826411" y="851386"/>
                  <a:pt x="1791143" y="891133"/>
                  <a:pt x="1746591" y="891133"/>
                </a:cubicBezTo>
                <a:cubicBezTo>
                  <a:pt x="1739586" y="891133"/>
                  <a:pt x="1732826" y="890155"/>
                  <a:pt x="1726392" y="888282"/>
                </a:cubicBezTo>
                <a:cubicBezTo>
                  <a:pt x="1724762" y="887793"/>
                  <a:pt x="1723704" y="889911"/>
                  <a:pt x="1724925" y="891051"/>
                </a:cubicBezTo>
                <a:cubicBezTo>
                  <a:pt x="1742274" y="906527"/>
                  <a:pt x="1765080" y="915893"/>
                  <a:pt x="1790085" y="915893"/>
                </a:cubicBezTo>
                <a:cubicBezTo>
                  <a:pt x="1845796" y="915893"/>
                  <a:pt x="1890593" y="869467"/>
                  <a:pt x="1887986" y="813186"/>
                </a:cubicBezTo>
                <a:cubicBezTo>
                  <a:pt x="1885787" y="763665"/>
                  <a:pt x="1845225" y="722778"/>
                  <a:pt x="1795705" y="720009"/>
                </a:cubicBezTo>
                <a:moveTo>
                  <a:pt x="1583041" y="967450"/>
                </a:moveTo>
                <a:lnTo>
                  <a:pt x="1583041" y="981948"/>
                </a:lnTo>
                <a:lnTo>
                  <a:pt x="1281273" y="981948"/>
                </a:lnTo>
                <a:lnTo>
                  <a:pt x="1281273" y="967450"/>
                </a:lnTo>
                <a:cubicBezTo>
                  <a:pt x="1281273" y="932509"/>
                  <a:pt x="1432198" y="702416"/>
                  <a:pt x="1432198" y="702416"/>
                </a:cubicBezTo>
                <a:cubicBezTo>
                  <a:pt x="1432198" y="702416"/>
                  <a:pt x="1583041" y="932509"/>
                  <a:pt x="1583041" y="967450"/>
                </a:cubicBezTo>
                <a:close/>
              </a:path>
            </a:pathLst>
          </a:custGeom>
          <a:solidFill>
            <a:schemeClr val="bg1"/>
          </a:solidFill>
          <a:ln w="8132" cap="flat">
            <a:noFill/>
            <a:prstDash val="solid"/>
            <a:miter/>
          </a:ln>
        </p:spPr>
        <p:txBody>
          <a:bodyPr rtlCol="0" anchor="ctr"/>
          <a:lstStyle/>
          <a:p>
            <a:endParaRPr lang="da-DK" sz="1013" dirty="0"/>
          </a:p>
        </p:txBody>
      </p:sp>
      <p:sp>
        <p:nvSpPr>
          <p:cNvPr id="12" name="Date_GeneralDate">
            <a:extLst>
              <a:ext uri="{FF2B5EF4-FFF2-40B4-BE49-F238E27FC236}">
                <a16:creationId xmlns:a16="http://schemas.microsoft.com/office/drawing/2014/main" id="{B98C9C42-90FD-450B-BFF8-46B74DF1894A}"/>
              </a:ext>
            </a:extLst>
          </p:cNvPr>
          <p:cNvSpPr>
            <a:spLocks noGrp="1"/>
          </p:cNvSpPr>
          <p:nvPr>
            <p:ph type="dt" sz="half" idx="10"/>
          </p:nvPr>
        </p:nvSpPr>
        <p:spPr>
          <a:xfrm>
            <a:off x="0" y="9984000"/>
            <a:ext cx="0" cy="0"/>
          </a:xfrm>
        </p:spPr>
        <p:txBody>
          <a:bodyPr/>
          <a:lstStyle>
            <a:lvl1pPr>
              <a:defRPr>
                <a:noFill/>
              </a:defRPr>
            </a:lvl1pPr>
          </a:lstStyle>
          <a:p>
            <a:fld id="{25283B58-4CBD-46F3-8ADF-776B253825E2}" type="datetimeFigureOut">
              <a:rPr lang="da-DK" smtClean="0"/>
              <a:t>01-10-2024</a:t>
            </a:fld>
            <a:endParaRPr lang="da-DK"/>
          </a:p>
        </p:txBody>
      </p:sp>
      <p:sp>
        <p:nvSpPr>
          <p:cNvPr id="13" name="FLD_PresentationTitle">
            <a:extLst>
              <a:ext uri="{FF2B5EF4-FFF2-40B4-BE49-F238E27FC236}">
                <a16:creationId xmlns:a16="http://schemas.microsoft.com/office/drawing/2014/main" id="{96082EB3-5080-42D3-A152-5B8B1FC97786}"/>
              </a:ext>
            </a:extLst>
          </p:cNvPr>
          <p:cNvSpPr>
            <a:spLocks noGrp="1"/>
          </p:cNvSpPr>
          <p:nvPr>
            <p:ph type="ftr" sz="quarter" idx="11"/>
          </p:nvPr>
        </p:nvSpPr>
        <p:spPr>
          <a:xfrm>
            <a:off x="0" y="9984000"/>
            <a:ext cx="0" cy="0"/>
          </a:xfrm>
        </p:spPr>
        <p:txBody>
          <a:bodyPr/>
          <a:lstStyle>
            <a:lvl1pPr>
              <a:defRPr>
                <a:noFill/>
              </a:defRPr>
            </a:lvl1pPr>
          </a:lstStyle>
          <a:p>
            <a:endParaRPr lang="da-DK"/>
          </a:p>
        </p:txBody>
      </p:sp>
      <p:sp>
        <p:nvSpPr>
          <p:cNvPr id="14" name="Slide Number Placeholder 5">
            <a:extLst>
              <a:ext uri="{FF2B5EF4-FFF2-40B4-BE49-F238E27FC236}">
                <a16:creationId xmlns:a16="http://schemas.microsoft.com/office/drawing/2014/main" id="{FD5A722A-DCEE-49E6-BB44-6F3079BE66FB}"/>
              </a:ext>
            </a:extLst>
          </p:cNvPr>
          <p:cNvSpPr>
            <a:spLocks noGrp="1"/>
          </p:cNvSpPr>
          <p:nvPr>
            <p:ph type="sldNum" sz="quarter" idx="12"/>
          </p:nvPr>
        </p:nvSpPr>
        <p:spPr>
          <a:xfrm>
            <a:off x="0" y="9984000"/>
            <a:ext cx="0" cy="0"/>
          </a:xfrm>
        </p:spPr>
        <p:txBody>
          <a:bodyPr/>
          <a:lstStyle>
            <a:lvl1pPr>
              <a:defRPr>
                <a:noFill/>
              </a:defRPr>
            </a:lvl1pPr>
          </a:lstStyle>
          <a:p>
            <a:fld id="{3FC29278-F312-4A1B-A949-CBCEFDC69B19}" type="slidenum">
              <a:rPr lang="da-DK" smtClean="0"/>
              <a:t>‹nr.›</a:t>
            </a:fld>
            <a:endParaRPr lang="da-DK"/>
          </a:p>
        </p:txBody>
      </p:sp>
      <p:sp>
        <p:nvSpPr>
          <p:cNvPr id="22" name="Text Placeholder 7">
            <a:extLst>
              <a:ext uri="{FF2B5EF4-FFF2-40B4-BE49-F238E27FC236}">
                <a16:creationId xmlns:a16="http://schemas.microsoft.com/office/drawing/2014/main" id="{DCE89EFC-8997-4F51-A888-D563A6C36C44}"/>
              </a:ext>
            </a:extLst>
          </p:cNvPr>
          <p:cNvSpPr>
            <a:spLocks noGrp="1"/>
          </p:cNvSpPr>
          <p:nvPr>
            <p:ph type="body" sz="quarter" idx="17" hasCustomPrompt="1"/>
          </p:nvPr>
        </p:nvSpPr>
        <p:spPr>
          <a:xfrm>
            <a:off x="407744" y="448249"/>
            <a:ext cx="1923499" cy="260000"/>
          </a:xfrm>
        </p:spPr>
        <p:txBody>
          <a:bodyPr anchor="b" anchorCtr="0"/>
          <a:lstStyle>
            <a:lvl1pPr marL="0" indent="0">
              <a:spcAft>
                <a:spcPts val="0"/>
              </a:spcAft>
              <a:buNone/>
              <a:defRPr sz="563">
                <a:solidFill>
                  <a:schemeClr val="bg1"/>
                </a:solidFill>
                <a:latin typeface="KBH Tekst" panose="00000500000000000000" pitchFamily="2" charset="0"/>
              </a:defRPr>
            </a:lvl1pPr>
            <a:lvl2pPr marL="0" indent="0">
              <a:spcAft>
                <a:spcPts val="0"/>
              </a:spcAft>
              <a:buNone/>
              <a:defRPr sz="563">
                <a:solidFill>
                  <a:schemeClr val="tx1"/>
                </a:solidFill>
                <a:latin typeface="KBH Tekst" panose="00000500000000000000" pitchFamily="2" charset="0"/>
              </a:defRPr>
            </a:lvl2pPr>
            <a:lvl3pPr marL="0" indent="0">
              <a:spcAft>
                <a:spcPts val="0"/>
              </a:spcAft>
              <a:buNone/>
              <a:defRPr sz="563">
                <a:solidFill>
                  <a:schemeClr val="tx1"/>
                </a:solidFill>
                <a:latin typeface="KBH Tekst" panose="00000500000000000000" pitchFamily="2" charset="0"/>
              </a:defRPr>
            </a:lvl3pPr>
            <a:lvl4pPr marL="0" indent="0">
              <a:spcAft>
                <a:spcPts val="0"/>
              </a:spcAft>
              <a:buNone/>
              <a:defRPr sz="563">
                <a:solidFill>
                  <a:schemeClr val="tx1"/>
                </a:solidFill>
                <a:latin typeface="KBH Tekst" panose="00000500000000000000" pitchFamily="2" charset="0"/>
              </a:defRPr>
            </a:lvl4pPr>
            <a:lvl5pPr marL="0" indent="0">
              <a:spcAft>
                <a:spcPts val="0"/>
              </a:spcAft>
              <a:buNone/>
              <a:defRPr sz="563">
                <a:solidFill>
                  <a:schemeClr val="tx1"/>
                </a:solidFill>
                <a:latin typeface="KBH Tekst" panose="00000500000000000000" pitchFamily="2" charset="0"/>
              </a:defRPr>
            </a:lvl5pPr>
          </a:lstStyle>
          <a:p>
            <a:pPr lvl="0"/>
            <a:r>
              <a:rPr lang="da-DK" dirty="0"/>
              <a:t>Klik for at tilføje dato </a:t>
            </a:r>
            <a:r>
              <a:rPr lang="da-DK" dirty="0" err="1"/>
              <a:t>dd</a:t>
            </a:r>
            <a:r>
              <a:rPr lang="da-DK" dirty="0"/>
              <a:t>. </a:t>
            </a:r>
            <a:r>
              <a:rPr lang="da-DK" dirty="0" err="1"/>
              <a:t>mmmm</a:t>
            </a:r>
            <a:r>
              <a:rPr lang="da-DK" dirty="0"/>
              <a:t> </a:t>
            </a:r>
            <a:r>
              <a:rPr lang="da-DK" dirty="0" err="1"/>
              <a:t>åååå</a:t>
            </a:r>
            <a:endParaRPr lang="da-DK" dirty="0"/>
          </a:p>
        </p:txBody>
      </p:sp>
      <p:sp>
        <p:nvSpPr>
          <p:cNvPr id="23" name="Text Placeholder 9">
            <a:extLst>
              <a:ext uri="{FF2B5EF4-FFF2-40B4-BE49-F238E27FC236}">
                <a16:creationId xmlns:a16="http://schemas.microsoft.com/office/drawing/2014/main" id="{C08E5ED6-3D56-4788-93B6-332204188DC2}"/>
              </a:ext>
            </a:extLst>
          </p:cNvPr>
          <p:cNvSpPr>
            <a:spLocks noGrp="1"/>
          </p:cNvSpPr>
          <p:nvPr>
            <p:ph type="body" sz="quarter" idx="18" hasCustomPrompt="1"/>
          </p:nvPr>
        </p:nvSpPr>
        <p:spPr>
          <a:xfrm>
            <a:off x="2488499" y="448249"/>
            <a:ext cx="2304896" cy="260000"/>
          </a:xfrm>
        </p:spPr>
        <p:txBody>
          <a:bodyPr anchor="b" anchorCtr="0"/>
          <a:lstStyle>
            <a:lvl1pPr marL="0" indent="0">
              <a:spcAft>
                <a:spcPts val="0"/>
              </a:spcAft>
              <a:buNone/>
              <a:defRPr sz="563">
                <a:solidFill>
                  <a:schemeClr val="bg1"/>
                </a:solidFill>
                <a:latin typeface="KBH Tekst" panose="00000500000000000000" pitchFamily="2" charset="0"/>
              </a:defRPr>
            </a:lvl1pPr>
            <a:lvl2pPr marL="0" indent="0">
              <a:spcAft>
                <a:spcPts val="0"/>
              </a:spcAft>
              <a:buNone/>
              <a:defRPr sz="563">
                <a:solidFill>
                  <a:schemeClr val="tx1"/>
                </a:solidFill>
                <a:latin typeface="KBH Tekst" panose="00000500000000000000" pitchFamily="2" charset="0"/>
              </a:defRPr>
            </a:lvl2pPr>
            <a:lvl3pPr marL="0" indent="0">
              <a:spcAft>
                <a:spcPts val="0"/>
              </a:spcAft>
              <a:buNone/>
              <a:defRPr sz="563">
                <a:solidFill>
                  <a:schemeClr val="tx1"/>
                </a:solidFill>
                <a:latin typeface="KBH Tekst" panose="00000500000000000000" pitchFamily="2" charset="0"/>
              </a:defRPr>
            </a:lvl3pPr>
            <a:lvl4pPr marL="0" indent="0">
              <a:spcAft>
                <a:spcPts val="0"/>
              </a:spcAft>
              <a:buNone/>
              <a:defRPr sz="563">
                <a:solidFill>
                  <a:schemeClr val="tx1"/>
                </a:solidFill>
                <a:latin typeface="KBH Tekst" panose="00000500000000000000" pitchFamily="2" charset="0"/>
              </a:defRPr>
            </a:lvl4pPr>
            <a:lvl5pPr marL="0" indent="0">
              <a:spcAft>
                <a:spcPts val="0"/>
              </a:spcAft>
              <a:buNone/>
              <a:defRPr sz="563">
                <a:solidFill>
                  <a:schemeClr val="tx1"/>
                </a:solidFill>
                <a:latin typeface="KBH Tekst" panose="00000500000000000000" pitchFamily="2" charset="0"/>
              </a:defRPr>
            </a:lvl5pPr>
          </a:lstStyle>
          <a:p>
            <a:pPr lvl="0"/>
            <a:r>
              <a:rPr lang="da-DK" dirty="0"/>
              <a:t>Klik for at tilføje oplægsholder / enhed</a:t>
            </a:r>
          </a:p>
        </p:txBody>
      </p:sp>
      <p:sp>
        <p:nvSpPr>
          <p:cNvPr id="24" name="Text Placeholder 17">
            <a:extLst>
              <a:ext uri="{FF2B5EF4-FFF2-40B4-BE49-F238E27FC236}">
                <a16:creationId xmlns:a16="http://schemas.microsoft.com/office/drawing/2014/main" id="{77657689-90E8-4FD6-8984-F6AB4680D26D}"/>
              </a:ext>
            </a:extLst>
          </p:cNvPr>
          <p:cNvSpPr>
            <a:spLocks noGrp="1"/>
          </p:cNvSpPr>
          <p:nvPr>
            <p:ph type="body" sz="quarter" idx="19" hasCustomPrompt="1"/>
          </p:nvPr>
        </p:nvSpPr>
        <p:spPr>
          <a:xfrm>
            <a:off x="2488499" y="767146"/>
            <a:ext cx="2304896" cy="260000"/>
          </a:xfrm>
        </p:spPr>
        <p:txBody>
          <a:bodyPr anchor="t" anchorCtr="0"/>
          <a:lstStyle>
            <a:lvl1pPr marL="0" indent="0">
              <a:spcAft>
                <a:spcPts val="0"/>
              </a:spcAft>
              <a:buNone/>
              <a:defRPr sz="563">
                <a:solidFill>
                  <a:schemeClr val="bg1"/>
                </a:solidFill>
                <a:latin typeface="KBH Tekst" panose="00000500000000000000" pitchFamily="2" charset="0"/>
              </a:defRPr>
            </a:lvl1pPr>
            <a:lvl2pPr marL="0" indent="0">
              <a:spcAft>
                <a:spcPts val="0"/>
              </a:spcAft>
              <a:buNone/>
              <a:defRPr sz="563">
                <a:latin typeface="KBH Tekst" panose="00000500000000000000" pitchFamily="2" charset="0"/>
              </a:defRPr>
            </a:lvl2pPr>
            <a:lvl3pPr marL="0" indent="0">
              <a:spcAft>
                <a:spcPts val="0"/>
              </a:spcAft>
              <a:buNone/>
              <a:defRPr sz="563">
                <a:latin typeface="KBH Tekst" panose="00000500000000000000" pitchFamily="2" charset="0"/>
              </a:defRPr>
            </a:lvl3pPr>
            <a:lvl4pPr marL="0" indent="0">
              <a:spcAft>
                <a:spcPts val="0"/>
              </a:spcAft>
              <a:buNone/>
              <a:defRPr sz="563">
                <a:latin typeface="KBH Tekst" panose="00000500000000000000" pitchFamily="2" charset="0"/>
              </a:defRPr>
            </a:lvl4pPr>
            <a:lvl5pPr marL="0" indent="0">
              <a:spcAft>
                <a:spcPts val="0"/>
              </a:spcAft>
              <a:buNone/>
              <a:defRPr sz="563">
                <a:latin typeface="KBH Tekst" panose="00000500000000000000" pitchFamily="2" charset="0"/>
              </a:defRPr>
            </a:lvl5pPr>
          </a:lstStyle>
          <a:p>
            <a:pPr lvl="0"/>
            <a:r>
              <a:rPr lang="da-DK" dirty="0"/>
              <a:t>Klik for at tilføje forvaltningsnavn</a:t>
            </a:r>
          </a:p>
        </p:txBody>
      </p:sp>
    </p:spTree>
    <p:extLst>
      <p:ext uri="{BB962C8B-B14F-4D97-AF65-F5344CB8AC3E}">
        <p14:creationId xmlns:p14="http://schemas.microsoft.com/office/powerpoint/2010/main" val="42699751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Forside baggrundsbilled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51E5C199-BB2E-44F0-AD6D-7D9220B576B0}"/>
              </a:ext>
            </a:extLst>
          </p:cNvPr>
          <p:cNvSpPr>
            <a:spLocks noGrp="1"/>
          </p:cNvSpPr>
          <p:nvPr>
            <p:ph type="pic" sz="quarter" idx="17" hasCustomPrompt="1"/>
          </p:nvPr>
        </p:nvSpPr>
        <p:spPr>
          <a:xfrm>
            <a:off x="0" y="0"/>
            <a:ext cx="6858000" cy="9906000"/>
          </a:xfrm>
        </p:spPr>
        <p:txBody>
          <a:bodyPr tIns="36000"/>
          <a:lstStyle>
            <a:lvl1pPr marL="0" indent="0" algn="ctr">
              <a:buNone/>
              <a:defRPr sz="900"/>
            </a:lvl1pPr>
          </a:lstStyle>
          <a:p>
            <a:r>
              <a:rPr lang="da-DK" dirty="0"/>
              <a:t>Klik her og indsæt lyst billede, via fanen Indsæt, Billeder</a:t>
            </a:r>
          </a:p>
        </p:txBody>
      </p:sp>
      <p:sp>
        <p:nvSpPr>
          <p:cNvPr id="2" name="Title 1"/>
          <p:cNvSpPr>
            <a:spLocks noGrp="1"/>
          </p:cNvSpPr>
          <p:nvPr>
            <p:ph type="ctrTitle" hasCustomPrompt="1"/>
          </p:nvPr>
        </p:nvSpPr>
        <p:spPr>
          <a:xfrm>
            <a:off x="399849" y="1474893"/>
            <a:ext cx="6048001" cy="5250088"/>
          </a:xfrm>
        </p:spPr>
        <p:txBody>
          <a:bodyPr anchor="b" anchorCtr="0">
            <a:normAutofit/>
          </a:bodyPr>
          <a:lstStyle>
            <a:lvl1pPr algn="l">
              <a:defRPr sz="7313"/>
            </a:lvl1pPr>
          </a:lstStyle>
          <a:p>
            <a:r>
              <a:rPr lang="da-DK" dirty="0"/>
              <a:t>Indsæt titel</a:t>
            </a:r>
          </a:p>
        </p:txBody>
      </p:sp>
      <p:sp>
        <p:nvSpPr>
          <p:cNvPr id="14" name="Subtitle 2">
            <a:extLst>
              <a:ext uri="{FF2B5EF4-FFF2-40B4-BE49-F238E27FC236}">
                <a16:creationId xmlns:a16="http://schemas.microsoft.com/office/drawing/2014/main" id="{12CF0303-FAD9-4C99-AED3-D04BAD578B3B}"/>
              </a:ext>
            </a:extLst>
          </p:cNvPr>
          <p:cNvSpPr>
            <a:spLocks noGrp="1"/>
          </p:cNvSpPr>
          <p:nvPr>
            <p:ph type="subTitle" idx="1" hasCustomPrompt="1"/>
          </p:nvPr>
        </p:nvSpPr>
        <p:spPr>
          <a:xfrm>
            <a:off x="2488500" y="7695520"/>
            <a:ext cx="2304895" cy="1170478"/>
          </a:xfrm>
        </p:spPr>
        <p:txBody>
          <a:bodyPr>
            <a:normAutofit/>
          </a:bodyPr>
          <a:lstStyle>
            <a:lvl1pPr marL="0" indent="0" algn="l">
              <a:spcBef>
                <a:spcPts val="0"/>
              </a:spcBef>
              <a:spcAft>
                <a:spcPts val="0"/>
              </a:spcAft>
              <a:buFont typeface="Arial" panose="020B0604020202020204" pitchFamily="34" charset="0"/>
              <a:buChar char="​"/>
              <a:defRPr sz="1406" b="1">
                <a:latin typeface="KBH" panose="00000500000000000000" pitchFamily="2" charset="0"/>
              </a:defRPr>
            </a:lvl1pPr>
            <a:lvl2pPr marL="0" indent="0" algn="l">
              <a:buFont typeface="Arial" panose="020B0604020202020204" pitchFamily="34" charset="0"/>
              <a:buChar char="​"/>
              <a:defRPr sz="1125" b="1">
                <a:latin typeface="KBH Tekst" panose="00000500000000000000" pitchFamily="2" charset="0"/>
              </a:defRPr>
            </a:lvl2pPr>
            <a:lvl3pPr marL="0" indent="0" algn="l">
              <a:buFont typeface="Arial" panose="020B0604020202020204" pitchFamily="34" charset="0"/>
              <a:buChar char="​"/>
              <a:defRPr sz="1125" b="1">
                <a:latin typeface="KBH Tekst" panose="00000500000000000000" pitchFamily="2" charset="0"/>
              </a:defRPr>
            </a:lvl3pPr>
            <a:lvl4pPr marL="0" indent="0" algn="l">
              <a:buFont typeface="Arial" panose="020B0604020202020204" pitchFamily="34" charset="0"/>
              <a:buChar char="​"/>
              <a:defRPr sz="1125" b="1">
                <a:latin typeface="KBH Tekst" panose="00000500000000000000" pitchFamily="2" charset="0"/>
              </a:defRPr>
            </a:lvl4pPr>
            <a:lvl5pPr marL="0" indent="0" algn="l">
              <a:buFont typeface="Arial" panose="020B0604020202020204" pitchFamily="34" charset="0"/>
              <a:buChar char="​"/>
              <a:defRPr sz="1125" b="1">
                <a:latin typeface="KBH Tekst" panose="00000500000000000000" pitchFamily="2" charset="0"/>
              </a:defRPr>
            </a:lvl5pPr>
            <a:lvl6pPr marL="0" indent="0" algn="l">
              <a:buFont typeface="Arial" panose="020B0604020202020204" pitchFamily="34" charset="0"/>
              <a:buChar char="​"/>
              <a:defRPr sz="1125" b="1">
                <a:latin typeface="KBH Tekst" panose="00000500000000000000" pitchFamily="2" charset="0"/>
              </a:defRPr>
            </a:lvl6pPr>
            <a:lvl7pPr marL="0" indent="0" algn="l">
              <a:buFont typeface="Arial" panose="020B0604020202020204" pitchFamily="34" charset="0"/>
              <a:buChar char="​"/>
              <a:defRPr sz="1125" b="1">
                <a:latin typeface="KBH Tekst" panose="00000500000000000000" pitchFamily="2" charset="0"/>
              </a:defRPr>
            </a:lvl7pPr>
            <a:lvl8pPr marL="0" indent="0" algn="l">
              <a:buFont typeface="Arial" panose="020B0604020202020204" pitchFamily="34" charset="0"/>
              <a:buChar char="​"/>
              <a:defRPr sz="1125" b="1">
                <a:latin typeface="KBH Tekst" panose="00000500000000000000" pitchFamily="2" charset="0"/>
              </a:defRPr>
            </a:lvl8pPr>
            <a:lvl9pPr marL="0" indent="0" algn="l">
              <a:buFont typeface="Arial" panose="020B0604020202020204" pitchFamily="34" charset="0"/>
              <a:buChar char="​"/>
              <a:defRPr sz="1125" b="1">
                <a:latin typeface="KBH Tekst" panose="00000500000000000000" pitchFamily="2" charset="0"/>
              </a:defRPr>
            </a:lvl9pPr>
          </a:lstStyle>
          <a:p>
            <a:r>
              <a:rPr lang="da-DK" dirty="0"/>
              <a:t>Undertitel eller oplægsholder (hvis ingen undertitel)</a:t>
            </a:r>
          </a:p>
        </p:txBody>
      </p:sp>
      <p:sp>
        <p:nvSpPr>
          <p:cNvPr id="12" name="Date_GeneralDate">
            <a:extLst>
              <a:ext uri="{FF2B5EF4-FFF2-40B4-BE49-F238E27FC236}">
                <a16:creationId xmlns:a16="http://schemas.microsoft.com/office/drawing/2014/main" id="{ED397024-840C-483C-9221-D7196DFC9407}"/>
              </a:ext>
            </a:extLst>
          </p:cNvPr>
          <p:cNvSpPr>
            <a:spLocks noGrp="1"/>
          </p:cNvSpPr>
          <p:nvPr>
            <p:ph type="dt" sz="half" idx="10"/>
          </p:nvPr>
        </p:nvSpPr>
        <p:spPr>
          <a:xfrm>
            <a:off x="0" y="9984000"/>
            <a:ext cx="0" cy="0"/>
          </a:xfrm>
        </p:spPr>
        <p:txBody>
          <a:bodyPr/>
          <a:lstStyle>
            <a:lvl1pPr>
              <a:defRPr>
                <a:noFill/>
              </a:defRPr>
            </a:lvl1pPr>
          </a:lstStyle>
          <a:p>
            <a:fld id="{25283B58-4CBD-46F3-8ADF-776B253825E2}" type="datetimeFigureOut">
              <a:rPr lang="da-DK" smtClean="0"/>
              <a:t>01-10-2024</a:t>
            </a:fld>
            <a:endParaRPr lang="da-DK"/>
          </a:p>
        </p:txBody>
      </p:sp>
      <p:sp>
        <p:nvSpPr>
          <p:cNvPr id="15" name="FLD_PresentationTitle">
            <a:extLst>
              <a:ext uri="{FF2B5EF4-FFF2-40B4-BE49-F238E27FC236}">
                <a16:creationId xmlns:a16="http://schemas.microsoft.com/office/drawing/2014/main" id="{E3294628-B382-4444-8C1E-34B1C37B8D45}"/>
              </a:ext>
            </a:extLst>
          </p:cNvPr>
          <p:cNvSpPr>
            <a:spLocks noGrp="1"/>
          </p:cNvSpPr>
          <p:nvPr>
            <p:ph type="ftr" sz="quarter" idx="11"/>
          </p:nvPr>
        </p:nvSpPr>
        <p:spPr>
          <a:xfrm>
            <a:off x="0" y="9984000"/>
            <a:ext cx="0" cy="0"/>
          </a:xfrm>
        </p:spPr>
        <p:txBody>
          <a:bodyPr/>
          <a:lstStyle>
            <a:lvl1pPr>
              <a:defRPr>
                <a:noFill/>
              </a:defRPr>
            </a:lvl1pPr>
          </a:lstStyle>
          <a:p>
            <a:endParaRPr lang="da-DK"/>
          </a:p>
        </p:txBody>
      </p:sp>
      <p:sp>
        <p:nvSpPr>
          <p:cNvPr id="16" name="Slide Number Placeholder 5">
            <a:extLst>
              <a:ext uri="{FF2B5EF4-FFF2-40B4-BE49-F238E27FC236}">
                <a16:creationId xmlns:a16="http://schemas.microsoft.com/office/drawing/2014/main" id="{08A2E041-3E38-4FB1-98E1-405CB20FA201}"/>
              </a:ext>
            </a:extLst>
          </p:cNvPr>
          <p:cNvSpPr>
            <a:spLocks noGrp="1"/>
          </p:cNvSpPr>
          <p:nvPr>
            <p:ph type="sldNum" sz="quarter" idx="12"/>
          </p:nvPr>
        </p:nvSpPr>
        <p:spPr>
          <a:xfrm>
            <a:off x="0" y="9984000"/>
            <a:ext cx="0" cy="0"/>
          </a:xfrm>
        </p:spPr>
        <p:txBody>
          <a:bodyPr/>
          <a:lstStyle>
            <a:lvl1pPr>
              <a:defRPr>
                <a:noFill/>
              </a:defRPr>
            </a:lvl1pPr>
          </a:lstStyle>
          <a:p>
            <a:fld id="{3FC29278-F312-4A1B-A949-CBCEFDC69B19}" type="slidenum">
              <a:rPr lang="da-DK" smtClean="0"/>
              <a:t>‹nr.›</a:t>
            </a:fld>
            <a:endParaRPr lang="da-DK"/>
          </a:p>
        </p:txBody>
      </p:sp>
      <p:sp>
        <p:nvSpPr>
          <p:cNvPr id="17" name="Text Placeholder 7">
            <a:extLst>
              <a:ext uri="{FF2B5EF4-FFF2-40B4-BE49-F238E27FC236}">
                <a16:creationId xmlns:a16="http://schemas.microsoft.com/office/drawing/2014/main" id="{BFFBCE6F-028A-4617-B072-71A0FA0A4748}"/>
              </a:ext>
            </a:extLst>
          </p:cNvPr>
          <p:cNvSpPr>
            <a:spLocks noGrp="1"/>
          </p:cNvSpPr>
          <p:nvPr>
            <p:ph type="body" sz="quarter" idx="19" hasCustomPrompt="1"/>
          </p:nvPr>
        </p:nvSpPr>
        <p:spPr>
          <a:xfrm>
            <a:off x="407744" y="448249"/>
            <a:ext cx="1923499" cy="260000"/>
          </a:xfrm>
        </p:spPr>
        <p:txBody>
          <a:bodyPr anchor="b" anchorCtr="0"/>
          <a:lstStyle>
            <a:lvl1pPr marL="0" indent="0">
              <a:spcAft>
                <a:spcPts val="0"/>
              </a:spcAft>
              <a:buNone/>
              <a:defRPr sz="563">
                <a:solidFill>
                  <a:schemeClr val="tx1"/>
                </a:solidFill>
                <a:latin typeface="KBH Tekst" panose="00000500000000000000" pitchFamily="2" charset="0"/>
              </a:defRPr>
            </a:lvl1pPr>
            <a:lvl2pPr marL="0" indent="0">
              <a:spcAft>
                <a:spcPts val="0"/>
              </a:spcAft>
              <a:buNone/>
              <a:defRPr sz="563">
                <a:solidFill>
                  <a:schemeClr val="tx1"/>
                </a:solidFill>
                <a:latin typeface="KBH Tekst" panose="00000500000000000000" pitchFamily="2" charset="0"/>
              </a:defRPr>
            </a:lvl2pPr>
            <a:lvl3pPr marL="0" indent="0">
              <a:spcAft>
                <a:spcPts val="0"/>
              </a:spcAft>
              <a:buNone/>
              <a:defRPr sz="563">
                <a:solidFill>
                  <a:schemeClr val="tx1"/>
                </a:solidFill>
                <a:latin typeface="KBH Tekst" panose="00000500000000000000" pitchFamily="2" charset="0"/>
              </a:defRPr>
            </a:lvl3pPr>
            <a:lvl4pPr marL="0" indent="0">
              <a:spcAft>
                <a:spcPts val="0"/>
              </a:spcAft>
              <a:buNone/>
              <a:defRPr sz="563">
                <a:solidFill>
                  <a:schemeClr val="tx1"/>
                </a:solidFill>
                <a:latin typeface="KBH Tekst" panose="00000500000000000000" pitchFamily="2" charset="0"/>
              </a:defRPr>
            </a:lvl4pPr>
            <a:lvl5pPr marL="0" indent="0">
              <a:spcAft>
                <a:spcPts val="0"/>
              </a:spcAft>
              <a:buNone/>
              <a:defRPr sz="563">
                <a:solidFill>
                  <a:schemeClr val="tx1"/>
                </a:solidFill>
                <a:latin typeface="KBH Tekst" panose="00000500000000000000" pitchFamily="2" charset="0"/>
              </a:defRPr>
            </a:lvl5pPr>
          </a:lstStyle>
          <a:p>
            <a:pPr lvl="0"/>
            <a:r>
              <a:rPr lang="da-DK" dirty="0"/>
              <a:t>Klik for at tilføje dato </a:t>
            </a:r>
            <a:r>
              <a:rPr lang="da-DK" dirty="0" err="1"/>
              <a:t>dd</a:t>
            </a:r>
            <a:r>
              <a:rPr lang="da-DK" dirty="0"/>
              <a:t>. </a:t>
            </a:r>
            <a:r>
              <a:rPr lang="da-DK" dirty="0" err="1"/>
              <a:t>mmmm</a:t>
            </a:r>
            <a:r>
              <a:rPr lang="da-DK" dirty="0"/>
              <a:t> </a:t>
            </a:r>
            <a:r>
              <a:rPr lang="da-DK" dirty="0" err="1"/>
              <a:t>åååå</a:t>
            </a:r>
            <a:endParaRPr lang="da-DK" dirty="0"/>
          </a:p>
        </p:txBody>
      </p:sp>
      <p:sp>
        <p:nvSpPr>
          <p:cNvPr id="19" name="Text Placeholder 9">
            <a:extLst>
              <a:ext uri="{FF2B5EF4-FFF2-40B4-BE49-F238E27FC236}">
                <a16:creationId xmlns:a16="http://schemas.microsoft.com/office/drawing/2014/main" id="{9075BC39-D207-4CA1-857E-6EA19E26C9FB}"/>
              </a:ext>
            </a:extLst>
          </p:cNvPr>
          <p:cNvSpPr>
            <a:spLocks noGrp="1"/>
          </p:cNvSpPr>
          <p:nvPr>
            <p:ph type="body" sz="quarter" idx="20" hasCustomPrompt="1"/>
          </p:nvPr>
        </p:nvSpPr>
        <p:spPr>
          <a:xfrm>
            <a:off x="2488499" y="448249"/>
            <a:ext cx="2304896" cy="260000"/>
          </a:xfrm>
        </p:spPr>
        <p:txBody>
          <a:bodyPr anchor="b" anchorCtr="0"/>
          <a:lstStyle>
            <a:lvl1pPr marL="0" indent="0">
              <a:spcAft>
                <a:spcPts val="0"/>
              </a:spcAft>
              <a:buNone/>
              <a:defRPr sz="563">
                <a:solidFill>
                  <a:schemeClr val="tx1"/>
                </a:solidFill>
                <a:latin typeface="KBH Tekst" panose="00000500000000000000" pitchFamily="2" charset="0"/>
              </a:defRPr>
            </a:lvl1pPr>
            <a:lvl2pPr marL="0" indent="0">
              <a:spcAft>
                <a:spcPts val="0"/>
              </a:spcAft>
              <a:buNone/>
              <a:defRPr sz="563">
                <a:solidFill>
                  <a:schemeClr val="tx1"/>
                </a:solidFill>
                <a:latin typeface="KBH Tekst" panose="00000500000000000000" pitchFamily="2" charset="0"/>
              </a:defRPr>
            </a:lvl2pPr>
            <a:lvl3pPr marL="0" indent="0">
              <a:spcAft>
                <a:spcPts val="0"/>
              </a:spcAft>
              <a:buNone/>
              <a:defRPr sz="563">
                <a:solidFill>
                  <a:schemeClr val="tx1"/>
                </a:solidFill>
                <a:latin typeface="KBH Tekst" panose="00000500000000000000" pitchFamily="2" charset="0"/>
              </a:defRPr>
            </a:lvl3pPr>
            <a:lvl4pPr marL="0" indent="0">
              <a:spcAft>
                <a:spcPts val="0"/>
              </a:spcAft>
              <a:buNone/>
              <a:defRPr sz="563">
                <a:solidFill>
                  <a:schemeClr val="tx1"/>
                </a:solidFill>
                <a:latin typeface="KBH Tekst" panose="00000500000000000000" pitchFamily="2" charset="0"/>
              </a:defRPr>
            </a:lvl4pPr>
            <a:lvl5pPr marL="0" indent="0">
              <a:spcAft>
                <a:spcPts val="0"/>
              </a:spcAft>
              <a:buNone/>
              <a:defRPr sz="563">
                <a:solidFill>
                  <a:schemeClr val="tx1"/>
                </a:solidFill>
                <a:latin typeface="KBH Tekst" panose="00000500000000000000" pitchFamily="2" charset="0"/>
              </a:defRPr>
            </a:lvl5pPr>
          </a:lstStyle>
          <a:p>
            <a:pPr lvl="0"/>
            <a:r>
              <a:rPr lang="da-DK" dirty="0"/>
              <a:t>Klik for at tilføje oplægsholder / enhed</a:t>
            </a:r>
          </a:p>
        </p:txBody>
      </p:sp>
      <p:sp>
        <p:nvSpPr>
          <p:cNvPr id="20" name="Text Placeholder 17">
            <a:extLst>
              <a:ext uri="{FF2B5EF4-FFF2-40B4-BE49-F238E27FC236}">
                <a16:creationId xmlns:a16="http://schemas.microsoft.com/office/drawing/2014/main" id="{DAD6F774-1095-47B8-92F2-C3F93E18A6AD}"/>
              </a:ext>
            </a:extLst>
          </p:cNvPr>
          <p:cNvSpPr>
            <a:spLocks noGrp="1"/>
          </p:cNvSpPr>
          <p:nvPr>
            <p:ph type="body" sz="quarter" idx="21" hasCustomPrompt="1"/>
          </p:nvPr>
        </p:nvSpPr>
        <p:spPr>
          <a:xfrm>
            <a:off x="2488499" y="767146"/>
            <a:ext cx="2304896" cy="260000"/>
          </a:xfrm>
        </p:spPr>
        <p:txBody>
          <a:bodyPr anchor="t" anchorCtr="0"/>
          <a:lstStyle>
            <a:lvl1pPr marL="0" indent="0">
              <a:spcAft>
                <a:spcPts val="0"/>
              </a:spcAft>
              <a:buNone/>
              <a:defRPr sz="563">
                <a:solidFill>
                  <a:schemeClr val="tx1"/>
                </a:solidFill>
                <a:latin typeface="KBH Tekst" panose="00000500000000000000" pitchFamily="2" charset="0"/>
              </a:defRPr>
            </a:lvl1pPr>
            <a:lvl2pPr marL="0" indent="0">
              <a:spcAft>
                <a:spcPts val="0"/>
              </a:spcAft>
              <a:buNone/>
              <a:defRPr sz="563">
                <a:latin typeface="KBH Tekst" panose="00000500000000000000" pitchFamily="2" charset="0"/>
              </a:defRPr>
            </a:lvl2pPr>
            <a:lvl3pPr marL="0" indent="0">
              <a:spcAft>
                <a:spcPts val="0"/>
              </a:spcAft>
              <a:buNone/>
              <a:defRPr sz="563">
                <a:latin typeface="KBH Tekst" panose="00000500000000000000" pitchFamily="2" charset="0"/>
              </a:defRPr>
            </a:lvl3pPr>
            <a:lvl4pPr marL="0" indent="0">
              <a:spcAft>
                <a:spcPts val="0"/>
              </a:spcAft>
              <a:buNone/>
              <a:defRPr sz="563">
                <a:latin typeface="KBH Tekst" panose="00000500000000000000" pitchFamily="2" charset="0"/>
              </a:defRPr>
            </a:lvl4pPr>
            <a:lvl5pPr marL="0" indent="0">
              <a:spcAft>
                <a:spcPts val="0"/>
              </a:spcAft>
              <a:buNone/>
              <a:defRPr sz="563">
                <a:latin typeface="KBH Tekst" panose="00000500000000000000" pitchFamily="2" charset="0"/>
              </a:defRPr>
            </a:lvl5pPr>
          </a:lstStyle>
          <a:p>
            <a:pPr lvl="0"/>
            <a:r>
              <a:rPr lang="da-DK" dirty="0"/>
              <a:t>Klik for at tilføje forvaltningsnavn</a:t>
            </a:r>
          </a:p>
        </p:txBody>
      </p:sp>
      <p:sp>
        <p:nvSpPr>
          <p:cNvPr id="23" name="Text Placeholder 22">
            <a:extLst>
              <a:ext uri="{FF2B5EF4-FFF2-40B4-BE49-F238E27FC236}">
                <a16:creationId xmlns:a16="http://schemas.microsoft.com/office/drawing/2014/main" id="{114CE8CE-0AFB-48E8-822A-C0D496286A8F}"/>
              </a:ext>
            </a:extLst>
          </p:cNvPr>
          <p:cNvSpPr>
            <a:spLocks noGrp="1"/>
          </p:cNvSpPr>
          <p:nvPr>
            <p:ph type="body" sz="quarter" idx="22" hasCustomPrompt="1"/>
          </p:nvPr>
        </p:nvSpPr>
        <p:spPr>
          <a:xfrm>
            <a:off x="5874525" y="7321722"/>
            <a:ext cx="577079" cy="1544280"/>
          </a:xfrm>
          <a:custGeom>
            <a:avLst/>
            <a:gdLst>
              <a:gd name="connsiteX0" fmla="*/ 445718 w 1025918"/>
              <a:gd name="connsiteY0" fmla="*/ 980173 h 1069117"/>
              <a:gd name="connsiteX1" fmla="*/ 464702 w 1025918"/>
              <a:gd name="connsiteY1" fmla="*/ 980540 h 1069117"/>
              <a:gd name="connsiteX2" fmla="*/ 509639 w 1025918"/>
              <a:gd name="connsiteY2" fmla="*/ 1035095 h 1069117"/>
              <a:gd name="connsiteX3" fmla="*/ 509414 w 1025918"/>
              <a:gd name="connsiteY3" fmla="*/ 981188 h 1069117"/>
              <a:gd name="connsiteX4" fmla="*/ 530119 w 1025918"/>
              <a:gd name="connsiteY4" fmla="*/ 981527 h 1069117"/>
              <a:gd name="connsiteX5" fmla="*/ 530147 w 1025918"/>
              <a:gd name="connsiteY5" fmla="*/ 1069117 h 1069117"/>
              <a:gd name="connsiteX6" fmla="*/ 509544 w 1025918"/>
              <a:gd name="connsiteY6" fmla="*/ 1069117 h 1069117"/>
              <a:gd name="connsiteX7" fmla="*/ 509527 w 1025918"/>
              <a:gd name="connsiteY7" fmla="*/ 1067846 h 1069117"/>
              <a:gd name="connsiteX8" fmla="*/ 504449 w 1025918"/>
              <a:gd name="connsiteY8" fmla="*/ 1056901 h 1069117"/>
              <a:gd name="connsiteX9" fmla="*/ 465126 w 1025918"/>
              <a:gd name="connsiteY9" fmla="*/ 1008833 h 1069117"/>
              <a:gd name="connsiteX10" fmla="*/ 463748 w 1025918"/>
              <a:gd name="connsiteY10" fmla="*/ 1069117 h 1069117"/>
              <a:gd name="connsiteX11" fmla="*/ 451642 w 1025918"/>
              <a:gd name="connsiteY11" fmla="*/ 1069117 h 1069117"/>
              <a:gd name="connsiteX12" fmla="*/ 442812 w 1025918"/>
              <a:gd name="connsiteY12" fmla="*/ 1068974 h 1069117"/>
              <a:gd name="connsiteX13" fmla="*/ 660021 w 1025918"/>
              <a:gd name="connsiteY13" fmla="*/ 951513 h 1069117"/>
              <a:gd name="connsiteX14" fmla="*/ 686537 w 1025918"/>
              <a:gd name="connsiteY14" fmla="*/ 1036280 h 1069117"/>
              <a:gd name="connsiteX15" fmla="*/ 665973 w 1025918"/>
              <a:gd name="connsiteY15" fmla="*/ 1042345 h 1069117"/>
              <a:gd name="connsiteX16" fmla="*/ 655112 w 1025918"/>
              <a:gd name="connsiteY16" fmla="*/ 1007028 h 1069117"/>
              <a:gd name="connsiteX17" fmla="*/ 616043 w 1025918"/>
              <a:gd name="connsiteY17" fmla="*/ 1018509 h 1069117"/>
              <a:gd name="connsiteX18" fmla="*/ 626086 w 1025918"/>
              <a:gd name="connsiteY18" fmla="*/ 1054052 h 1069117"/>
              <a:gd name="connsiteX19" fmla="*/ 605408 w 1025918"/>
              <a:gd name="connsiteY19" fmla="*/ 1060145 h 1069117"/>
              <a:gd name="connsiteX20" fmla="*/ 581713 w 1025918"/>
              <a:gd name="connsiteY20" fmla="*/ 974559 h 1069117"/>
              <a:gd name="connsiteX21" fmla="*/ 601939 w 1025918"/>
              <a:gd name="connsiteY21" fmla="*/ 968607 h 1069117"/>
              <a:gd name="connsiteX22" fmla="*/ 611304 w 1025918"/>
              <a:gd name="connsiteY22" fmla="*/ 1001668 h 1069117"/>
              <a:gd name="connsiteX23" fmla="*/ 650006 w 1025918"/>
              <a:gd name="connsiteY23" fmla="*/ 990300 h 1069117"/>
              <a:gd name="connsiteX24" fmla="*/ 639908 w 1025918"/>
              <a:gd name="connsiteY24" fmla="*/ 957437 h 1069117"/>
              <a:gd name="connsiteX25" fmla="*/ 330880 w 1025918"/>
              <a:gd name="connsiteY25" fmla="*/ 950864 h 1069117"/>
              <a:gd name="connsiteX26" fmla="*/ 394886 w 1025918"/>
              <a:gd name="connsiteY26" fmla="*/ 971005 h 1069117"/>
              <a:gd name="connsiteX27" fmla="*/ 389610 w 1025918"/>
              <a:gd name="connsiteY27" fmla="*/ 987818 h 1069117"/>
              <a:gd name="connsiteX28" fmla="*/ 345802 w 1025918"/>
              <a:gd name="connsiteY28" fmla="*/ 974023 h 1069117"/>
              <a:gd name="connsiteX29" fmla="*/ 340640 w 1025918"/>
              <a:gd name="connsiteY29" fmla="*/ 990469 h 1069117"/>
              <a:gd name="connsiteX30" fmla="*/ 377171 w 1025918"/>
              <a:gd name="connsiteY30" fmla="*/ 1001978 h 1069117"/>
              <a:gd name="connsiteX31" fmla="*/ 371895 w 1025918"/>
              <a:gd name="connsiteY31" fmla="*/ 1018791 h 1069117"/>
              <a:gd name="connsiteX32" fmla="*/ 335337 w 1025918"/>
              <a:gd name="connsiteY32" fmla="*/ 1007310 h 1069117"/>
              <a:gd name="connsiteX33" fmla="*/ 329752 w 1025918"/>
              <a:gd name="connsiteY33" fmla="*/ 1025081 h 1069117"/>
              <a:gd name="connsiteX34" fmla="*/ 373560 w 1025918"/>
              <a:gd name="connsiteY34" fmla="*/ 1038875 h 1069117"/>
              <a:gd name="connsiteX35" fmla="*/ 368257 w 1025918"/>
              <a:gd name="connsiteY35" fmla="*/ 1055716 h 1069117"/>
              <a:gd name="connsiteX36" fmla="*/ 304251 w 1025918"/>
              <a:gd name="connsiteY36" fmla="*/ 1035575 h 1069117"/>
              <a:gd name="connsiteX37" fmla="*/ 215252 w 1025918"/>
              <a:gd name="connsiteY37" fmla="*/ 947959 h 1069117"/>
              <a:gd name="connsiteX38" fmla="*/ 203235 w 1025918"/>
              <a:gd name="connsiteY38" fmla="*/ 965561 h 1069117"/>
              <a:gd name="connsiteX39" fmla="*/ 219145 w 1025918"/>
              <a:gd name="connsiteY39" fmla="*/ 976421 h 1069117"/>
              <a:gd name="connsiteX40" fmla="*/ 236719 w 1025918"/>
              <a:gd name="connsiteY40" fmla="*/ 975208 h 1069117"/>
              <a:gd name="connsiteX41" fmla="*/ 231162 w 1025918"/>
              <a:gd name="connsiteY41" fmla="*/ 958819 h 1069117"/>
              <a:gd name="connsiteX42" fmla="*/ 743180 w 1025918"/>
              <a:gd name="connsiteY42" fmla="*/ 930779 h 1069117"/>
              <a:gd name="connsiteX43" fmla="*/ 748455 w 1025918"/>
              <a:gd name="connsiteY43" fmla="*/ 966125 h 1069117"/>
              <a:gd name="connsiteX44" fmla="*/ 772884 w 1025918"/>
              <a:gd name="connsiteY44" fmla="*/ 950892 h 1069117"/>
              <a:gd name="connsiteX45" fmla="*/ 235252 w 1025918"/>
              <a:gd name="connsiteY45" fmla="*/ 918593 h 1069117"/>
              <a:gd name="connsiteX46" fmla="*/ 224025 w 1025918"/>
              <a:gd name="connsiteY46" fmla="*/ 935067 h 1069117"/>
              <a:gd name="connsiteX47" fmla="*/ 235449 w 1025918"/>
              <a:gd name="connsiteY47" fmla="*/ 942853 h 1069117"/>
              <a:gd name="connsiteX48" fmla="*/ 252318 w 1025918"/>
              <a:gd name="connsiteY48" fmla="*/ 941753 h 1069117"/>
              <a:gd name="connsiteX49" fmla="*/ 246676 w 1025918"/>
              <a:gd name="connsiteY49" fmla="*/ 926379 h 1069117"/>
              <a:gd name="connsiteX50" fmla="*/ 741911 w 1025918"/>
              <a:gd name="connsiteY50" fmla="*/ 907225 h 1069117"/>
              <a:gd name="connsiteX51" fmla="*/ 823181 w 1025918"/>
              <a:gd name="connsiteY51" fmla="*/ 959467 h 1069117"/>
              <a:gd name="connsiteX52" fmla="*/ 805240 w 1025918"/>
              <a:gd name="connsiteY52" fmla="*/ 972782 h 1069117"/>
              <a:gd name="connsiteX53" fmla="*/ 788907 w 1025918"/>
              <a:gd name="connsiteY53" fmla="*/ 961725 h 1069117"/>
              <a:gd name="connsiteX54" fmla="*/ 751305 w 1025918"/>
              <a:gd name="connsiteY54" fmla="*/ 985166 h 1069117"/>
              <a:gd name="connsiteX55" fmla="*/ 754238 w 1025918"/>
              <a:gd name="connsiteY55" fmla="*/ 1004884 h 1069117"/>
              <a:gd name="connsiteX56" fmla="*/ 735113 w 1025918"/>
              <a:gd name="connsiteY56" fmla="*/ 1014898 h 1069117"/>
              <a:gd name="connsiteX57" fmla="*/ 723011 w 1025918"/>
              <a:gd name="connsiteY57" fmla="*/ 919129 h 1069117"/>
              <a:gd name="connsiteX58" fmla="*/ 226761 w 1025918"/>
              <a:gd name="connsiteY58" fmla="*/ 893459 h 1069117"/>
              <a:gd name="connsiteX59" fmla="*/ 255788 w 1025918"/>
              <a:gd name="connsiteY59" fmla="*/ 913261 h 1069117"/>
              <a:gd name="connsiteX60" fmla="*/ 271359 w 1025918"/>
              <a:gd name="connsiteY60" fmla="*/ 951202 h 1069117"/>
              <a:gd name="connsiteX61" fmla="*/ 250992 w 1025918"/>
              <a:gd name="connsiteY61" fmla="*/ 959891 h 1069117"/>
              <a:gd name="connsiteX62" fmla="*/ 253672 w 1025918"/>
              <a:gd name="connsiteY62" fmla="*/ 987676 h 1069117"/>
              <a:gd name="connsiteX63" fmla="*/ 210231 w 1025918"/>
              <a:gd name="connsiteY63" fmla="*/ 989679 h 1069117"/>
              <a:gd name="connsiteX64" fmla="*/ 176690 w 1025918"/>
              <a:gd name="connsiteY64" fmla="*/ 966802 h 1069117"/>
              <a:gd name="connsiteX65" fmla="*/ 154377 w 1025918"/>
              <a:gd name="connsiteY65" fmla="*/ 860426 h 1069117"/>
              <a:gd name="connsiteX66" fmla="*/ 98467 w 1025918"/>
              <a:gd name="connsiteY66" fmla="*/ 866181 h 1069117"/>
              <a:gd name="connsiteX67" fmla="*/ 100639 w 1025918"/>
              <a:gd name="connsiteY67" fmla="*/ 871343 h 1069117"/>
              <a:gd name="connsiteX68" fmla="*/ 139398 w 1025918"/>
              <a:gd name="connsiteY68" fmla="*/ 882627 h 1069117"/>
              <a:gd name="connsiteX69" fmla="*/ 154377 w 1025918"/>
              <a:gd name="connsiteY69" fmla="*/ 860426 h 1069117"/>
              <a:gd name="connsiteX70" fmla="*/ 134190 w 1025918"/>
              <a:gd name="connsiteY70" fmla="*/ 830197 h 1069117"/>
              <a:gd name="connsiteX71" fmla="*/ 112233 w 1025918"/>
              <a:gd name="connsiteY71" fmla="*/ 832556 h 1069117"/>
              <a:gd name="connsiteX72" fmla="*/ 97311 w 1025918"/>
              <a:gd name="connsiteY72" fmla="*/ 854390 h 1069117"/>
              <a:gd name="connsiteX73" fmla="*/ 153023 w 1025918"/>
              <a:gd name="connsiteY73" fmla="*/ 848607 h 1069117"/>
              <a:gd name="connsiteX74" fmla="*/ 151048 w 1025918"/>
              <a:gd name="connsiteY74" fmla="*/ 843980 h 1069117"/>
              <a:gd name="connsiteX75" fmla="*/ 134190 w 1025918"/>
              <a:gd name="connsiteY75" fmla="*/ 830197 h 1069117"/>
              <a:gd name="connsiteX76" fmla="*/ 495084 w 1025918"/>
              <a:gd name="connsiteY76" fmla="*/ 812076 h 1069117"/>
              <a:gd name="connsiteX77" fmla="*/ 584844 w 1025918"/>
              <a:gd name="connsiteY77" fmla="*/ 836562 h 1069117"/>
              <a:gd name="connsiteX78" fmla="*/ 495084 w 1025918"/>
              <a:gd name="connsiteY78" fmla="*/ 849425 h 1069117"/>
              <a:gd name="connsiteX79" fmla="*/ 405323 w 1025918"/>
              <a:gd name="connsiteY79" fmla="*/ 836562 h 1069117"/>
              <a:gd name="connsiteX80" fmla="*/ 495084 w 1025918"/>
              <a:gd name="connsiteY80" fmla="*/ 812076 h 1069117"/>
              <a:gd name="connsiteX81" fmla="*/ 121238 w 1025918"/>
              <a:gd name="connsiteY81" fmla="*/ 808619 h 1069117"/>
              <a:gd name="connsiteX82" fmla="*/ 168086 w 1025918"/>
              <a:gd name="connsiteY82" fmla="*/ 834756 h 1069117"/>
              <a:gd name="connsiteX83" fmla="*/ 172769 w 1025918"/>
              <a:gd name="connsiteY83" fmla="*/ 846576 h 1069117"/>
              <a:gd name="connsiteX84" fmla="*/ 185209 w 1025918"/>
              <a:gd name="connsiteY84" fmla="*/ 845278 h 1069117"/>
              <a:gd name="connsiteX85" fmla="*/ 186479 w 1025918"/>
              <a:gd name="connsiteY85" fmla="*/ 857126 h 1069117"/>
              <a:gd name="connsiteX86" fmla="*/ 174377 w 1025918"/>
              <a:gd name="connsiteY86" fmla="*/ 858395 h 1069117"/>
              <a:gd name="connsiteX87" fmla="*/ 149299 w 1025918"/>
              <a:gd name="connsiteY87" fmla="*/ 900962 h 1069117"/>
              <a:gd name="connsiteX88" fmla="*/ 83573 w 1025918"/>
              <a:gd name="connsiteY88" fmla="*/ 880596 h 1069117"/>
              <a:gd name="connsiteX89" fmla="*/ 78777 w 1025918"/>
              <a:gd name="connsiteY89" fmla="*/ 868240 h 1069117"/>
              <a:gd name="connsiteX90" fmla="*/ 66168 w 1025918"/>
              <a:gd name="connsiteY90" fmla="*/ 869538 h 1069117"/>
              <a:gd name="connsiteX91" fmla="*/ 64532 w 1025918"/>
              <a:gd name="connsiteY91" fmla="*/ 857831 h 1069117"/>
              <a:gd name="connsiteX92" fmla="*/ 77282 w 1025918"/>
              <a:gd name="connsiteY92" fmla="*/ 856505 h 1069117"/>
              <a:gd name="connsiteX93" fmla="*/ 102360 w 1025918"/>
              <a:gd name="connsiteY93" fmla="*/ 814418 h 1069117"/>
              <a:gd name="connsiteX94" fmla="*/ 121238 w 1025918"/>
              <a:gd name="connsiteY94" fmla="*/ 808619 h 1069117"/>
              <a:gd name="connsiteX95" fmla="*/ 852320 w 1025918"/>
              <a:gd name="connsiteY95" fmla="*/ 803360 h 1069117"/>
              <a:gd name="connsiteX96" fmla="*/ 893167 w 1025918"/>
              <a:gd name="connsiteY96" fmla="*/ 894615 h 1069117"/>
              <a:gd name="connsiteX97" fmla="*/ 877850 w 1025918"/>
              <a:gd name="connsiteY97" fmla="*/ 910864 h 1069117"/>
              <a:gd name="connsiteX98" fmla="*/ 784422 w 1025918"/>
              <a:gd name="connsiteY98" fmla="*/ 875405 h 1069117"/>
              <a:gd name="connsiteX99" fmla="*/ 801488 w 1025918"/>
              <a:gd name="connsiteY99" fmla="*/ 860116 h 1069117"/>
              <a:gd name="connsiteX100" fmla="*/ 867440 w 1025918"/>
              <a:gd name="connsiteY100" fmla="*/ 885702 h 1069117"/>
              <a:gd name="connsiteX101" fmla="*/ 838301 w 1025918"/>
              <a:gd name="connsiteY101" fmla="*/ 821075 h 1069117"/>
              <a:gd name="connsiteX102" fmla="*/ 495055 w 1025918"/>
              <a:gd name="connsiteY102" fmla="*/ 739185 h 1069117"/>
              <a:gd name="connsiteX103" fmla="*/ 559851 w 1025918"/>
              <a:gd name="connsiteY103" fmla="*/ 758395 h 1069117"/>
              <a:gd name="connsiteX104" fmla="*/ 611502 w 1025918"/>
              <a:gd name="connsiteY104" fmla="*/ 771597 h 1069117"/>
              <a:gd name="connsiteX105" fmla="*/ 663293 w 1025918"/>
              <a:gd name="connsiteY105" fmla="*/ 759128 h 1069117"/>
              <a:gd name="connsiteX106" fmla="*/ 733025 w 1025918"/>
              <a:gd name="connsiteY106" fmla="*/ 740624 h 1069117"/>
              <a:gd name="connsiteX107" fmla="*/ 610599 w 1025918"/>
              <a:gd name="connsiteY107" fmla="*/ 805955 h 1069117"/>
              <a:gd name="connsiteX108" fmla="*/ 546367 w 1025918"/>
              <a:gd name="connsiteY108" fmla="*/ 791117 h 1069117"/>
              <a:gd name="connsiteX109" fmla="*/ 495055 w 1025918"/>
              <a:gd name="connsiteY109" fmla="*/ 774530 h 1069117"/>
              <a:gd name="connsiteX110" fmla="*/ 443743 w 1025918"/>
              <a:gd name="connsiteY110" fmla="*/ 791117 h 1069117"/>
              <a:gd name="connsiteX111" fmla="*/ 379512 w 1025918"/>
              <a:gd name="connsiteY111" fmla="*/ 805955 h 1069117"/>
              <a:gd name="connsiteX112" fmla="*/ 257085 w 1025918"/>
              <a:gd name="connsiteY112" fmla="*/ 740624 h 1069117"/>
              <a:gd name="connsiteX113" fmla="*/ 326818 w 1025918"/>
              <a:gd name="connsiteY113" fmla="*/ 759128 h 1069117"/>
              <a:gd name="connsiteX114" fmla="*/ 378609 w 1025918"/>
              <a:gd name="connsiteY114" fmla="*/ 771597 h 1069117"/>
              <a:gd name="connsiteX115" fmla="*/ 430259 w 1025918"/>
              <a:gd name="connsiteY115" fmla="*/ 758395 h 1069117"/>
              <a:gd name="connsiteX116" fmla="*/ 495055 w 1025918"/>
              <a:gd name="connsiteY116" fmla="*/ 739185 h 1069117"/>
              <a:gd name="connsiteX117" fmla="*/ 911192 w 1025918"/>
              <a:gd name="connsiteY117" fmla="*/ 698028 h 1069117"/>
              <a:gd name="connsiteX118" fmla="*/ 991136 w 1025918"/>
              <a:gd name="connsiteY118" fmla="*/ 736674 h 1069117"/>
              <a:gd name="connsiteX119" fmla="*/ 981884 w 1025918"/>
              <a:gd name="connsiteY119" fmla="*/ 755066 h 1069117"/>
              <a:gd name="connsiteX120" fmla="*/ 979937 w 1025918"/>
              <a:gd name="connsiteY120" fmla="*/ 754136 h 1069117"/>
              <a:gd name="connsiteX121" fmla="*/ 967892 w 1025918"/>
              <a:gd name="connsiteY121" fmla="*/ 753938 h 1069117"/>
              <a:gd name="connsiteX122" fmla="*/ 907497 w 1025918"/>
              <a:gd name="connsiteY122" fmla="*/ 768381 h 1069117"/>
              <a:gd name="connsiteX123" fmla="*/ 961348 w 1025918"/>
              <a:gd name="connsiteY123" fmla="*/ 795969 h 1069117"/>
              <a:gd name="connsiteX124" fmla="*/ 951926 w 1025918"/>
              <a:gd name="connsiteY124" fmla="*/ 814672 h 1069117"/>
              <a:gd name="connsiteX125" fmla="*/ 873167 w 1025918"/>
              <a:gd name="connsiteY125" fmla="*/ 773402 h 1069117"/>
              <a:gd name="connsiteX126" fmla="*/ 881771 w 1025918"/>
              <a:gd name="connsiteY126" fmla="*/ 756449 h 1069117"/>
              <a:gd name="connsiteX127" fmla="*/ 950459 w 1025918"/>
              <a:gd name="connsiteY127" fmla="*/ 739777 h 1069117"/>
              <a:gd name="connsiteX128" fmla="*/ 901855 w 1025918"/>
              <a:gd name="connsiteY128" fmla="*/ 716505 h 1069117"/>
              <a:gd name="connsiteX129" fmla="*/ 79059 w 1025918"/>
              <a:gd name="connsiteY129" fmla="*/ 698028 h 1069117"/>
              <a:gd name="connsiteX130" fmla="*/ 88256 w 1025918"/>
              <a:gd name="connsiteY130" fmla="*/ 717097 h 1069117"/>
              <a:gd name="connsiteX131" fmla="*/ 57395 w 1025918"/>
              <a:gd name="connsiteY131" fmla="*/ 731963 h 1069117"/>
              <a:gd name="connsiteX132" fmla="*/ 102529 w 1025918"/>
              <a:gd name="connsiteY132" fmla="*/ 746688 h 1069117"/>
              <a:gd name="connsiteX133" fmla="*/ 112289 w 1025918"/>
              <a:gd name="connsiteY133" fmla="*/ 766914 h 1069117"/>
              <a:gd name="connsiteX134" fmla="*/ 59285 w 1025918"/>
              <a:gd name="connsiteY134" fmla="*/ 751907 h 1069117"/>
              <a:gd name="connsiteX135" fmla="*/ 34179 w 1025918"/>
              <a:gd name="connsiteY135" fmla="*/ 809368 h 1069117"/>
              <a:gd name="connsiteX136" fmla="*/ 22726 w 1025918"/>
              <a:gd name="connsiteY136" fmla="*/ 785617 h 1069117"/>
              <a:gd name="connsiteX137" fmla="*/ 43601 w 1025918"/>
              <a:gd name="connsiteY137" fmla="*/ 738649 h 1069117"/>
              <a:gd name="connsiteX138" fmla="*/ 8283 w 1025918"/>
              <a:gd name="connsiteY138" fmla="*/ 755687 h 1069117"/>
              <a:gd name="connsiteX139" fmla="*/ 0 w 1025918"/>
              <a:gd name="connsiteY139" fmla="*/ 738563 h 1069117"/>
              <a:gd name="connsiteX140" fmla="*/ 0 w 1025918"/>
              <a:gd name="connsiteY140" fmla="*/ 736164 h 1069117"/>
              <a:gd name="connsiteX141" fmla="*/ 258750 w 1025918"/>
              <a:gd name="connsiteY141" fmla="*/ 664995 h 1069117"/>
              <a:gd name="connsiteX142" fmla="*/ 326000 w 1025918"/>
              <a:gd name="connsiteY142" fmla="*/ 686801 h 1069117"/>
              <a:gd name="connsiteX143" fmla="*/ 377142 w 1025918"/>
              <a:gd name="connsiteY143" fmla="*/ 701977 h 1069117"/>
              <a:gd name="connsiteX144" fmla="*/ 428313 w 1025918"/>
              <a:gd name="connsiteY144" fmla="*/ 686801 h 1069117"/>
              <a:gd name="connsiteX145" fmla="*/ 495084 w 1025918"/>
              <a:gd name="connsiteY145" fmla="*/ 668268 h 1069117"/>
              <a:gd name="connsiteX146" fmla="*/ 561854 w 1025918"/>
              <a:gd name="connsiteY146" fmla="*/ 686801 h 1069117"/>
              <a:gd name="connsiteX147" fmla="*/ 613025 w 1025918"/>
              <a:gd name="connsiteY147" fmla="*/ 701977 h 1069117"/>
              <a:gd name="connsiteX148" fmla="*/ 664167 w 1025918"/>
              <a:gd name="connsiteY148" fmla="*/ 686801 h 1069117"/>
              <a:gd name="connsiteX149" fmla="*/ 731417 w 1025918"/>
              <a:gd name="connsiteY149" fmla="*/ 664995 h 1069117"/>
              <a:gd name="connsiteX150" fmla="*/ 778413 w 1025918"/>
              <a:gd name="connsiteY150" fmla="*/ 671737 h 1069117"/>
              <a:gd name="connsiteX151" fmla="*/ 760049 w 1025918"/>
              <a:gd name="connsiteY151" fmla="*/ 703698 h 1069117"/>
              <a:gd name="connsiteX152" fmla="*/ 731445 w 1025918"/>
              <a:gd name="connsiteY152" fmla="*/ 700934 h 1069117"/>
              <a:gd name="connsiteX153" fmla="*/ 678610 w 1025918"/>
              <a:gd name="connsiteY153" fmla="*/ 716082 h 1069117"/>
              <a:gd name="connsiteX154" fmla="*/ 616043 w 1025918"/>
              <a:gd name="connsiteY154" fmla="*/ 736759 h 1069117"/>
              <a:gd name="connsiteX155" fmla="*/ 548060 w 1025918"/>
              <a:gd name="connsiteY155" fmla="*/ 717097 h 1069117"/>
              <a:gd name="connsiteX156" fmla="*/ 495084 w 1025918"/>
              <a:gd name="connsiteY156" fmla="*/ 702739 h 1069117"/>
              <a:gd name="connsiteX157" fmla="*/ 442107 w 1025918"/>
              <a:gd name="connsiteY157" fmla="*/ 717097 h 1069117"/>
              <a:gd name="connsiteX158" fmla="*/ 374124 w 1025918"/>
              <a:gd name="connsiteY158" fmla="*/ 736759 h 1069117"/>
              <a:gd name="connsiteX159" fmla="*/ 311557 w 1025918"/>
              <a:gd name="connsiteY159" fmla="*/ 716082 h 1069117"/>
              <a:gd name="connsiteX160" fmla="*/ 258721 w 1025918"/>
              <a:gd name="connsiteY160" fmla="*/ 700934 h 1069117"/>
              <a:gd name="connsiteX161" fmla="*/ 230118 w 1025918"/>
              <a:gd name="connsiteY161" fmla="*/ 703698 h 1069117"/>
              <a:gd name="connsiteX162" fmla="*/ 211754 w 1025918"/>
              <a:gd name="connsiteY162" fmla="*/ 671737 h 1069117"/>
              <a:gd name="connsiteX163" fmla="*/ 258750 w 1025918"/>
              <a:gd name="connsiteY163" fmla="*/ 664995 h 1069117"/>
              <a:gd name="connsiteX164" fmla="*/ 949867 w 1025918"/>
              <a:gd name="connsiteY164" fmla="*/ 589283 h 1069117"/>
              <a:gd name="connsiteX165" fmla="*/ 959317 w 1025918"/>
              <a:gd name="connsiteY165" fmla="*/ 606265 h 1069117"/>
              <a:gd name="connsiteX166" fmla="*/ 946482 w 1025918"/>
              <a:gd name="connsiteY166" fmla="*/ 624685 h 1069117"/>
              <a:gd name="connsiteX167" fmla="*/ 951841 w 1025918"/>
              <a:gd name="connsiteY167" fmla="*/ 639467 h 1069117"/>
              <a:gd name="connsiteX168" fmla="*/ 966228 w 1025918"/>
              <a:gd name="connsiteY168" fmla="*/ 624826 h 1069117"/>
              <a:gd name="connsiteX169" fmla="*/ 1001404 w 1025918"/>
              <a:gd name="connsiteY169" fmla="*/ 597548 h 1069117"/>
              <a:gd name="connsiteX170" fmla="*/ 1023435 w 1025918"/>
              <a:gd name="connsiteY170" fmla="*/ 638508 h 1069117"/>
              <a:gd name="connsiteX171" fmla="*/ 998753 w 1025918"/>
              <a:gd name="connsiteY171" fmla="*/ 673317 h 1069117"/>
              <a:gd name="connsiteX172" fmla="*/ 988879 w 1025918"/>
              <a:gd name="connsiteY172" fmla="*/ 655856 h 1069117"/>
              <a:gd name="connsiteX173" fmla="*/ 1006059 w 1025918"/>
              <a:gd name="connsiteY173" fmla="*/ 634417 h 1069117"/>
              <a:gd name="connsiteX174" fmla="*/ 999091 w 1025918"/>
              <a:gd name="connsiteY174" fmla="*/ 618028 h 1069117"/>
              <a:gd name="connsiteX175" fmla="*/ 983548 w 1025918"/>
              <a:gd name="connsiteY175" fmla="*/ 633543 h 1069117"/>
              <a:gd name="connsiteX176" fmla="*/ 949387 w 1025918"/>
              <a:gd name="connsiteY176" fmla="*/ 659805 h 1069117"/>
              <a:gd name="connsiteX177" fmla="*/ 929302 w 1025918"/>
              <a:gd name="connsiteY177" fmla="*/ 620651 h 1069117"/>
              <a:gd name="connsiteX178" fmla="*/ 949867 w 1025918"/>
              <a:gd name="connsiteY178" fmla="*/ 589283 h 1069117"/>
              <a:gd name="connsiteX179" fmla="*/ 424195 w 1025918"/>
              <a:gd name="connsiteY179" fmla="*/ 455094 h 1069117"/>
              <a:gd name="connsiteX180" fmla="*/ 565972 w 1025918"/>
              <a:gd name="connsiteY180" fmla="*/ 455094 h 1069117"/>
              <a:gd name="connsiteX181" fmla="*/ 565916 w 1025918"/>
              <a:gd name="connsiteY181" fmla="*/ 476504 h 1069117"/>
              <a:gd name="connsiteX182" fmla="*/ 557087 w 1025918"/>
              <a:gd name="connsiteY182" fmla="*/ 490242 h 1069117"/>
              <a:gd name="connsiteX183" fmla="*/ 569442 w 1025918"/>
              <a:gd name="connsiteY183" fmla="*/ 643867 h 1069117"/>
              <a:gd name="connsiteX184" fmla="*/ 520077 w 1025918"/>
              <a:gd name="connsiteY184" fmla="*/ 643867 h 1069117"/>
              <a:gd name="connsiteX185" fmla="*/ 516353 w 1025918"/>
              <a:gd name="connsiteY185" fmla="*/ 590552 h 1069117"/>
              <a:gd name="connsiteX186" fmla="*/ 495055 w 1025918"/>
              <a:gd name="connsiteY186" fmla="*/ 569226 h 1069117"/>
              <a:gd name="connsiteX187" fmla="*/ 473758 w 1025918"/>
              <a:gd name="connsiteY187" fmla="*/ 590552 h 1069117"/>
              <a:gd name="connsiteX188" fmla="*/ 470034 w 1025918"/>
              <a:gd name="connsiteY188" fmla="*/ 643867 h 1069117"/>
              <a:gd name="connsiteX189" fmla="*/ 420669 w 1025918"/>
              <a:gd name="connsiteY189" fmla="*/ 643867 h 1069117"/>
              <a:gd name="connsiteX190" fmla="*/ 433024 w 1025918"/>
              <a:gd name="connsiteY190" fmla="*/ 490242 h 1069117"/>
              <a:gd name="connsiteX191" fmla="*/ 424195 w 1025918"/>
              <a:gd name="connsiteY191" fmla="*/ 476504 h 1069117"/>
              <a:gd name="connsiteX192" fmla="*/ 624534 w 1025918"/>
              <a:gd name="connsiteY192" fmla="*/ 425136 h 1069117"/>
              <a:gd name="connsiteX193" fmla="*/ 639992 w 1025918"/>
              <a:gd name="connsiteY193" fmla="*/ 425136 h 1069117"/>
              <a:gd name="connsiteX194" fmla="*/ 641995 w 1025918"/>
              <a:gd name="connsiteY194" fmla="*/ 441186 h 1069117"/>
              <a:gd name="connsiteX195" fmla="*/ 656946 w 1025918"/>
              <a:gd name="connsiteY195" fmla="*/ 441186 h 1069117"/>
              <a:gd name="connsiteX196" fmla="*/ 659146 w 1025918"/>
              <a:gd name="connsiteY196" fmla="*/ 425136 h 1069117"/>
              <a:gd name="connsiteX197" fmla="*/ 667694 w 1025918"/>
              <a:gd name="connsiteY197" fmla="*/ 425136 h 1069117"/>
              <a:gd name="connsiteX198" fmla="*/ 676213 w 1025918"/>
              <a:gd name="connsiteY198" fmla="*/ 425136 h 1069117"/>
              <a:gd name="connsiteX199" fmla="*/ 678413 w 1025918"/>
              <a:gd name="connsiteY199" fmla="*/ 441186 h 1069117"/>
              <a:gd name="connsiteX200" fmla="*/ 693363 w 1025918"/>
              <a:gd name="connsiteY200" fmla="*/ 441186 h 1069117"/>
              <a:gd name="connsiteX201" fmla="*/ 695366 w 1025918"/>
              <a:gd name="connsiteY201" fmla="*/ 425136 h 1069117"/>
              <a:gd name="connsiteX202" fmla="*/ 710825 w 1025918"/>
              <a:gd name="connsiteY202" fmla="*/ 425136 h 1069117"/>
              <a:gd name="connsiteX203" fmla="*/ 708709 w 1025918"/>
              <a:gd name="connsiteY203" fmla="*/ 447787 h 1069117"/>
              <a:gd name="connsiteX204" fmla="*/ 698131 w 1025918"/>
              <a:gd name="connsiteY204" fmla="*/ 456363 h 1069117"/>
              <a:gd name="connsiteX205" fmla="*/ 698723 w 1025918"/>
              <a:gd name="connsiteY205" fmla="*/ 467364 h 1069117"/>
              <a:gd name="connsiteX206" fmla="*/ 698808 w 1025918"/>
              <a:gd name="connsiteY206" fmla="*/ 467364 h 1069117"/>
              <a:gd name="connsiteX207" fmla="*/ 709781 w 1025918"/>
              <a:gd name="connsiteY207" fmla="*/ 481074 h 1069117"/>
              <a:gd name="connsiteX208" fmla="*/ 709781 w 1025918"/>
              <a:gd name="connsiteY208" fmla="*/ 493683 h 1069117"/>
              <a:gd name="connsiteX209" fmla="*/ 701234 w 1025918"/>
              <a:gd name="connsiteY209" fmla="*/ 493683 h 1069117"/>
              <a:gd name="connsiteX210" fmla="*/ 722786 w 1025918"/>
              <a:gd name="connsiteY210" fmla="*/ 643895 h 1069117"/>
              <a:gd name="connsiteX211" fmla="*/ 667694 w 1025918"/>
              <a:gd name="connsiteY211" fmla="*/ 643895 h 1069117"/>
              <a:gd name="connsiteX212" fmla="*/ 612602 w 1025918"/>
              <a:gd name="connsiteY212" fmla="*/ 643895 h 1069117"/>
              <a:gd name="connsiteX213" fmla="*/ 634097 w 1025918"/>
              <a:gd name="connsiteY213" fmla="*/ 493683 h 1069117"/>
              <a:gd name="connsiteX214" fmla="*/ 625549 w 1025918"/>
              <a:gd name="connsiteY214" fmla="*/ 493683 h 1069117"/>
              <a:gd name="connsiteX215" fmla="*/ 625549 w 1025918"/>
              <a:gd name="connsiteY215" fmla="*/ 481074 h 1069117"/>
              <a:gd name="connsiteX216" fmla="*/ 636551 w 1025918"/>
              <a:gd name="connsiteY216" fmla="*/ 467364 h 1069117"/>
              <a:gd name="connsiteX217" fmla="*/ 636607 w 1025918"/>
              <a:gd name="connsiteY217" fmla="*/ 467364 h 1069117"/>
              <a:gd name="connsiteX218" fmla="*/ 637228 w 1025918"/>
              <a:gd name="connsiteY218" fmla="*/ 456363 h 1069117"/>
              <a:gd name="connsiteX219" fmla="*/ 626650 w 1025918"/>
              <a:gd name="connsiteY219" fmla="*/ 447787 h 1069117"/>
              <a:gd name="connsiteX220" fmla="*/ 279370 w 1025918"/>
              <a:gd name="connsiteY220" fmla="*/ 425136 h 1069117"/>
              <a:gd name="connsiteX221" fmla="*/ 294829 w 1025918"/>
              <a:gd name="connsiteY221" fmla="*/ 425136 h 1069117"/>
              <a:gd name="connsiteX222" fmla="*/ 296832 w 1025918"/>
              <a:gd name="connsiteY222" fmla="*/ 441186 h 1069117"/>
              <a:gd name="connsiteX223" fmla="*/ 311782 w 1025918"/>
              <a:gd name="connsiteY223" fmla="*/ 441186 h 1069117"/>
              <a:gd name="connsiteX224" fmla="*/ 313983 w 1025918"/>
              <a:gd name="connsiteY224" fmla="*/ 425136 h 1069117"/>
              <a:gd name="connsiteX225" fmla="*/ 322502 w 1025918"/>
              <a:gd name="connsiteY225" fmla="*/ 425136 h 1069117"/>
              <a:gd name="connsiteX226" fmla="*/ 331049 w 1025918"/>
              <a:gd name="connsiteY226" fmla="*/ 425136 h 1069117"/>
              <a:gd name="connsiteX227" fmla="*/ 333249 w 1025918"/>
              <a:gd name="connsiteY227" fmla="*/ 441186 h 1069117"/>
              <a:gd name="connsiteX228" fmla="*/ 348200 w 1025918"/>
              <a:gd name="connsiteY228" fmla="*/ 441186 h 1069117"/>
              <a:gd name="connsiteX229" fmla="*/ 350203 w 1025918"/>
              <a:gd name="connsiteY229" fmla="*/ 425136 h 1069117"/>
              <a:gd name="connsiteX230" fmla="*/ 365661 w 1025918"/>
              <a:gd name="connsiteY230" fmla="*/ 425136 h 1069117"/>
              <a:gd name="connsiteX231" fmla="*/ 363546 w 1025918"/>
              <a:gd name="connsiteY231" fmla="*/ 447787 h 1069117"/>
              <a:gd name="connsiteX232" fmla="*/ 352967 w 1025918"/>
              <a:gd name="connsiteY232" fmla="*/ 456363 h 1069117"/>
              <a:gd name="connsiteX233" fmla="*/ 353588 w 1025918"/>
              <a:gd name="connsiteY233" fmla="*/ 467364 h 1069117"/>
              <a:gd name="connsiteX234" fmla="*/ 353644 w 1025918"/>
              <a:gd name="connsiteY234" fmla="*/ 467364 h 1069117"/>
              <a:gd name="connsiteX235" fmla="*/ 364646 w 1025918"/>
              <a:gd name="connsiteY235" fmla="*/ 481074 h 1069117"/>
              <a:gd name="connsiteX236" fmla="*/ 364646 w 1025918"/>
              <a:gd name="connsiteY236" fmla="*/ 493683 h 1069117"/>
              <a:gd name="connsiteX237" fmla="*/ 356098 w 1025918"/>
              <a:gd name="connsiteY237" fmla="*/ 493683 h 1069117"/>
              <a:gd name="connsiteX238" fmla="*/ 377566 w 1025918"/>
              <a:gd name="connsiteY238" fmla="*/ 643895 h 1069117"/>
              <a:gd name="connsiteX239" fmla="*/ 322474 w 1025918"/>
              <a:gd name="connsiteY239" fmla="*/ 643895 h 1069117"/>
              <a:gd name="connsiteX240" fmla="*/ 267410 w 1025918"/>
              <a:gd name="connsiteY240" fmla="*/ 643895 h 1069117"/>
              <a:gd name="connsiteX241" fmla="*/ 288905 w 1025918"/>
              <a:gd name="connsiteY241" fmla="*/ 493683 h 1069117"/>
              <a:gd name="connsiteX242" fmla="*/ 280358 w 1025918"/>
              <a:gd name="connsiteY242" fmla="*/ 493683 h 1069117"/>
              <a:gd name="connsiteX243" fmla="*/ 280358 w 1025918"/>
              <a:gd name="connsiteY243" fmla="*/ 481074 h 1069117"/>
              <a:gd name="connsiteX244" fmla="*/ 291359 w 1025918"/>
              <a:gd name="connsiteY244" fmla="*/ 467364 h 1069117"/>
              <a:gd name="connsiteX245" fmla="*/ 291416 w 1025918"/>
              <a:gd name="connsiteY245" fmla="*/ 467364 h 1069117"/>
              <a:gd name="connsiteX246" fmla="*/ 292036 w 1025918"/>
              <a:gd name="connsiteY246" fmla="*/ 456363 h 1069117"/>
              <a:gd name="connsiteX247" fmla="*/ 281458 w 1025918"/>
              <a:gd name="connsiteY247" fmla="*/ 447787 h 1069117"/>
              <a:gd name="connsiteX248" fmla="*/ 1008795 w 1025918"/>
              <a:gd name="connsiteY248" fmla="*/ 375686 h 1069117"/>
              <a:gd name="connsiteX249" fmla="*/ 1014380 w 1025918"/>
              <a:gd name="connsiteY249" fmla="*/ 401468 h 1069117"/>
              <a:gd name="connsiteX250" fmla="*/ 983125 w 1025918"/>
              <a:gd name="connsiteY250" fmla="*/ 442258 h 1069117"/>
              <a:gd name="connsiteX251" fmla="*/ 1021433 w 1025918"/>
              <a:gd name="connsiteY251" fmla="*/ 433937 h 1069117"/>
              <a:gd name="connsiteX252" fmla="*/ 1025918 w 1025918"/>
              <a:gd name="connsiteY252" fmla="*/ 454642 h 1069117"/>
              <a:gd name="connsiteX253" fmla="*/ 939147 w 1025918"/>
              <a:gd name="connsiteY253" fmla="*/ 473486 h 1069117"/>
              <a:gd name="connsiteX254" fmla="*/ 934662 w 1025918"/>
              <a:gd name="connsiteY254" fmla="*/ 452780 h 1069117"/>
              <a:gd name="connsiteX255" fmla="*/ 968146 w 1025918"/>
              <a:gd name="connsiteY255" fmla="*/ 445503 h 1069117"/>
              <a:gd name="connsiteX256" fmla="*/ 927695 w 1025918"/>
              <a:gd name="connsiteY256" fmla="*/ 420679 h 1069117"/>
              <a:gd name="connsiteX257" fmla="*/ 922927 w 1025918"/>
              <a:gd name="connsiteY257" fmla="*/ 398732 h 1069117"/>
              <a:gd name="connsiteX258" fmla="*/ 970967 w 1025918"/>
              <a:gd name="connsiteY258" fmla="*/ 425700 h 1069117"/>
              <a:gd name="connsiteX259" fmla="*/ 667637 w 1025918"/>
              <a:gd name="connsiteY259" fmla="*/ 368492 h 1069117"/>
              <a:gd name="connsiteX260" fmla="*/ 701996 w 1025918"/>
              <a:gd name="connsiteY260" fmla="*/ 402964 h 1069117"/>
              <a:gd name="connsiteX261" fmla="*/ 701996 w 1025918"/>
              <a:gd name="connsiteY261" fmla="*/ 410354 h 1069117"/>
              <a:gd name="connsiteX262" fmla="*/ 633279 w 1025918"/>
              <a:gd name="connsiteY262" fmla="*/ 410354 h 1069117"/>
              <a:gd name="connsiteX263" fmla="*/ 633279 w 1025918"/>
              <a:gd name="connsiteY263" fmla="*/ 402964 h 1069117"/>
              <a:gd name="connsiteX264" fmla="*/ 667637 w 1025918"/>
              <a:gd name="connsiteY264" fmla="*/ 368492 h 1069117"/>
              <a:gd name="connsiteX265" fmla="*/ 322530 w 1025918"/>
              <a:gd name="connsiteY265" fmla="*/ 368492 h 1069117"/>
              <a:gd name="connsiteX266" fmla="*/ 356888 w 1025918"/>
              <a:gd name="connsiteY266" fmla="*/ 402964 h 1069117"/>
              <a:gd name="connsiteX267" fmla="*/ 356888 w 1025918"/>
              <a:gd name="connsiteY267" fmla="*/ 410354 h 1069117"/>
              <a:gd name="connsiteX268" fmla="*/ 288172 w 1025918"/>
              <a:gd name="connsiteY268" fmla="*/ 410354 h 1069117"/>
              <a:gd name="connsiteX269" fmla="*/ 288172 w 1025918"/>
              <a:gd name="connsiteY269" fmla="*/ 402964 h 1069117"/>
              <a:gd name="connsiteX270" fmla="*/ 322530 w 1025918"/>
              <a:gd name="connsiteY270" fmla="*/ 368492 h 1069117"/>
              <a:gd name="connsiteX271" fmla="*/ 430767 w 1025918"/>
              <a:gd name="connsiteY271" fmla="*/ 356673 h 1069117"/>
              <a:gd name="connsiteX272" fmla="*/ 454011 w 1025918"/>
              <a:gd name="connsiteY272" fmla="*/ 356673 h 1069117"/>
              <a:gd name="connsiteX273" fmla="*/ 456381 w 1025918"/>
              <a:gd name="connsiteY273" fmla="*/ 374501 h 1069117"/>
              <a:gd name="connsiteX274" fmla="*/ 476889 w 1025918"/>
              <a:gd name="connsiteY274" fmla="*/ 374501 h 1069117"/>
              <a:gd name="connsiteX275" fmla="*/ 479258 w 1025918"/>
              <a:gd name="connsiteY275" fmla="*/ 356673 h 1069117"/>
              <a:gd name="connsiteX276" fmla="*/ 510937 w 1025918"/>
              <a:gd name="connsiteY276" fmla="*/ 356673 h 1069117"/>
              <a:gd name="connsiteX277" fmla="*/ 513306 w 1025918"/>
              <a:gd name="connsiteY277" fmla="*/ 374501 h 1069117"/>
              <a:gd name="connsiteX278" fmla="*/ 533814 w 1025918"/>
              <a:gd name="connsiteY278" fmla="*/ 374501 h 1069117"/>
              <a:gd name="connsiteX279" fmla="*/ 536212 w 1025918"/>
              <a:gd name="connsiteY279" fmla="*/ 356673 h 1069117"/>
              <a:gd name="connsiteX280" fmla="*/ 559428 w 1025918"/>
              <a:gd name="connsiteY280" fmla="*/ 356673 h 1069117"/>
              <a:gd name="connsiteX281" fmla="*/ 557905 w 1025918"/>
              <a:gd name="connsiteY281" fmla="*/ 385079 h 1069117"/>
              <a:gd name="connsiteX282" fmla="*/ 545662 w 1025918"/>
              <a:gd name="connsiteY282" fmla="*/ 402738 h 1069117"/>
              <a:gd name="connsiteX283" fmla="*/ 549132 w 1025918"/>
              <a:gd name="connsiteY283" fmla="*/ 438168 h 1069117"/>
              <a:gd name="connsiteX284" fmla="*/ 441063 w 1025918"/>
              <a:gd name="connsiteY284" fmla="*/ 438168 h 1069117"/>
              <a:gd name="connsiteX285" fmla="*/ 444533 w 1025918"/>
              <a:gd name="connsiteY285" fmla="*/ 402738 h 1069117"/>
              <a:gd name="connsiteX286" fmla="*/ 432291 w 1025918"/>
              <a:gd name="connsiteY286" fmla="*/ 385079 h 1069117"/>
              <a:gd name="connsiteX287" fmla="*/ 938664 w 1025918"/>
              <a:gd name="connsiteY287" fmla="*/ 280167 h 1069117"/>
              <a:gd name="connsiteX288" fmla="*/ 916665 w 1025918"/>
              <a:gd name="connsiteY288" fmla="*/ 282201 h 1069117"/>
              <a:gd name="connsiteX289" fmla="*/ 904479 w 1025918"/>
              <a:gd name="connsiteY289" fmla="*/ 320791 h 1069117"/>
              <a:gd name="connsiteX290" fmla="*/ 943068 w 1025918"/>
              <a:gd name="connsiteY290" fmla="*/ 332639 h 1069117"/>
              <a:gd name="connsiteX291" fmla="*/ 955311 w 1025918"/>
              <a:gd name="connsiteY291" fmla="*/ 294190 h 1069117"/>
              <a:gd name="connsiteX292" fmla="*/ 938664 w 1025918"/>
              <a:gd name="connsiteY292" fmla="*/ 280167 h 1069117"/>
              <a:gd name="connsiteX293" fmla="*/ 926006 w 1025918"/>
              <a:gd name="connsiteY293" fmla="*/ 258348 h 1069117"/>
              <a:gd name="connsiteX294" fmla="*/ 972462 w 1025918"/>
              <a:gd name="connsiteY294" fmla="*/ 285192 h 1069117"/>
              <a:gd name="connsiteX295" fmla="*/ 952716 w 1025918"/>
              <a:gd name="connsiteY295" fmla="*/ 351116 h 1069117"/>
              <a:gd name="connsiteX296" fmla="*/ 887300 w 1025918"/>
              <a:gd name="connsiteY296" fmla="*/ 329790 h 1069117"/>
              <a:gd name="connsiteX297" fmla="*/ 907046 w 1025918"/>
              <a:gd name="connsiteY297" fmla="*/ 263866 h 1069117"/>
              <a:gd name="connsiteX298" fmla="*/ 926006 w 1025918"/>
              <a:gd name="connsiteY298" fmla="*/ 258348 h 1069117"/>
              <a:gd name="connsiteX299" fmla="*/ 620980 w 1025918"/>
              <a:gd name="connsiteY299" fmla="*/ 249367 h 1069117"/>
              <a:gd name="connsiteX300" fmla="*/ 652940 w 1025918"/>
              <a:gd name="connsiteY300" fmla="*/ 281637 h 1069117"/>
              <a:gd name="connsiteX301" fmla="*/ 619033 w 1025918"/>
              <a:gd name="connsiteY301" fmla="*/ 317209 h 1069117"/>
              <a:gd name="connsiteX302" fmla="*/ 596466 w 1025918"/>
              <a:gd name="connsiteY302" fmla="*/ 308605 h 1069117"/>
              <a:gd name="connsiteX303" fmla="*/ 596974 w 1025918"/>
              <a:gd name="connsiteY303" fmla="*/ 307646 h 1069117"/>
              <a:gd name="connsiteX304" fmla="*/ 603970 w 1025918"/>
              <a:gd name="connsiteY304" fmla="*/ 308633 h 1069117"/>
              <a:gd name="connsiteX305" fmla="*/ 629019 w 1025918"/>
              <a:gd name="connsiteY305" fmla="*/ 278957 h 1069117"/>
              <a:gd name="connsiteX306" fmla="*/ 610063 w 1025918"/>
              <a:gd name="connsiteY306" fmla="*/ 258591 h 1069117"/>
              <a:gd name="connsiteX307" fmla="*/ 597002 w 1025918"/>
              <a:gd name="connsiteY307" fmla="*/ 258845 h 1069117"/>
              <a:gd name="connsiteX308" fmla="*/ 596466 w 1025918"/>
              <a:gd name="connsiteY308" fmla="*/ 257914 h 1069117"/>
              <a:gd name="connsiteX309" fmla="*/ 620980 w 1025918"/>
              <a:gd name="connsiteY309" fmla="*/ 249367 h 1069117"/>
              <a:gd name="connsiteX310" fmla="*/ 495084 w 1025918"/>
              <a:gd name="connsiteY310" fmla="*/ 243273 h 1069117"/>
              <a:gd name="connsiteX311" fmla="*/ 547326 w 1025918"/>
              <a:gd name="connsiteY311" fmla="*/ 335065 h 1069117"/>
              <a:gd name="connsiteX312" fmla="*/ 547326 w 1025918"/>
              <a:gd name="connsiteY312" fmla="*/ 340086 h 1069117"/>
              <a:gd name="connsiteX313" fmla="*/ 442812 w 1025918"/>
              <a:gd name="connsiteY313" fmla="*/ 340086 h 1069117"/>
              <a:gd name="connsiteX314" fmla="*/ 442812 w 1025918"/>
              <a:gd name="connsiteY314" fmla="*/ 335065 h 1069117"/>
              <a:gd name="connsiteX315" fmla="*/ 495084 w 1025918"/>
              <a:gd name="connsiteY315" fmla="*/ 243273 h 1069117"/>
              <a:gd name="connsiteX316" fmla="*/ 367015 w 1025918"/>
              <a:gd name="connsiteY316" fmla="*/ 242709 h 1069117"/>
              <a:gd name="connsiteX317" fmla="*/ 375196 w 1025918"/>
              <a:gd name="connsiteY317" fmla="*/ 269084 h 1069117"/>
              <a:gd name="connsiteX318" fmla="*/ 402135 w 1025918"/>
              <a:gd name="connsiteY318" fmla="*/ 262991 h 1069117"/>
              <a:gd name="connsiteX319" fmla="*/ 383376 w 1025918"/>
              <a:gd name="connsiteY319" fmla="*/ 283273 h 1069117"/>
              <a:gd name="connsiteX320" fmla="*/ 402135 w 1025918"/>
              <a:gd name="connsiteY320" fmla="*/ 303556 h 1069117"/>
              <a:gd name="connsiteX321" fmla="*/ 375196 w 1025918"/>
              <a:gd name="connsiteY321" fmla="*/ 297462 h 1069117"/>
              <a:gd name="connsiteX322" fmla="*/ 367015 w 1025918"/>
              <a:gd name="connsiteY322" fmla="*/ 323838 h 1069117"/>
              <a:gd name="connsiteX323" fmla="*/ 358835 w 1025918"/>
              <a:gd name="connsiteY323" fmla="*/ 297462 h 1069117"/>
              <a:gd name="connsiteX324" fmla="*/ 331895 w 1025918"/>
              <a:gd name="connsiteY324" fmla="*/ 303556 h 1069117"/>
              <a:gd name="connsiteX325" fmla="*/ 350654 w 1025918"/>
              <a:gd name="connsiteY325" fmla="*/ 283273 h 1069117"/>
              <a:gd name="connsiteX326" fmla="*/ 331895 w 1025918"/>
              <a:gd name="connsiteY326" fmla="*/ 262991 h 1069117"/>
              <a:gd name="connsiteX327" fmla="*/ 358835 w 1025918"/>
              <a:gd name="connsiteY327" fmla="*/ 269084 h 1069117"/>
              <a:gd name="connsiteX328" fmla="*/ 495084 w 1025918"/>
              <a:gd name="connsiteY328" fmla="*/ 198111 h 1069117"/>
              <a:gd name="connsiteX329" fmla="*/ 512432 w 1025918"/>
              <a:gd name="connsiteY329" fmla="*/ 215459 h 1069117"/>
              <a:gd name="connsiteX330" fmla="*/ 495084 w 1025918"/>
              <a:gd name="connsiteY330" fmla="*/ 232808 h 1069117"/>
              <a:gd name="connsiteX331" fmla="*/ 477735 w 1025918"/>
              <a:gd name="connsiteY331" fmla="*/ 215459 h 1069117"/>
              <a:gd name="connsiteX332" fmla="*/ 495084 w 1025918"/>
              <a:gd name="connsiteY332" fmla="*/ 198111 h 1069117"/>
              <a:gd name="connsiteX333" fmla="*/ 825973 w 1025918"/>
              <a:gd name="connsiteY333" fmla="*/ 112243 h 1069117"/>
              <a:gd name="connsiteX334" fmla="*/ 842109 w 1025918"/>
              <a:gd name="connsiteY334" fmla="*/ 125417 h 1069117"/>
              <a:gd name="connsiteX335" fmla="*/ 808202 w 1025918"/>
              <a:gd name="connsiteY335" fmla="*/ 172780 h 1069117"/>
              <a:gd name="connsiteX336" fmla="*/ 864253 w 1025918"/>
              <a:gd name="connsiteY336" fmla="*/ 148548 h 1069117"/>
              <a:gd name="connsiteX337" fmla="*/ 873590 w 1025918"/>
              <a:gd name="connsiteY337" fmla="*/ 157687 h 1069117"/>
              <a:gd name="connsiteX338" fmla="*/ 850430 w 1025918"/>
              <a:gd name="connsiteY338" fmla="*/ 214162 h 1069117"/>
              <a:gd name="connsiteX339" fmla="*/ 897088 w 1025918"/>
              <a:gd name="connsiteY339" fmla="*/ 179239 h 1069117"/>
              <a:gd name="connsiteX340" fmla="*/ 910741 w 1025918"/>
              <a:gd name="connsiteY340" fmla="*/ 195290 h 1069117"/>
              <a:gd name="connsiteX341" fmla="*/ 838329 w 1025918"/>
              <a:gd name="connsiteY341" fmla="*/ 246207 h 1069117"/>
              <a:gd name="connsiteX342" fmla="*/ 823576 w 1025918"/>
              <a:gd name="connsiteY342" fmla="*/ 231708 h 1069117"/>
              <a:gd name="connsiteX343" fmla="*/ 845832 w 1025918"/>
              <a:gd name="connsiteY343" fmla="*/ 176757 h 1069117"/>
              <a:gd name="connsiteX344" fmla="*/ 790881 w 1025918"/>
              <a:gd name="connsiteY344" fmla="*/ 199634 h 1069117"/>
              <a:gd name="connsiteX345" fmla="*/ 775846 w 1025918"/>
              <a:gd name="connsiteY345" fmla="*/ 184881 h 1069117"/>
              <a:gd name="connsiteX346" fmla="*/ 295985 w 1025918"/>
              <a:gd name="connsiteY346" fmla="*/ 37095 h 1069117"/>
              <a:gd name="connsiteX347" fmla="*/ 333870 w 1025918"/>
              <a:gd name="connsiteY347" fmla="*/ 117405 h 1069117"/>
              <a:gd name="connsiteX348" fmla="*/ 273193 w 1025918"/>
              <a:gd name="connsiteY348" fmla="*/ 146037 h 1069117"/>
              <a:gd name="connsiteX349" fmla="*/ 265661 w 1025918"/>
              <a:gd name="connsiteY349" fmla="*/ 130099 h 1069117"/>
              <a:gd name="connsiteX350" fmla="*/ 307184 w 1025918"/>
              <a:gd name="connsiteY350" fmla="*/ 110494 h 1069117"/>
              <a:gd name="connsiteX351" fmla="*/ 299822 w 1025918"/>
              <a:gd name="connsiteY351" fmla="*/ 94895 h 1069117"/>
              <a:gd name="connsiteX352" fmla="*/ 265153 w 1025918"/>
              <a:gd name="connsiteY352" fmla="*/ 111256 h 1069117"/>
              <a:gd name="connsiteX353" fmla="*/ 257649 w 1025918"/>
              <a:gd name="connsiteY353" fmla="*/ 95318 h 1069117"/>
              <a:gd name="connsiteX354" fmla="*/ 292290 w 1025918"/>
              <a:gd name="connsiteY354" fmla="*/ 78957 h 1069117"/>
              <a:gd name="connsiteX355" fmla="*/ 284335 w 1025918"/>
              <a:gd name="connsiteY355" fmla="*/ 62088 h 1069117"/>
              <a:gd name="connsiteX356" fmla="*/ 242812 w 1025918"/>
              <a:gd name="connsiteY356" fmla="*/ 81693 h 1069117"/>
              <a:gd name="connsiteX357" fmla="*/ 235280 w 1025918"/>
              <a:gd name="connsiteY357" fmla="*/ 65727 h 1069117"/>
              <a:gd name="connsiteX358" fmla="*/ 666311 w 1025918"/>
              <a:gd name="connsiteY358" fmla="*/ 26037 h 1069117"/>
              <a:gd name="connsiteX359" fmla="*/ 685944 w 1025918"/>
              <a:gd name="connsiteY359" fmla="*/ 33061 h 1069117"/>
              <a:gd name="connsiteX360" fmla="*/ 669809 w 1025918"/>
              <a:gd name="connsiteY360" fmla="*/ 89450 h 1069117"/>
              <a:gd name="connsiteX361" fmla="*/ 714464 w 1025918"/>
              <a:gd name="connsiteY361" fmla="*/ 47786 h 1069117"/>
              <a:gd name="connsiteX362" fmla="*/ 726340 w 1025918"/>
              <a:gd name="connsiteY362" fmla="*/ 53287 h 1069117"/>
              <a:gd name="connsiteX363" fmla="*/ 723491 w 1025918"/>
              <a:gd name="connsiteY363" fmla="*/ 114274 h 1069117"/>
              <a:gd name="connsiteX364" fmla="*/ 755790 w 1025918"/>
              <a:gd name="connsiteY364" fmla="*/ 65586 h 1069117"/>
              <a:gd name="connsiteX365" fmla="*/ 774013 w 1025918"/>
              <a:gd name="connsiteY365" fmla="*/ 76192 h 1069117"/>
              <a:gd name="connsiteX366" fmla="*/ 722898 w 1025918"/>
              <a:gd name="connsiteY366" fmla="*/ 148520 h 1069117"/>
              <a:gd name="connsiteX367" fmla="*/ 704139 w 1025918"/>
              <a:gd name="connsiteY367" fmla="*/ 139831 h 1069117"/>
              <a:gd name="connsiteX368" fmla="*/ 706650 w 1025918"/>
              <a:gd name="connsiteY368" fmla="*/ 80593 h 1069117"/>
              <a:gd name="connsiteX369" fmla="*/ 662559 w 1025918"/>
              <a:gd name="connsiteY369" fmla="*/ 120593 h 1069117"/>
              <a:gd name="connsiteX370" fmla="*/ 643434 w 1025918"/>
              <a:gd name="connsiteY370" fmla="*/ 111764 h 1069117"/>
              <a:gd name="connsiteX371" fmla="*/ 561487 w 1025918"/>
              <a:gd name="connsiteY371" fmla="*/ 1044 h 1069117"/>
              <a:gd name="connsiteX372" fmla="*/ 597200 w 1025918"/>
              <a:gd name="connsiteY372" fmla="*/ 46178 h 1069117"/>
              <a:gd name="connsiteX373" fmla="*/ 590316 w 1025918"/>
              <a:gd name="connsiteY373" fmla="*/ 97180 h 1069117"/>
              <a:gd name="connsiteX374" fmla="*/ 569414 w 1025918"/>
              <a:gd name="connsiteY374" fmla="*/ 94331 h 1069117"/>
              <a:gd name="connsiteX375" fmla="*/ 575225 w 1025918"/>
              <a:gd name="connsiteY375" fmla="*/ 47899 h 1069117"/>
              <a:gd name="connsiteX376" fmla="*/ 559090 w 1025918"/>
              <a:gd name="connsiteY376" fmla="*/ 20423 h 1069117"/>
              <a:gd name="connsiteX377" fmla="*/ 536438 w 1025918"/>
              <a:gd name="connsiteY377" fmla="*/ 43019 h 1069117"/>
              <a:gd name="connsiteX378" fmla="*/ 530627 w 1025918"/>
              <a:gd name="connsiteY378" fmla="*/ 89450 h 1069117"/>
              <a:gd name="connsiteX379" fmla="*/ 509696 w 1025918"/>
              <a:gd name="connsiteY379" fmla="*/ 87081 h 1069117"/>
              <a:gd name="connsiteX380" fmla="*/ 515535 w 1025918"/>
              <a:gd name="connsiteY380" fmla="*/ 36333 h 1069117"/>
              <a:gd name="connsiteX381" fmla="*/ 561487 w 1025918"/>
              <a:gd name="connsiteY381" fmla="*/ 1044 h 1069117"/>
              <a:gd name="connsiteX382" fmla="*/ 448793 w 1025918"/>
              <a:gd name="connsiteY382" fmla="*/ 0 h 1069117"/>
              <a:gd name="connsiteX383" fmla="*/ 462192 w 1025918"/>
              <a:gd name="connsiteY383" fmla="*/ 87843 h 1069117"/>
              <a:gd name="connsiteX384" fmla="*/ 443433 w 1025918"/>
              <a:gd name="connsiteY384" fmla="*/ 90945 h 1069117"/>
              <a:gd name="connsiteX385" fmla="*/ 389300 w 1025918"/>
              <a:gd name="connsiteY385" fmla="*/ 45501 h 1069117"/>
              <a:gd name="connsiteX386" fmla="*/ 399371 w 1025918"/>
              <a:gd name="connsiteY386" fmla="*/ 98449 h 1069117"/>
              <a:gd name="connsiteX387" fmla="*/ 378948 w 1025918"/>
              <a:gd name="connsiteY387" fmla="*/ 101891 h 1069117"/>
              <a:gd name="connsiteX388" fmla="*/ 362671 w 1025918"/>
              <a:gd name="connsiteY388" fmla="*/ 14612 h 1069117"/>
              <a:gd name="connsiteX389" fmla="*/ 382982 w 1025918"/>
              <a:gd name="connsiteY389" fmla="*/ 11171 h 1069117"/>
              <a:gd name="connsiteX390" fmla="*/ 383405 w 1025918"/>
              <a:gd name="connsiteY390" fmla="*/ 13286 h 1069117"/>
              <a:gd name="connsiteX391" fmla="*/ 390400 w 1025918"/>
              <a:gd name="connsiteY391" fmla="*/ 23131 h 1069117"/>
              <a:gd name="connsiteX392" fmla="*/ 437848 w 1025918"/>
              <a:gd name="connsiteY392" fmla="*/ 63216 h 1069117"/>
              <a:gd name="connsiteX393" fmla="*/ 428144 w 1025918"/>
              <a:gd name="connsiteY393" fmla="*/ 3498 h 1069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Lst>
            <a:rect l="l" t="t" r="r" b="b"/>
            <a:pathLst>
              <a:path w="1025918" h="1069117">
                <a:moveTo>
                  <a:pt x="445718" y="980173"/>
                </a:moveTo>
                <a:lnTo>
                  <a:pt x="464702" y="980540"/>
                </a:lnTo>
                <a:lnTo>
                  <a:pt x="509639" y="1035095"/>
                </a:lnTo>
                <a:lnTo>
                  <a:pt x="509414" y="981188"/>
                </a:lnTo>
                <a:lnTo>
                  <a:pt x="530119" y="981527"/>
                </a:lnTo>
                <a:lnTo>
                  <a:pt x="530147" y="1069117"/>
                </a:lnTo>
                <a:lnTo>
                  <a:pt x="509544" y="1069117"/>
                </a:lnTo>
                <a:lnTo>
                  <a:pt x="509527" y="1067846"/>
                </a:lnTo>
                <a:cubicBezTo>
                  <a:pt x="509555" y="1064799"/>
                  <a:pt x="507721" y="1060596"/>
                  <a:pt x="504449" y="1056901"/>
                </a:cubicBezTo>
                <a:lnTo>
                  <a:pt x="465126" y="1008833"/>
                </a:lnTo>
                <a:lnTo>
                  <a:pt x="463748" y="1069117"/>
                </a:lnTo>
                <a:lnTo>
                  <a:pt x="451642" y="1069117"/>
                </a:lnTo>
                <a:lnTo>
                  <a:pt x="442812" y="1068974"/>
                </a:lnTo>
                <a:close/>
                <a:moveTo>
                  <a:pt x="660021" y="951513"/>
                </a:moveTo>
                <a:lnTo>
                  <a:pt x="686537" y="1036280"/>
                </a:lnTo>
                <a:lnTo>
                  <a:pt x="665973" y="1042345"/>
                </a:lnTo>
                <a:lnTo>
                  <a:pt x="655112" y="1007028"/>
                </a:lnTo>
                <a:lnTo>
                  <a:pt x="616043" y="1018509"/>
                </a:lnTo>
                <a:lnTo>
                  <a:pt x="626086" y="1054052"/>
                </a:lnTo>
                <a:lnTo>
                  <a:pt x="605408" y="1060145"/>
                </a:lnTo>
                <a:lnTo>
                  <a:pt x="581713" y="974559"/>
                </a:lnTo>
                <a:lnTo>
                  <a:pt x="601939" y="968607"/>
                </a:lnTo>
                <a:lnTo>
                  <a:pt x="611304" y="1001668"/>
                </a:lnTo>
                <a:lnTo>
                  <a:pt x="650006" y="990300"/>
                </a:lnTo>
                <a:lnTo>
                  <a:pt x="639908" y="957437"/>
                </a:lnTo>
                <a:close/>
                <a:moveTo>
                  <a:pt x="330880" y="950864"/>
                </a:moveTo>
                <a:lnTo>
                  <a:pt x="394886" y="971005"/>
                </a:lnTo>
                <a:lnTo>
                  <a:pt x="389610" y="987818"/>
                </a:lnTo>
                <a:lnTo>
                  <a:pt x="345802" y="974023"/>
                </a:lnTo>
                <a:lnTo>
                  <a:pt x="340640" y="990469"/>
                </a:lnTo>
                <a:lnTo>
                  <a:pt x="377171" y="1001978"/>
                </a:lnTo>
                <a:lnTo>
                  <a:pt x="371895" y="1018791"/>
                </a:lnTo>
                <a:lnTo>
                  <a:pt x="335337" y="1007310"/>
                </a:lnTo>
                <a:lnTo>
                  <a:pt x="329752" y="1025081"/>
                </a:lnTo>
                <a:lnTo>
                  <a:pt x="373560" y="1038875"/>
                </a:lnTo>
                <a:lnTo>
                  <a:pt x="368257" y="1055716"/>
                </a:lnTo>
                <a:lnTo>
                  <a:pt x="304251" y="1035575"/>
                </a:lnTo>
                <a:close/>
                <a:moveTo>
                  <a:pt x="215252" y="947959"/>
                </a:moveTo>
                <a:lnTo>
                  <a:pt x="203235" y="965561"/>
                </a:lnTo>
                <a:lnTo>
                  <a:pt x="219145" y="976421"/>
                </a:lnTo>
                <a:cubicBezTo>
                  <a:pt x="226902" y="981696"/>
                  <a:pt x="232939" y="980737"/>
                  <a:pt x="236719" y="975208"/>
                </a:cubicBezTo>
                <a:cubicBezTo>
                  <a:pt x="240076" y="970300"/>
                  <a:pt x="239116" y="964263"/>
                  <a:pt x="231162" y="958819"/>
                </a:cubicBezTo>
                <a:close/>
                <a:moveTo>
                  <a:pt x="743180" y="930779"/>
                </a:moveTo>
                <a:lnTo>
                  <a:pt x="748455" y="966125"/>
                </a:lnTo>
                <a:lnTo>
                  <a:pt x="772884" y="950892"/>
                </a:lnTo>
                <a:close/>
                <a:moveTo>
                  <a:pt x="235252" y="918593"/>
                </a:moveTo>
                <a:lnTo>
                  <a:pt x="224025" y="935067"/>
                </a:lnTo>
                <a:lnTo>
                  <a:pt x="235449" y="942853"/>
                </a:lnTo>
                <a:cubicBezTo>
                  <a:pt x="241937" y="947282"/>
                  <a:pt x="248454" y="947423"/>
                  <a:pt x="252318" y="941753"/>
                </a:cubicBezTo>
                <a:cubicBezTo>
                  <a:pt x="255760" y="936731"/>
                  <a:pt x="254434" y="931682"/>
                  <a:pt x="246676" y="926379"/>
                </a:cubicBezTo>
                <a:close/>
                <a:moveTo>
                  <a:pt x="741911" y="907225"/>
                </a:moveTo>
                <a:lnTo>
                  <a:pt x="823181" y="959467"/>
                </a:lnTo>
                <a:lnTo>
                  <a:pt x="805240" y="972782"/>
                </a:lnTo>
                <a:lnTo>
                  <a:pt x="788907" y="961725"/>
                </a:lnTo>
                <a:lnTo>
                  <a:pt x="751305" y="985166"/>
                </a:lnTo>
                <a:lnTo>
                  <a:pt x="754238" y="1004884"/>
                </a:lnTo>
                <a:lnTo>
                  <a:pt x="735113" y="1014898"/>
                </a:lnTo>
                <a:lnTo>
                  <a:pt x="723011" y="919129"/>
                </a:lnTo>
                <a:close/>
                <a:moveTo>
                  <a:pt x="226761" y="893459"/>
                </a:moveTo>
                <a:lnTo>
                  <a:pt x="255788" y="913261"/>
                </a:lnTo>
                <a:cubicBezTo>
                  <a:pt x="276860" y="927620"/>
                  <a:pt x="279145" y="939806"/>
                  <a:pt x="271359" y="951202"/>
                </a:cubicBezTo>
                <a:cubicBezTo>
                  <a:pt x="266789" y="957916"/>
                  <a:pt x="259652" y="961188"/>
                  <a:pt x="250992" y="959891"/>
                </a:cubicBezTo>
                <a:cubicBezTo>
                  <a:pt x="258947" y="969143"/>
                  <a:pt x="259681" y="978875"/>
                  <a:pt x="253672" y="987676"/>
                </a:cubicBezTo>
                <a:cubicBezTo>
                  <a:pt x="245435" y="999722"/>
                  <a:pt x="231500" y="1004179"/>
                  <a:pt x="210231" y="989679"/>
                </a:cubicBezTo>
                <a:lnTo>
                  <a:pt x="176690" y="966802"/>
                </a:lnTo>
                <a:close/>
                <a:moveTo>
                  <a:pt x="154377" y="860426"/>
                </a:moveTo>
                <a:lnTo>
                  <a:pt x="98467" y="866181"/>
                </a:lnTo>
                <a:cubicBezTo>
                  <a:pt x="99003" y="867930"/>
                  <a:pt x="99736" y="869679"/>
                  <a:pt x="100639" y="871343"/>
                </a:cubicBezTo>
                <a:cubicBezTo>
                  <a:pt x="108030" y="884997"/>
                  <a:pt x="125124" y="890356"/>
                  <a:pt x="139398" y="882627"/>
                </a:cubicBezTo>
                <a:cubicBezTo>
                  <a:pt x="148227" y="877831"/>
                  <a:pt x="153446" y="869397"/>
                  <a:pt x="154377" y="860426"/>
                </a:cubicBezTo>
                <a:close/>
                <a:moveTo>
                  <a:pt x="134190" y="830197"/>
                </a:moveTo>
                <a:cubicBezTo>
                  <a:pt x="127205" y="828099"/>
                  <a:pt x="119370" y="828691"/>
                  <a:pt x="112233" y="832556"/>
                </a:cubicBezTo>
                <a:cubicBezTo>
                  <a:pt x="103545" y="837267"/>
                  <a:pt x="98382" y="845532"/>
                  <a:pt x="97311" y="854390"/>
                </a:cubicBezTo>
                <a:lnTo>
                  <a:pt x="153023" y="848607"/>
                </a:lnTo>
                <a:cubicBezTo>
                  <a:pt x="152515" y="847027"/>
                  <a:pt x="151866" y="845476"/>
                  <a:pt x="151048" y="843980"/>
                </a:cubicBezTo>
                <a:cubicBezTo>
                  <a:pt x="147311" y="837083"/>
                  <a:pt x="141175" y="832295"/>
                  <a:pt x="134190" y="830197"/>
                </a:cubicBezTo>
                <a:close/>
                <a:moveTo>
                  <a:pt x="495084" y="812076"/>
                </a:moveTo>
                <a:cubicBezTo>
                  <a:pt x="527749" y="812076"/>
                  <a:pt x="541713" y="836562"/>
                  <a:pt x="584844" y="836562"/>
                </a:cubicBezTo>
                <a:cubicBezTo>
                  <a:pt x="568229" y="841470"/>
                  <a:pt x="532263" y="849425"/>
                  <a:pt x="495084" y="849425"/>
                </a:cubicBezTo>
                <a:cubicBezTo>
                  <a:pt x="457933" y="849425"/>
                  <a:pt x="421938" y="841470"/>
                  <a:pt x="405323" y="836562"/>
                </a:cubicBezTo>
                <a:cubicBezTo>
                  <a:pt x="448454" y="836562"/>
                  <a:pt x="462418" y="812076"/>
                  <a:pt x="495084" y="812076"/>
                </a:cubicBezTo>
                <a:close/>
                <a:moveTo>
                  <a:pt x="121238" y="808619"/>
                </a:moveTo>
                <a:cubicBezTo>
                  <a:pt x="140187" y="806914"/>
                  <a:pt x="158461" y="817027"/>
                  <a:pt x="168086" y="834756"/>
                </a:cubicBezTo>
                <a:cubicBezTo>
                  <a:pt x="170174" y="838593"/>
                  <a:pt x="171725" y="842570"/>
                  <a:pt x="172769" y="846576"/>
                </a:cubicBezTo>
                <a:lnTo>
                  <a:pt x="185209" y="845278"/>
                </a:lnTo>
                <a:lnTo>
                  <a:pt x="186479" y="857126"/>
                </a:lnTo>
                <a:lnTo>
                  <a:pt x="174377" y="858395"/>
                </a:lnTo>
                <a:cubicBezTo>
                  <a:pt x="174659" y="875405"/>
                  <a:pt x="166112" y="891851"/>
                  <a:pt x="149299" y="900962"/>
                </a:cubicBezTo>
                <a:cubicBezTo>
                  <a:pt x="124617" y="914362"/>
                  <a:pt x="96408" y="904235"/>
                  <a:pt x="83573" y="880596"/>
                </a:cubicBezTo>
                <a:cubicBezTo>
                  <a:pt x="81429" y="876618"/>
                  <a:pt x="79821" y="872443"/>
                  <a:pt x="78777" y="868240"/>
                </a:cubicBezTo>
                <a:lnTo>
                  <a:pt x="66168" y="869538"/>
                </a:lnTo>
                <a:lnTo>
                  <a:pt x="64532" y="857831"/>
                </a:lnTo>
                <a:lnTo>
                  <a:pt x="77282" y="856505"/>
                </a:lnTo>
                <a:cubicBezTo>
                  <a:pt x="77141" y="839665"/>
                  <a:pt x="85717" y="823445"/>
                  <a:pt x="102360" y="814418"/>
                </a:cubicBezTo>
                <a:cubicBezTo>
                  <a:pt x="108531" y="811068"/>
                  <a:pt x="114922" y="809187"/>
                  <a:pt x="121238" y="808619"/>
                </a:cubicBezTo>
                <a:close/>
                <a:moveTo>
                  <a:pt x="852320" y="803360"/>
                </a:moveTo>
                <a:lnTo>
                  <a:pt x="893167" y="894615"/>
                </a:lnTo>
                <a:lnTo>
                  <a:pt x="877850" y="910864"/>
                </a:lnTo>
                <a:lnTo>
                  <a:pt x="784422" y="875405"/>
                </a:lnTo>
                <a:lnTo>
                  <a:pt x="801488" y="860116"/>
                </a:lnTo>
                <a:lnTo>
                  <a:pt x="867440" y="885702"/>
                </a:lnTo>
                <a:lnTo>
                  <a:pt x="838301" y="821075"/>
                </a:lnTo>
                <a:close/>
                <a:moveTo>
                  <a:pt x="495055" y="739185"/>
                </a:moveTo>
                <a:cubicBezTo>
                  <a:pt x="527326" y="739439"/>
                  <a:pt x="544788" y="750045"/>
                  <a:pt x="559851" y="758395"/>
                </a:cubicBezTo>
                <a:cubicBezTo>
                  <a:pt x="573391" y="765899"/>
                  <a:pt x="586819" y="771597"/>
                  <a:pt x="611502" y="771597"/>
                </a:cubicBezTo>
                <a:cubicBezTo>
                  <a:pt x="636184" y="771597"/>
                  <a:pt x="649752" y="766632"/>
                  <a:pt x="663293" y="759128"/>
                </a:cubicBezTo>
                <a:cubicBezTo>
                  <a:pt x="678554" y="750638"/>
                  <a:pt x="698949" y="736815"/>
                  <a:pt x="733025" y="740624"/>
                </a:cubicBezTo>
                <a:cubicBezTo>
                  <a:pt x="681431" y="806971"/>
                  <a:pt x="610599" y="805955"/>
                  <a:pt x="610599" y="805955"/>
                </a:cubicBezTo>
                <a:cubicBezTo>
                  <a:pt x="579343" y="805955"/>
                  <a:pt x="561628" y="799580"/>
                  <a:pt x="546367" y="791117"/>
                </a:cubicBezTo>
                <a:cubicBezTo>
                  <a:pt x="532996" y="783670"/>
                  <a:pt x="519146" y="774756"/>
                  <a:pt x="495055" y="774530"/>
                </a:cubicBezTo>
                <a:cubicBezTo>
                  <a:pt x="470965" y="774756"/>
                  <a:pt x="457086" y="783698"/>
                  <a:pt x="443743" y="791117"/>
                </a:cubicBezTo>
                <a:cubicBezTo>
                  <a:pt x="428511" y="799580"/>
                  <a:pt x="410767" y="805955"/>
                  <a:pt x="379512" y="805955"/>
                </a:cubicBezTo>
                <a:cubicBezTo>
                  <a:pt x="379512" y="805955"/>
                  <a:pt x="308680" y="806971"/>
                  <a:pt x="257085" y="740624"/>
                </a:cubicBezTo>
                <a:cubicBezTo>
                  <a:pt x="291190" y="736815"/>
                  <a:pt x="311585" y="750666"/>
                  <a:pt x="326818" y="759128"/>
                </a:cubicBezTo>
                <a:cubicBezTo>
                  <a:pt x="340358" y="766632"/>
                  <a:pt x="353927" y="771597"/>
                  <a:pt x="378609" y="771597"/>
                </a:cubicBezTo>
                <a:cubicBezTo>
                  <a:pt x="403292" y="771597"/>
                  <a:pt x="416719" y="765899"/>
                  <a:pt x="430259" y="758395"/>
                </a:cubicBezTo>
                <a:cubicBezTo>
                  <a:pt x="445323" y="750045"/>
                  <a:pt x="462784" y="739467"/>
                  <a:pt x="495055" y="739185"/>
                </a:cubicBezTo>
                <a:close/>
                <a:moveTo>
                  <a:pt x="911192" y="698028"/>
                </a:moveTo>
                <a:lnTo>
                  <a:pt x="991136" y="736674"/>
                </a:lnTo>
                <a:lnTo>
                  <a:pt x="981884" y="755066"/>
                </a:lnTo>
                <a:lnTo>
                  <a:pt x="979937" y="754136"/>
                </a:lnTo>
                <a:cubicBezTo>
                  <a:pt x="977229" y="752781"/>
                  <a:pt x="972631" y="752584"/>
                  <a:pt x="967892" y="753938"/>
                </a:cubicBezTo>
                <a:lnTo>
                  <a:pt x="907497" y="768381"/>
                </a:lnTo>
                <a:lnTo>
                  <a:pt x="961348" y="795969"/>
                </a:lnTo>
                <a:lnTo>
                  <a:pt x="951926" y="814672"/>
                </a:lnTo>
                <a:lnTo>
                  <a:pt x="873167" y="773402"/>
                </a:lnTo>
                <a:lnTo>
                  <a:pt x="881771" y="756449"/>
                </a:lnTo>
                <a:lnTo>
                  <a:pt x="950459" y="739777"/>
                </a:lnTo>
                <a:lnTo>
                  <a:pt x="901855" y="716505"/>
                </a:lnTo>
                <a:close/>
                <a:moveTo>
                  <a:pt x="79059" y="698028"/>
                </a:moveTo>
                <a:lnTo>
                  <a:pt x="88256" y="717097"/>
                </a:lnTo>
                <a:lnTo>
                  <a:pt x="57395" y="731963"/>
                </a:lnTo>
                <a:cubicBezTo>
                  <a:pt x="69468" y="740370"/>
                  <a:pt x="88340" y="747055"/>
                  <a:pt x="102529" y="746688"/>
                </a:cubicBezTo>
                <a:lnTo>
                  <a:pt x="112289" y="766914"/>
                </a:lnTo>
                <a:cubicBezTo>
                  <a:pt x="95364" y="768325"/>
                  <a:pt x="73051" y="760342"/>
                  <a:pt x="59285" y="751907"/>
                </a:cubicBezTo>
                <a:lnTo>
                  <a:pt x="34179" y="809368"/>
                </a:lnTo>
                <a:lnTo>
                  <a:pt x="22726" y="785617"/>
                </a:lnTo>
                <a:lnTo>
                  <a:pt x="43601" y="738649"/>
                </a:lnTo>
                <a:lnTo>
                  <a:pt x="8283" y="755687"/>
                </a:lnTo>
                <a:lnTo>
                  <a:pt x="0" y="738563"/>
                </a:lnTo>
                <a:lnTo>
                  <a:pt x="0" y="736164"/>
                </a:lnTo>
                <a:close/>
                <a:moveTo>
                  <a:pt x="258750" y="664995"/>
                </a:moveTo>
                <a:cubicBezTo>
                  <a:pt x="292629" y="664995"/>
                  <a:pt x="310372" y="678113"/>
                  <a:pt x="326000" y="686801"/>
                </a:cubicBezTo>
                <a:cubicBezTo>
                  <a:pt x="339850" y="694502"/>
                  <a:pt x="351839" y="701977"/>
                  <a:pt x="377142" y="701977"/>
                </a:cubicBezTo>
                <a:cubicBezTo>
                  <a:pt x="402474" y="701977"/>
                  <a:pt x="414435" y="694502"/>
                  <a:pt x="428313" y="686801"/>
                </a:cubicBezTo>
                <a:cubicBezTo>
                  <a:pt x="443856" y="678169"/>
                  <a:pt x="461572" y="668381"/>
                  <a:pt x="495084" y="668268"/>
                </a:cubicBezTo>
                <a:cubicBezTo>
                  <a:pt x="528568" y="668409"/>
                  <a:pt x="546311" y="678169"/>
                  <a:pt x="561854" y="686801"/>
                </a:cubicBezTo>
                <a:cubicBezTo>
                  <a:pt x="575732" y="694502"/>
                  <a:pt x="587721" y="701977"/>
                  <a:pt x="613025" y="701977"/>
                </a:cubicBezTo>
                <a:cubicBezTo>
                  <a:pt x="638328" y="701977"/>
                  <a:pt x="650289" y="694502"/>
                  <a:pt x="664167" y="686801"/>
                </a:cubicBezTo>
                <a:cubicBezTo>
                  <a:pt x="679823" y="678113"/>
                  <a:pt x="697538" y="664995"/>
                  <a:pt x="731417" y="664995"/>
                </a:cubicBezTo>
                <a:cubicBezTo>
                  <a:pt x="752828" y="664995"/>
                  <a:pt x="778413" y="671766"/>
                  <a:pt x="778413" y="671737"/>
                </a:cubicBezTo>
                <a:lnTo>
                  <a:pt x="760049" y="703698"/>
                </a:lnTo>
                <a:cubicBezTo>
                  <a:pt x="760049" y="703698"/>
                  <a:pt x="744675" y="700934"/>
                  <a:pt x="731445" y="700934"/>
                </a:cubicBezTo>
                <a:cubicBezTo>
                  <a:pt x="706114" y="700934"/>
                  <a:pt x="692489" y="708381"/>
                  <a:pt x="678610" y="716082"/>
                </a:cubicBezTo>
                <a:cubicBezTo>
                  <a:pt x="662983" y="724798"/>
                  <a:pt x="649950" y="736759"/>
                  <a:pt x="616043" y="736759"/>
                </a:cubicBezTo>
                <a:cubicBezTo>
                  <a:pt x="582164" y="736759"/>
                  <a:pt x="563688" y="725786"/>
                  <a:pt x="548060" y="717097"/>
                </a:cubicBezTo>
                <a:cubicBezTo>
                  <a:pt x="534265" y="709424"/>
                  <a:pt x="520048" y="702824"/>
                  <a:pt x="495084" y="702739"/>
                </a:cubicBezTo>
                <a:cubicBezTo>
                  <a:pt x="470090" y="702824"/>
                  <a:pt x="455901" y="709453"/>
                  <a:pt x="442107" y="717097"/>
                </a:cubicBezTo>
                <a:cubicBezTo>
                  <a:pt x="426508" y="725786"/>
                  <a:pt x="408031" y="736759"/>
                  <a:pt x="374124" y="736759"/>
                </a:cubicBezTo>
                <a:cubicBezTo>
                  <a:pt x="340217" y="736759"/>
                  <a:pt x="327184" y="724770"/>
                  <a:pt x="311557" y="716082"/>
                </a:cubicBezTo>
                <a:cubicBezTo>
                  <a:pt x="297678" y="708381"/>
                  <a:pt x="284025" y="700934"/>
                  <a:pt x="258721" y="700934"/>
                </a:cubicBezTo>
                <a:cubicBezTo>
                  <a:pt x="245492" y="700934"/>
                  <a:pt x="230118" y="703698"/>
                  <a:pt x="230118" y="703698"/>
                </a:cubicBezTo>
                <a:lnTo>
                  <a:pt x="211754" y="671737"/>
                </a:lnTo>
                <a:cubicBezTo>
                  <a:pt x="211754" y="671737"/>
                  <a:pt x="237339" y="664995"/>
                  <a:pt x="258750" y="664995"/>
                </a:cubicBezTo>
                <a:close/>
                <a:moveTo>
                  <a:pt x="949867" y="589283"/>
                </a:moveTo>
                <a:lnTo>
                  <a:pt x="959317" y="606265"/>
                </a:lnTo>
                <a:cubicBezTo>
                  <a:pt x="952406" y="610468"/>
                  <a:pt x="948089" y="616589"/>
                  <a:pt x="946482" y="624685"/>
                </a:cubicBezTo>
                <a:cubicBezTo>
                  <a:pt x="944817" y="633148"/>
                  <a:pt x="946848" y="638479"/>
                  <a:pt x="951841" y="639467"/>
                </a:cubicBezTo>
                <a:cubicBezTo>
                  <a:pt x="958047" y="640679"/>
                  <a:pt x="962673" y="634332"/>
                  <a:pt x="966228" y="624826"/>
                </a:cubicBezTo>
                <a:cubicBezTo>
                  <a:pt x="972829" y="607760"/>
                  <a:pt x="981630" y="593627"/>
                  <a:pt x="1001404" y="597548"/>
                </a:cubicBezTo>
                <a:cubicBezTo>
                  <a:pt x="1021207" y="601469"/>
                  <a:pt x="1027244" y="619325"/>
                  <a:pt x="1023435" y="638508"/>
                </a:cubicBezTo>
                <a:cubicBezTo>
                  <a:pt x="1020248" y="654925"/>
                  <a:pt x="1011870" y="665814"/>
                  <a:pt x="998753" y="673317"/>
                </a:cubicBezTo>
                <a:lnTo>
                  <a:pt x="988879" y="655856"/>
                </a:lnTo>
                <a:cubicBezTo>
                  <a:pt x="998612" y="650412"/>
                  <a:pt x="1004197" y="643867"/>
                  <a:pt x="1006059" y="634417"/>
                </a:cubicBezTo>
                <a:cubicBezTo>
                  <a:pt x="1007723" y="625955"/>
                  <a:pt x="1005438" y="619297"/>
                  <a:pt x="999091" y="618028"/>
                </a:cubicBezTo>
                <a:cubicBezTo>
                  <a:pt x="991870" y="616617"/>
                  <a:pt x="987074" y="624939"/>
                  <a:pt x="983548" y="633543"/>
                </a:cubicBezTo>
                <a:cubicBezTo>
                  <a:pt x="977596" y="649311"/>
                  <a:pt x="967920" y="663472"/>
                  <a:pt x="949387" y="659805"/>
                </a:cubicBezTo>
                <a:cubicBezTo>
                  <a:pt x="932828" y="656533"/>
                  <a:pt x="925212" y="641441"/>
                  <a:pt x="929302" y="620651"/>
                </a:cubicBezTo>
                <a:cubicBezTo>
                  <a:pt x="932095" y="606603"/>
                  <a:pt x="937737" y="596984"/>
                  <a:pt x="949867" y="589283"/>
                </a:cubicBezTo>
                <a:close/>
                <a:moveTo>
                  <a:pt x="424195" y="455094"/>
                </a:moveTo>
                <a:lnTo>
                  <a:pt x="565972" y="455094"/>
                </a:lnTo>
                <a:lnTo>
                  <a:pt x="565916" y="476504"/>
                </a:lnTo>
                <a:cubicBezTo>
                  <a:pt x="565916" y="476504"/>
                  <a:pt x="557087" y="480425"/>
                  <a:pt x="557087" y="490242"/>
                </a:cubicBezTo>
                <a:cubicBezTo>
                  <a:pt x="557087" y="509903"/>
                  <a:pt x="572376" y="587703"/>
                  <a:pt x="569442" y="643867"/>
                </a:cubicBezTo>
                <a:lnTo>
                  <a:pt x="520077" y="643867"/>
                </a:lnTo>
                <a:lnTo>
                  <a:pt x="516353" y="590552"/>
                </a:lnTo>
                <a:cubicBezTo>
                  <a:pt x="514717" y="577069"/>
                  <a:pt x="506085" y="569226"/>
                  <a:pt x="495055" y="569226"/>
                </a:cubicBezTo>
                <a:cubicBezTo>
                  <a:pt x="484054" y="569226"/>
                  <a:pt x="475394" y="577097"/>
                  <a:pt x="473758" y="590552"/>
                </a:cubicBezTo>
                <a:lnTo>
                  <a:pt x="470034" y="643867"/>
                </a:lnTo>
                <a:lnTo>
                  <a:pt x="420669" y="643867"/>
                </a:lnTo>
                <a:cubicBezTo>
                  <a:pt x="417735" y="587703"/>
                  <a:pt x="433024" y="509875"/>
                  <a:pt x="433024" y="490242"/>
                </a:cubicBezTo>
                <a:cubicBezTo>
                  <a:pt x="433024" y="480425"/>
                  <a:pt x="424195" y="476504"/>
                  <a:pt x="424195" y="476504"/>
                </a:cubicBezTo>
                <a:close/>
                <a:moveTo>
                  <a:pt x="624534" y="425136"/>
                </a:moveTo>
                <a:lnTo>
                  <a:pt x="639992" y="425136"/>
                </a:lnTo>
                <a:lnTo>
                  <a:pt x="641995" y="441186"/>
                </a:lnTo>
                <a:lnTo>
                  <a:pt x="656946" y="441186"/>
                </a:lnTo>
                <a:lnTo>
                  <a:pt x="659146" y="425136"/>
                </a:lnTo>
                <a:lnTo>
                  <a:pt x="667694" y="425136"/>
                </a:lnTo>
                <a:lnTo>
                  <a:pt x="676213" y="425136"/>
                </a:lnTo>
                <a:lnTo>
                  <a:pt x="678413" y="441186"/>
                </a:lnTo>
                <a:lnTo>
                  <a:pt x="693363" y="441186"/>
                </a:lnTo>
                <a:lnTo>
                  <a:pt x="695366" y="425136"/>
                </a:lnTo>
                <a:lnTo>
                  <a:pt x="710825" y="425136"/>
                </a:lnTo>
                <a:lnTo>
                  <a:pt x="708709" y="447787"/>
                </a:lnTo>
                <a:lnTo>
                  <a:pt x="698131" y="456363"/>
                </a:lnTo>
                <a:lnTo>
                  <a:pt x="698723" y="467364"/>
                </a:lnTo>
                <a:lnTo>
                  <a:pt x="698808" y="467364"/>
                </a:lnTo>
                <a:cubicBezTo>
                  <a:pt x="698808" y="478817"/>
                  <a:pt x="709781" y="481074"/>
                  <a:pt x="709781" y="481074"/>
                </a:cubicBezTo>
                <a:lnTo>
                  <a:pt x="709781" y="493683"/>
                </a:lnTo>
                <a:lnTo>
                  <a:pt x="701234" y="493683"/>
                </a:lnTo>
                <a:cubicBezTo>
                  <a:pt x="701601" y="536222"/>
                  <a:pt x="722729" y="597689"/>
                  <a:pt x="722786" y="643895"/>
                </a:cubicBezTo>
                <a:lnTo>
                  <a:pt x="667694" y="643895"/>
                </a:lnTo>
                <a:lnTo>
                  <a:pt x="612602" y="643895"/>
                </a:lnTo>
                <a:cubicBezTo>
                  <a:pt x="612602" y="597717"/>
                  <a:pt x="633730" y="536222"/>
                  <a:pt x="634097" y="493683"/>
                </a:cubicBezTo>
                <a:lnTo>
                  <a:pt x="625549" y="493683"/>
                </a:lnTo>
                <a:lnTo>
                  <a:pt x="625549" y="481074"/>
                </a:lnTo>
                <a:cubicBezTo>
                  <a:pt x="625549" y="481074"/>
                  <a:pt x="636551" y="478817"/>
                  <a:pt x="636551" y="467364"/>
                </a:cubicBezTo>
                <a:lnTo>
                  <a:pt x="636607" y="467364"/>
                </a:lnTo>
                <a:lnTo>
                  <a:pt x="637228" y="456363"/>
                </a:lnTo>
                <a:lnTo>
                  <a:pt x="626650" y="447787"/>
                </a:lnTo>
                <a:close/>
                <a:moveTo>
                  <a:pt x="279370" y="425136"/>
                </a:moveTo>
                <a:lnTo>
                  <a:pt x="294829" y="425136"/>
                </a:lnTo>
                <a:lnTo>
                  <a:pt x="296832" y="441186"/>
                </a:lnTo>
                <a:lnTo>
                  <a:pt x="311782" y="441186"/>
                </a:lnTo>
                <a:lnTo>
                  <a:pt x="313983" y="425136"/>
                </a:lnTo>
                <a:lnTo>
                  <a:pt x="322502" y="425136"/>
                </a:lnTo>
                <a:lnTo>
                  <a:pt x="331049" y="425136"/>
                </a:lnTo>
                <a:lnTo>
                  <a:pt x="333249" y="441186"/>
                </a:lnTo>
                <a:lnTo>
                  <a:pt x="348200" y="441186"/>
                </a:lnTo>
                <a:lnTo>
                  <a:pt x="350203" y="425136"/>
                </a:lnTo>
                <a:lnTo>
                  <a:pt x="365661" y="425136"/>
                </a:lnTo>
                <a:lnTo>
                  <a:pt x="363546" y="447787"/>
                </a:lnTo>
                <a:lnTo>
                  <a:pt x="352967" y="456363"/>
                </a:lnTo>
                <a:lnTo>
                  <a:pt x="353588" y="467364"/>
                </a:lnTo>
                <a:lnTo>
                  <a:pt x="353644" y="467364"/>
                </a:lnTo>
                <a:cubicBezTo>
                  <a:pt x="353644" y="478817"/>
                  <a:pt x="364646" y="481074"/>
                  <a:pt x="364646" y="481074"/>
                </a:cubicBezTo>
                <a:lnTo>
                  <a:pt x="364646" y="493683"/>
                </a:lnTo>
                <a:lnTo>
                  <a:pt x="356098" y="493683"/>
                </a:lnTo>
                <a:cubicBezTo>
                  <a:pt x="356465" y="536222"/>
                  <a:pt x="377594" y="597689"/>
                  <a:pt x="377566" y="643895"/>
                </a:cubicBezTo>
                <a:lnTo>
                  <a:pt x="322474" y="643895"/>
                </a:lnTo>
                <a:lnTo>
                  <a:pt x="267410" y="643895"/>
                </a:lnTo>
                <a:cubicBezTo>
                  <a:pt x="267410" y="597717"/>
                  <a:pt x="288538" y="536222"/>
                  <a:pt x="288905" y="493683"/>
                </a:cubicBezTo>
                <a:lnTo>
                  <a:pt x="280358" y="493683"/>
                </a:lnTo>
                <a:lnTo>
                  <a:pt x="280358" y="481074"/>
                </a:lnTo>
                <a:cubicBezTo>
                  <a:pt x="280358" y="481074"/>
                  <a:pt x="291359" y="478817"/>
                  <a:pt x="291359" y="467364"/>
                </a:cubicBezTo>
                <a:lnTo>
                  <a:pt x="291416" y="467364"/>
                </a:lnTo>
                <a:lnTo>
                  <a:pt x="292036" y="456363"/>
                </a:lnTo>
                <a:lnTo>
                  <a:pt x="281458" y="447787"/>
                </a:lnTo>
                <a:close/>
                <a:moveTo>
                  <a:pt x="1008795" y="375686"/>
                </a:moveTo>
                <a:lnTo>
                  <a:pt x="1014380" y="401468"/>
                </a:lnTo>
                <a:lnTo>
                  <a:pt x="983125" y="442258"/>
                </a:lnTo>
                <a:lnTo>
                  <a:pt x="1021433" y="433937"/>
                </a:lnTo>
                <a:lnTo>
                  <a:pt x="1025918" y="454642"/>
                </a:lnTo>
                <a:lnTo>
                  <a:pt x="939147" y="473486"/>
                </a:lnTo>
                <a:lnTo>
                  <a:pt x="934662" y="452780"/>
                </a:lnTo>
                <a:lnTo>
                  <a:pt x="968146" y="445503"/>
                </a:lnTo>
                <a:cubicBezTo>
                  <a:pt x="958358" y="434501"/>
                  <a:pt x="941602" y="423641"/>
                  <a:pt x="927695" y="420679"/>
                </a:cubicBezTo>
                <a:lnTo>
                  <a:pt x="922927" y="398732"/>
                </a:lnTo>
                <a:cubicBezTo>
                  <a:pt x="939712" y="401327"/>
                  <a:pt x="959542" y="414275"/>
                  <a:pt x="970967" y="425700"/>
                </a:cubicBezTo>
                <a:close/>
                <a:moveTo>
                  <a:pt x="667637" y="368492"/>
                </a:moveTo>
                <a:cubicBezTo>
                  <a:pt x="686396" y="368492"/>
                  <a:pt x="701996" y="381750"/>
                  <a:pt x="701996" y="402964"/>
                </a:cubicBezTo>
                <a:lnTo>
                  <a:pt x="701996" y="410354"/>
                </a:lnTo>
                <a:lnTo>
                  <a:pt x="633279" y="410354"/>
                </a:lnTo>
                <a:lnTo>
                  <a:pt x="633279" y="402964"/>
                </a:lnTo>
                <a:cubicBezTo>
                  <a:pt x="633279" y="381750"/>
                  <a:pt x="648878" y="368492"/>
                  <a:pt x="667637" y="368492"/>
                </a:cubicBezTo>
                <a:close/>
                <a:moveTo>
                  <a:pt x="322530" y="368492"/>
                </a:moveTo>
                <a:cubicBezTo>
                  <a:pt x="341289" y="368492"/>
                  <a:pt x="356888" y="381750"/>
                  <a:pt x="356888" y="402964"/>
                </a:cubicBezTo>
                <a:lnTo>
                  <a:pt x="356888" y="410354"/>
                </a:lnTo>
                <a:lnTo>
                  <a:pt x="288172" y="410354"/>
                </a:lnTo>
                <a:lnTo>
                  <a:pt x="288172" y="402964"/>
                </a:lnTo>
                <a:cubicBezTo>
                  <a:pt x="288172" y="381750"/>
                  <a:pt x="303771" y="368492"/>
                  <a:pt x="322530" y="368492"/>
                </a:cubicBezTo>
                <a:close/>
                <a:moveTo>
                  <a:pt x="430767" y="356673"/>
                </a:moveTo>
                <a:lnTo>
                  <a:pt x="454011" y="356673"/>
                </a:lnTo>
                <a:lnTo>
                  <a:pt x="456381" y="374501"/>
                </a:lnTo>
                <a:lnTo>
                  <a:pt x="476889" y="374501"/>
                </a:lnTo>
                <a:lnTo>
                  <a:pt x="479258" y="356673"/>
                </a:lnTo>
                <a:lnTo>
                  <a:pt x="510937" y="356673"/>
                </a:lnTo>
                <a:lnTo>
                  <a:pt x="513306" y="374501"/>
                </a:lnTo>
                <a:lnTo>
                  <a:pt x="533814" y="374501"/>
                </a:lnTo>
                <a:lnTo>
                  <a:pt x="536212" y="356673"/>
                </a:lnTo>
                <a:lnTo>
                  <a:pt x="559428" y="356673"/>
                </a:lnTo>
                <a:lnTo>
                  <a:pt x="557905" y="385079"/>
                </a:lnTo>
                <a:cubicBezTo>
                  <a:pt x="557905" y="385079"/>
                  <a:pt x="545662" y="389988"/>
                  <a:pt x="545662" y="402738"/>
                </a:cubicBezTo>
                <a:cubicBezTo>
                  <a:pt x="545662" y="411567"/>
                  <a:pt x="549132" y="438168"/>
                  <a:pt x="549132" y="438168"/>
                </a:cubicBezTo>
                <a:lnTo>
                  <a:pt x="441063" y="438168"/>
                </a:lnTo>
                <a:cubicBezTo>
                  <a:pt x="441063" y="438168"/>
                  <a:pt x="444533" y="411567"/>
                  <a:pt x="444533" y="402738"/>
                </a:cubicBezTo>
                <a:cubicBezTo>
                  <a:pt x="444533" y="389988"/>
                  <a:pt x="432291" y="385079"/>
                  <a:pt x="432291" y="385079"/>
                </a:cubicBezTo>
                <a:close/>
                <a:moveTo>
                  <a:pt x="938664" y="280167"/>
                </a:moveTo>
                <a:cubicBezTo>
                  <a:pt x="931707" y="277963"/>
                  <a:pt x="923858" y="278436"/>
                  <a:pt x="916665" y="282201"/>
                </a:cubicBezTo>
                <a:cubicBezTo>
                  <a:pt x="902278" y="289705"/>
                  <a:pt x="897201" y="306884"/>
                  <a:pt x="904479" y="320791"/>
                </a:cubicBezTo>
                <a:cubicBezTo>
                  <a:pt x="911672" y="334529"/>
                  <a:pt x="928682" y="340171"/>
                  <a:pt x="943068" y="332639"/>
                </a:cubicBezTo>
                <a:cubicBezTo>
                  <a:pt x="957455" y="325107"/>
                  <a:pt x="962532" y="307928"/>
                  <a:pt x="955311" y="294190"/>
                </a:cubicBezTo>
                <a:cubicBezTo>
                  <a:pt x="951686" y="287251"/>
                  <a:pt x="945621" y="282371"/>
                  <a:pt x="938664" y="280167"/>
                </a:cubicBezTo>
                <a:close/>
                <a:moveTo>
                  <a:pt x="926006" y="258348"/>
                </a:moveTo>
                <a:cubicBezTo>
                  <a:pt x="944974" y="256926"/>
                  <a:pt x="963089" y="267314"/>
                  <a:pt x="972462" y="285192"/>
                </a:cubicBezTo>
                <a:cubicBezTo>
                  <a:pt x="984958" y="309028"/>
                  <a:pt x="977596" y="338055"/>
                  <a:pt x="952716" y="351116"/>
                </a:cubicBezTo>
                <a:cubicBezTo>
                  <a:pt x="927836" y="364148"/>
                  <a:pt x="899796" y="353626"/>
                  <a:pt x="887300" y="329790"/>
                </a:cubicBezTo>
                <a:cubicBezTo>
                  <a:pt x="874831" y="305953"/>
                  <a:pt x="882165" y="276870"/>
                  <a:pt x="907046" y="263866"/>
                </a:cubicBezTo>
                <a:cubicBezTo>
                  <a:pt x="913266" y="260608"/>
                  <a:pt x="919683" y="258822"/>
                  <a:pt x="926006" y="258348"/>
                </a:cubicBezTo>
                <a:close/>
                <a:moveTo>
                  <a:pt x="620980" y="249367"/>
                </a:moveTo>
                <a:cubicBezTo>
                  <a:pt x="638130" y="250326"/>
                  <a:pt x="652179" y="264486"/>
                  <a:pt x="652940" y="281637"/>
                </a:cubicBezTo>
                <a:cubicBezTo>
                  <a:pt x="653843" y="301130"/>
                  <a:pt x="638328" y="317209"/>
                  <a:pt x="619033" y="317209"/>
                </a:cubicBezTo>
                <a:cubicBezTo>
                  <a:pt x="610373" y="317209"/>
                  <a:pt x="602475" y="313965"/>
                  <a:pt x="596466" y="308605"/>
                </a:cubicBezTo>
                <a:cubicBezTo>
                  <a:pt x="596043" y="308210"/>
                  <a:pt x="596410" y="307477"/>
                  <a:pt x="596974" y="307646"/>
                </a:cubicBezTo>
                <a:cubicBezTo>
                  <a:pt x="599202" y="308295"/>
                  <a:pt x="601544" y="308633"/>
                  <a:pt x="603970" y="308633"/>
                </a:cubicBezTo>
                <a:cubicBezTo>
                  <a:pt x="619400" y="308633"/>
                  <a:pt x="631614" y="294867"/>
                  <a:pt x="629019" y="278957"/>
                </a:cubicBezTo>
                <a:cubicBezTo>
                  <a:pt x="627411" y="269084"/>
                  <a:pt x="619795" y="260932"/>
                  <a:pt x="610063" y="258591"/>
                </a:cubicBezTo>
                <a:cubicBezTo>
                  <a:pt x="605465" y="257491"/>
                  <a:pt x="601036" y="257688"/>
                  <a:pt x="597002" y="258845"/>
                </a:cubicBezTo>
                <a:cubicBezTo>
                  <a:pt x="596410" y="259042"/>
                  <a:pt x="596015" y="258309"/>
                  <a:pt x="596466" y="257914"/>
                </a:cubicBezTo>
                <a:cubicBezTo>
                  <a:pt x="602926" y="252187"/>
                  <a:pt x="611558" y="248859"/>
                  <a:pt x="620980" y="249367"/>
                </a:cubicBezTo>
                <a:close/>
                <a:moveTo>
                  <a:pt x="495084" y="243273"/>
                </a:moveTo>
                <a:cubicBezTo>
                  <a:pt x="495084" y="243273"/>
                  <a:pt x="547326" y="322963"/>
                  <a:pt x="547326" y="335065"/>
                </a:cubicBezTo>
                <a:lnTo>
                  <a:pt x="547326" y="340086"/>
                </a:lnTo>
                <a:lnTo>
                  <a:pt x="442812" y="340086"/>
                </a:lnTo>
                <a:lnTo>
                  <a:pt x="442812" y="335065"/>
                </a:lnTo>
                <a:cubicBezTo>
                  <a:pt x="442812" y="322963"/>
                  <a:pt x="495084" y="243273"/>
                  <a:pt x="495084" y="243273"/>
                </a:cubicBezTo>
                <a:close/>
                <a:moveTo>
                  <a:pt x="367015" y="242709"/>
                </a:moveTo>
                <a:lnTo>
                  <a:pt x="375196" y="269084"/>
                </a:lnTo>
                <a:lnTo>
                  <a:pt x="402135" y="262991"/>
                </a:lnTo>
                <a:lnTo>
                  <a:pt x="383376" y="283273"/>
                </a:lnTo>
                <a:lnTo>
                  <a:pt x="402135" y="303556"/>
                </a:lnTo>
                <a:lnTo>
                  <a:pt x="375196" y="297462"/>
                </a:lnTo>
                <a:lnTo>
                  <a:pt x="367015" y="323838"/>
                </a:lnTo>
                <a:lnTo>
                  <a:pt x="358835" y="297462"/>
                </a:lnTo>
                <a:lnTo>
                  <a:pt x="331895" y="303556"/>
                </a:lnTo>
                <a:lnTo>
                  <a:pt x="350654" y="283273"/>
                </a:lnTo>
                <a:lnTo>
                  <a:pt x="331895" y="262991"/>
                </a:lnTo>
                <a:lnTo>
                  <a:pt x="358835" y="269084"/>
                </a:lnTo>
                <a:close/>
                <a:moveTo>
                  <a:pt x="495084" y="198111"/>
                </a:moveTo>
                <a:cubicBezTo>
                  <a:pt x="504675" y="198111"/>
                  <a:pt x="512432" y="205868"/>
                  <a:pt x="512432" y="215459"/>
                </a:cubicBezTo>
                <a:cubicBezTo>
                  <a:pt x="512432" y="225022"/>
                  <a:pt x="504646" y="232808"/>
                  <a:pt x="495084" y="232808"/>
                </a:cubicBezTo>
                <a:cubicBezTo>
                  <a:pt x="485492" y="232808"/>
                  <a:pt x="477735" y="225051"/>
                  <a:pt x="477735" y="215459"/>
                </a:cubicBezTo>
                <a:cubicBezTo>
                  <a:pt x="477735" y="205868"/>
                  <a:pt x="485492" y="198111"/>
                  <a:pt x="495084" y="198111"/>
                </a:cubicBezTo>
                <a:close/>
                <a:moveTo>
                  <a:pt x="825973" y="112243"/>
                </a:moveTo>
                <a:lnTo>
                  <a:pt x="842109" y="125417"/>
                </a:lnTo>
                <a:lnTo>
                  <a:pt x="808202" y="172780"/>
                </a:lnTo>
                <a:lnTo>
                  <a:pt x="864253" y="148548"/>
                </a:lnTo>
                <a:lnTo>
                  <a:pt x="873590" y="157687"/>
                </a:lnTo>
                <a:lnTo>
                  <a:pt x="850430" y="214162"/>
                </a:lnTo>
                <a:lnTo>
                  <a:pt x="897088" y="179239"/>
                </a:lnTo>
                <a:lnTo>
                  <a:pt x="910741" y="195290"/>
                </a:lnTo>
                <a:lnTo>
                  <a:pt x="838329" y="246207"/>
                </a:lnTo>
                <a:lnTo>
                  <a:pt x="823576" y="231708"/>
                </a:lnTo>
                <a:lnTo>
                  <a:pt x="845832" y="176757"/>
                </a:lnTo>
                <a:lnTo>
                  <a:pt x="790881" y="199634"/>
                </a:lnTo>
                <a:lnTo>
                  <a:pt x="775846" y="184881"/>
                </a:lnTo>
                <a:close/>
                <a:moveTo>
                  <a:pt x="295985" y="37095"/>
                </a:moveTo>
                <a:lnTo>
                  <a:pt x="333870" y="117405"/>
                </a:lnTo>
                <a:lnTo>
                  <a:pt x="273193" y="146037"/>
                </a:lnTo>
                <a:lnTo>
                  <a:pt x="265661" y="130099"/>
                </a:lnTo>
                <a:lnTo>
                  <a:pt x="307184" y="110494"/>
                </a:lnTo>
                <a:lnTo>
                  <a:pt x="299822" y="94895"/>
                </a:lnTo>
                <a:lnTo>
                  <a:pt x="265153" y="111256"/>
                </a:lnTo>
                <a:lnTo>
                  <a:pt x="257649" y="95318"/>
                </a:lnTo>
                <a:lnTo>
                  <a:pt x="292290" y="78957"/>
                </a:lnTo>
                <a:lnTo>
                  <a:pt x="284335" y="62088"/>
                </a:lnTo>
                <a:lnTo>
                  <a:pt x="242812" y="81693"/>
                </a:lnTo>
                <a:lnTo>
                  <a:pt x="235280" y="65727"/>
                </a:lnTo>
                <a:close/>
                <a:moveTo>
                  <a:pt x="666311" y="26037"/>
                </a:moveTo>
                <a:lnTo>
                  <a:pt x="685944" y="33061"/>
                </a:lnTo>
                <a:lnTo>
                  <a:pt x="669809" y="89450"/>
                </a:lnTo>
                <a:lnTo>
                  <a:pt x="714464" y="47786"/>
                </a:lnTo>
                <a:lnTo>
                  <a:pt x="726340" y="53287"/>
                </a:lnTo>
                <a:lnTo>
                  <a:pt x="723491" y="114274"/>
                </a:lnTo>
                <a:lnTo>
                  <a:pt x="755790" y="65586"/>
                </a:lnTo>
                <a:lnTo>
                  <a:pt x="774013" y="76192"/>
                </a:lnTo>
                <a:lnTo>
                  <a:pt x="722898" y="148520"/>
                </a:lnTo>
                <a:lnTo>
                  <a:pt x="704139" y="139831"/>
                </a:lnTo>
                <a:lnTo>
                  <a:pt x="706650" y="80593"/>
                </a:lnTo>
                <a:lnTo>
                  <a:pt x="662559" y="120593"/>
                </a:lnTo>
                <a:lnTo>
                  <a:pt x="643434" y="111764"/>
                </a:lnTo>
                <a:close/>
                <a:moveTo>
                  <a:pt x="561487" y="1044"/>
                </a:moveTo>
                <a:cubicBezTo>
                  <a:pt x="587975" y="4344"/>
                  <a:pt x="600218" y="21975"/>
                  <a:pt x="597200" y="46178"/>
                </a:cubicBezTo>
                <a:lnTo>
                  <a:pt x="590316" y="97180"/>
                </a:lnTo>
                <a:lnTo>
                  <a:pt x="569414" y="94331"/>
                </a:lnTo>
                <a:lnTo>
                  <a:pt x="575225" y="47899"/>
                </a:lnTo>
                <a:cubicBezTo>
                  <a:pt x="577143" y="32553"/>
                  <a:pt x="573814" y="22285"/>
                  <a:pt x="559090" y="20423"/>
                </a:cubicBezTo>
                <a:cubicBezTo>
                  <a:pt x="544110" y="18562"/>
                  <a:pt x="538328" y="27927"/>
                  <a:pt x="536438" y="43019"/>
                </a:cubicBezTo>
                <a:lnTo>
                  <a:pt x="530627" y="89450"/>
                </a:lnTo>
                <a:lnTo>
                  <a:pt x="509696" y="87081"/>
                </a:lnTo>
                <a:lnTo>
                  <a:pt x="515535" y="36333"/>
                </a:lnTo>
                <a:cubicBezTo>
                  <a:pt x="518582" y="11904"/>
                  <a:pt x="534942" y="-2285"/>
                  <a:pt x="561487" y="1044"/>
                </a:cubicBezTo>
                <a:close/>
                <a:moveTo>
                  <a:pt x="448793" y="0"/>
                </a:moveTo>
                <a:lnTo>
                  <a:pt x="462192" y="87843"/>
                </a:lnTo>
                <a:lnTo>
                  <a:pt x="443433" y="90945"/>
                </a:lnTo>
                <a:lnTo>
                  <a:pt x="389300" y="45501"/>
                </a:lnTo>
                <a:lnTo>
                  <a:pt x="399371" y="98449"/>
                </a:lnTo>
                <a:lnTo>
                  <a:pt x="378948" y="101891"/>
                </a:lnTo>
                <a:lnTo>
                  <a:pt x="362671" y="14612"/>
                </a:lnTo>
                <a:lnTo>
                  <a:pt x="382982" y="11171"/>
                </a:lnTo>
                <a:lnTo>
                  <a:pt x="383405" y="13286"/>
                </a:lnTo>
                <a:cubicBezTo>
                  <a:pt x="383912" y="16305"/>
                  <a:pt x="386508" y="20085"/>
                  <a:pt x="390400" y="23131"/>
                </a:cubicBezTo>
                <a:lnTo>
                  <a:pt x="437848" y="63216"/>
                </a:lnTo>
                <a:lnTo>
                  <a:pt x="428144" y="3498"/>
                </a:lnTo>
                <a:close/>
              </a:path>
            </a:pathLst>
          </a:custGeom>
          <a:solidFill>
            <a:schemeClr val="accent2"/>
          </a:solidFill>
        </p:spPr>
        <p:txBody>
          <a:bodyPr wrap="square">
            <a:noAutofit/>
          </a:bodyPr>
          <a:lstStyle>
            <a:lvl1pPr marL="0" indent="0">
              <a:buNone/>
              <a:defRPr sz="100">
                <a:noFill/>
              </a:defRPr>
            </a:lvl1pPr>
            <a:lvl2pPr marL="113519" indent="0">
              <a:buNone/>
              <a:defRPr sz="100"/>
            </a:lvl2pPr>
            <a:lvl3pPr marL="251817" indent="0">
              <a:buNone/>
              <a:defRPr sz="100"/>
            </a:lvl3pPr>
            <a:lvl4pPr>
              <a:buNone/>
              <a:defRPr sz="100"/>
            </a:lvl4pPr>
            <a:lvl5pPr>
              <a:buNone/>
              <a:defRPr sz="100"/>
            </a:lvl5pPr>
          </a:lstStyle>
          <a:p>
            <a:pPr lvl="0"/>
            <a:r>
              <a:rPr lang="da-DK" dirty="0"/>
              <a:t>.</a:t>
            </a:r>
          </a:p>
        </p:txBody>
      </p:sp>
    </p:spTree>
    <p:extLst>
      <p:ext uri="{BB962C8B-B14F-4D97-AF65-F5344CB8AC3E}">
        <p14:creationId xmlns:p14="http://schemas.microsoft.com/office/powerpoint/2010/main" val="24504284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Forside hvid tekst baggrundsbilled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51E5C199-BB2E-44F0-AD6D-7D9220B576B0}"/>
              </a:ext>
            </a:extLst>
          </p:cNvPr>
          <p:cNvSpPr>
            <a:spLocks noGrp="1"/>
          </p:cNvSpPr>
          <p:nvPr>
            <p:ph type="pic" sz="quarter" idx="17" hasCustomPrompt="1"/>
          </p:nvPr>
        </p:nvSpPr>
        <p:spPr>
          <a:xfrm>
            <a:off x="0" y="0"/>
            <a:ext cx="6858000" cy="9906000"/>
          </a:xfrm>
        </p:spPr>
        <p:txBody>
          <a:bodyPr tIns="36000"/>
          <a:lstStyle>
            <a:lvl1pPr marL="0" indent="0" algn="ctr">
              <a:buNone/>
              <a:defRPr sz="900"/>
            </a:lvl1pPr>
          </a:lstStyle>
          <a:p>
            <a:r>
              <a:rPr lang="da-DK" dirty="0"/>
              <a:t>Klik her og indsæt mørkt billede, via fanen Indsæt, Billeder</a:t>
            </a:r>
          </a:p>
        </p:txBody>
      </p:sp>
      <p:sp>
        <p:nvSpPr>
          <p:cNvPr id="2" name="Title 1"/>
          <p:cNvSpPr>
            <a:spLocks noGrp="1"/>
          </p:cNvSpPr>
          <p:nvPr>
            <p:ph type="ctrTitle" hasCustomPrompt="1"/>
          </p:nvPr>
        </p:nvSpPr>
        <p:spPr>
          <a:xfrm>
            <a:off x="399849" y="1474893"/>
            <a:ext cx="6048001" cy="5250088"/>
          </a:xfrm>
        </p:spPr>
        <p:txBody>
          <a:bodyPr anchor="b" anchorCtr="0">
            <a:normAutofit/>
          </a:bodyPr>
          <a:lstStyle>
            <a:lvl1pPr algn="l">
              <a:defRPr sz="7313">
                <a:solidFill>
                  <a:schemeClr val="bg1"/>
                </a:solidFill>
              </a:defRPr>
            </a:lvl1pPr>
          </a:lstStyle>
          <a:p>
            <a:r>
              <a:rPr lang="da-DK" dirty="0"/>
              <a:t>Indsæt titel</a:t>
            </a:r>
          </a:p>
        </p:txBody>
      </p:sp>
      <p:sp>
        <p:nvSpPr>
          <p:cNvPr id="14" name="Subtitle 2">
            <a:extLst>
              <a:ext uri="{FF2B5EF4-FFF2-40B4-BE49-F238E27FC236}">
                <a16:creationId xmlns:a16="http://schemas.microsoft.com/office/drawing/2014/main" id="{98A3A365-2E66-4DD0-BBA9-7884F7C6FE1A}"/>
              </a:ext>
            </a:extLst>
          </p:cNvPr>
          <p:cNvSpPr>
            <a:spLocks noGrp="1"/>
          </p:cNvSpPr>
          <p:nvPr>
            <p:ph type="subTitle" idx="1" hasCustomPrompt="1"/>
          </p:nvPr>
        </p:nvSpPr>
        <p:spPr>
          <a:xfrm>
            <a:off x="2488500" y="7695520"/>
            <a:ext cx="2304895" cy="1170478"/>
          </a:xfrm>
        </p:spPr>
        <p:txBody>
          <a:bodyPr>
            <a:normAutofit/>
          </a:bodyPr>
          <a:lstStyle>
            <a:lvl1pPr marL="0" indent="0" algn="l">
              <a:spcBef>
                <a:spcPts val="0"/>
              </a:spcBef>
              <a:spcAft>
                <a:spcPts val="0"/>
              </a:spcAft>
              <a:buFont typeface="Arial" panose="020B0604020202020204" pitchFamily="34" charset="0"/>
              <a:buChar char="​"/>
              <a:defRPr sz="1406" b="1">
                <a:solidFill>
                  <a:schemeClr val="bg1"/>
                </a:solidFill>
                <a:latin typeface="KBH" panose="00000500000000000000" pitchFamily="2" charset="0"/>
              </a:defRPr>
            </a:lvl1pPr>
            <a:lvl2pPr marL="0" indent="0" algn="l">
              <a:buFont typeface="Arial" panose="020B0604020202020204" pitchFamily="34" charset="0"/>
              <a:buChar char="​"/>
              <a:defRPr sz="1125" b="1">
                <a:latin typeface="KBH Tekst" panose="00000500000000000000" pitchFamily="2" charset="0"/>
              </a:defRPr>
            </a:lvl2pPr>
            <a:lvl3pPr marL="0" indent="0" algn="l">
              <a:buFont typeface="Arial" panose="020B0604020202020204" pitchFamily="34" charset="0"/>
              <a:buChar char="​"/>
              <a:defRPr sz="1125" b="1">
                <a:latin typeface="KBH Tekst" panose="00000500000000000000" pitchFamily="2" charset="0"/>
              </a:defRPr>
            </a:lvl3pPr>
            <a:lvl4pPr marL="0" indent="0" algn="l">
              <a:buFont typeface="Arial" panose="020B0604020202020204" pitchFamily="34" charset="0"/>
              <a:buChar char="​"/>
              <a:defRPr sz="1125" b="1">
                <a:latin typeface="KBH Tekst" panose="00000500000000000000" pitchFamily="2" charset="0"/>
              </a:defRPr>
            </a:lvl4pPr>
            <a:lvl5pPr marL="0" indent="0" algn="l">
              <a:buFont typeface="Arial" panose="020B0604020202020204" pitchFamily="34" charset="0"/>
              <a:buChar char="​"/>
              <a:defRPr sz="1125" b="1">
                <a:latin typeface="KBH Tekst" panose="00000500000000000000" pitchFamily="2" charset="0"/>
              </a:defRPr>
            </a:lvl5pPr>
            <a:lvl6pPr marL="0" indent="0" algn="l">
              <a:buFont typeface="Arial" panose="020B0604020202020204" pitchFamily="34" charset="0"/>
              <a:buChar char="​"/>
              <a:defRPr sz="1125" b="1">
                <a:latin typeface="KBH Tekst" panose="00000500000000000000" pitchFamily="2" charset="0"/>
              </a:defRPr>
            </a:lvl6pPr>
            <a:lvl7pPr marL="0" indent="0" algn="l">
              <a:buFont typeface="Arial" panose="020B0604020202020204" pitchFamily="34" charset="0"/>
              <a:buChar char="​"/>
              <a:defRPr sz="1125" b="1">
                <a:latin typeface="KBH Tekst" panose="00000500000000000000" pitchFamily="2" charset="0"/>
              </a:defRPr>
            </a:lvl7pPr>
            <a:lvl8pPr marL="0" indent="0" algn="l">
              <a:buFont typeface="Arial" panose="020B0604020202020204" pitchFamily="34" charset="0"/>
              <a:buChar char="​"/>
              <a:defRPr sz="1125" b="1">
                <a:latin typeface="KBH Tekst" panose="00000500000000000000" pitchFamily="2" charset="0"/>
              </a:defRPr>
            </a:lvl8pPr>
            <a:lvl9pPr marL="0" indent="0" algn="l">
              <a:buFont typeface="Arial" panose="020B0604020202020204" pitchFamily="34" charset="0"/>
              <a:buChar char="​"/>
              <a:defRPr sz="1125" b="1">
                <a:latin typeface="KBH Tekst" panose="00000500000000000000" pitchFamily="2" charset="0"/>
              </a:defRPr>
            </a:lvl9pPr>
          </a:lstStyle>
          <a:p>
            <a:r>
              <a:rPr lang="da-DK" dirty="0"/>
              <a:t>Undertitel eller oplægsholder (hvis ingen undertitel)</a:t>
            </a:r>
          </a:p>
        </p:txBody>
      </p:sp>
      <p:sp>
        <p:nvSpPr>
          <p:cNvPr id="17" name="Text Placeholder 7">
            <a:extLst>
              <a:ext uri="{FF2B5EF4-FFF2-40B4-BE49-F238E27FC236}">
                <a16:creationId xmlns:a16="http://schemas.microsoft.com/office/drawing/2014/main" id="{17210D45-E4CC-4EA8-88D2-ED969CF9E4A2}"/>
              </a:ext>
            </a:extLst>
          </p:cNvPr>
          <p:cNvSpPr>
            <a:spLocks noGrp="1"/>
          </p:cNvSpPr>
          <p:nvPr>
            <p:ph type="body" sz="quarter" idx="18" hasCustomPrompt="1"/>
          </p:nvPr>
        </p:nvSpPr>
        <p:spPr>
          <a:xfrm>
            <a:off x="407744" y="448249"/>
            <a:ext cx="1923499" cy="260000"/>
          </a:xfrm>
        </p:spPr>
        <p:txBody>
          <a:bodyPr anchor="b" anchorCtr="0"/>
          <a:lstStyle>
            <a:lvl1pPr marL="0" indent="0">
              <a:spcAft>
                <a:spcPts val="0"/>
              </a:spcAft>
              <a:buNone/>
              <a:defRPr sz="563">
                <a:solidFill>
                  <a:schemeClr val="bg1"/>
                </a:solidFill>
                <a:latin typeface="KBH Tekst" panose="00000500000000000000" pitchFamily="2" charset="0"/>
              </a:defRPr>
            </a:lvl1pPr>
            <a:lvl2pPr marL="0" indent="0">
              <a:spcAft>
                <a:spcPts val="0"/>
              </a:spcAft>
              <a:buNone/>
              <a:defRPr sz="563">
                <a:solidFill>
                  <a:schemeClr val="tx1"/>
                </a:solidFill>
                <a:latin typeface="KBH Tekst" panose="00000500000000000000" pitchFamily="2" charset="0"/>
              </a:defRPr>
            </a:lvl2pPr>
            <a:lvl3pPr marL="0" indent="0">
              <a:spcAft>
                <a:spcPts val="0"/>
              </a:spcAft>
              <a:buNone/>
              <a:defRPr sz="563">
                <a:solidFill>
                  <a:schemeClr val="tx1"/>
                </a:solidFill>
                <a:latin typeface="KBH Tekst" panose="00000500000000000000" pitchFamily="2" charset="0"/>
              </a:defRPr>
            </a:lvl3pPr>
            <a:lvl4pPr marL="0" indent="0">
              <a:spcAft>
                <a:spcPts val="0"/>
              </a:spcAft>
              <a:buNone/>
              <a:defRPr sz="563">
                <a:solidFill>
                  <a:schemeClr val="tx1"/>
                </a:solidFill>
                <a:latin typeface="KBH Tekst" panose="00000500000000000000" pitchFamily="2" charset="0"/>
              </a:defRPr>
            </a:lvl4pPr>
            <a:lvl5pPr marL="0" indent="0">
              <a:spcAft>
                <a:spcPts val="0"/>
              </a:spcAft>
              <a:buNone/>
              <a:defRPr sz="563">
                <a:solidFill>
                  <a:schemeClr val="tx1"/>
                </a:solidFill>
                <a:latin typeface="KBH Tekst" panose="00000500000000000000" pitchFamily="2" charset="0"/>
              </a:defRPr>
            </a:lvl5pPr>
          </a:lstStyle>
          <a:p>
            <a:pPr lvl="0"/>
            <a:r>
              <a:rPr lang="da-DK" dirty="0"/>
              <a:t>Klik for at tilføje dato </a:t>
            </a:r>
            <a:r>
              <a:rPr lang="da-DK" dirty="0" err="1"/>
              <a:t>dd</a:t>
            </a:r>
            <a:r>
              <a:rPr lang="da-DK" dirty="0"/>
              <a:t>. </a:t>
            </a:r>
            <a:r>
              <a:rPr lang="da-DK" dirty="0" err="1"/>
              <a:t>mmmm</a:t>
            </a:r>
            <a:r>
              <a:rPr lang="da-DK" dirty="0"/>
              <a:t> </a:t>
            </a:r>
            <a:r>
              <a:rPr lang="da-DK" dirty="0" err="1"/>
              <a:t>åååå</a:t>
            </a:r>
            <a:endParaRPr lang="da-DK" dirty="0"/>
          </a:p>
        </p:txBody>
      </p:sp>
      <p:sp>
        <p:nvSpPr>
          <p:cNvPr id="19" name="Text Placeholder 9">
            <a:extLst>
              <a:ext uri="{FF2B5EF4-FFF2-40B4-BE49-F238E27FC236}">
                <a16:creationId xmlns:a16="http://schemas.microsoft.com/office/drawing/2014/main" id="{750877AE-C14F-454F-BCD1-42B3CE1CDE88}"/>
              </a:ext>
            </a:extLst>
          </p:cNvPr>
          <p:cNvSpPr>
            <a:spLocks noGrp="1"/>
          </p:cNvSpPr>
          <p:nvPr>
            <p:ph type="body" sz="quarter" idx="19" hasCustomPrompt="1"/>
          </p:nvPr>
        </p:nvSpPr>
        <p:spPr>
          <a:xfrm>
            <a:off x="2488499" y="448249"/>
            <a:ext cx="2304896" cy="260000"/>
          </a:xfrm>
        </p:spPr>
        <p:txBody>
          <a:bodyPr anchor="b" anchorCtr="0"/>
          <a:lstStyle>
            <a:lvl1pPr marL="0" indent="0">
              <a:spcAft>
                <a:spcPts val="0"/>
              </a:spcAft>
              <a:buNone/>
              <a:defRPr sz="563">
                <a:solidFill>
                  <a:schemeClr val="bg1"/>
                </a:solidFill>
                <a:latin typeface="KBH Tekst" panose="00000500000000000000" pitchFamily="2" charset="0"/>
              </a:defRPr>
            </a:lvl1pPr>
            <a:lvl2pPr marL="0" indent="0">
              <a:spcAft>
                <a:spcPts val="0"/>
              </a:spcAft>
              <a:buNone/>
              <a:defRPr sz="563">
                <a:solidFill>
                  <a:schemeClr val="tx1"/>
                </a:solidFill>
                <a:latin typeface="KBH Tekst" panose="00000500000000000000" pitchFamily="2" charset="0"/>
              </a:defRPr>
            </a:lvl2pPr>
            <a:lvl3pPr marL="0" indent="0">
              <a:spcAft>
                <a:spcPts val="0"/>
              </a:spcAft>
              <a:buNone/>
              <a:defRPr sz="563">
                <a:solidFill>
                  <a:schemeClr val="tx1"/>
                </a:solidFill>
                <a:latin typeface="KBH Tekst" panose="00000500000000000000" pitchFamily="2" charset="0"/>
              </a:defRPr>
            </a:lvl3pPr>
            <a:lvl4pPr marL="0" indent="0">
              <a:spcAft>
                <a:spcPts val="0"/>
              </a:spcAft>
              <a:buNone/>
              <a:defRPr sz="563">
                <a:solidFill>
                  <a:schemeClr val="tx1"/>
                </a:solidFill>
                <a:latin typeface="KBH Tekst" panose="00000500000000000000" pitchFamily="2" charset="0"/>
              </a:defRPr>
            </a:lvl4pPr>
            <a:lvl5pPr marL="0" indent="0">
              <a:spcAft>
                <a:spcPts val="0"/>
              </a:spcAft>
              <a:buNone/>
              <a:defRPr sz="563">
                <a:solidFill>
                  <a:schemeClr val="tx1"/>
                </a:solidFill>
                <a:latin typeface="KBH Tekst" panose="00000500000000000000" pitchFamily="2" charset="0"/>
              </a:defRPr>
            </a:lvl5pPr>
          </a:lstStyle>
          <a:p>
            <a:pPr lvl="0"/>
            <a:r>
              <a:rPr lang="da-DK" dirty="0"/>
              <a:t>Klik for at tilføje oplægsholder / enhed</a:t>
            </a:r>
          </a:p>
        </p:txBody>
      </p:sp>
      <p:sp>
        <p:nvSpPr>
          <p:cNvPr id="20" name="Text Placeholder 17">
            <a:extLst>
              <a:ext uri="{FF2B5EF4-FFF2-40B4-BE49-F238E27FC236}">
                <a16:creationId xmlns:a16="http://schemas.microsoft.com/office/drawing/2014/main" id="{879B6635-A90F-4078-BB65-2CE867AF7B27}"/>
              </a:ext>
            </a:extLst>
          </p:cNvPr>
          <p:cNvSpPr>
            <a:spLocks noGrp="1"/>
          </p:cNvSpPr>
          <p:nvPr>
            <p:ph type="body" sz="quarter" idx="20" hasCustomPrompt="1"/>
          </p:nvPr>
        </p:nvSpPr>
        <p:spPr>
          <a:xfrm>
            <a:off x="2488499" y="767146"/>
            <a:ext cx="2304896" cy="260000"/>
          </a:xfrm>
        </p:spPr>
        <p:txBody>
          <a:bodyPr anchor="t" anchorCtr="0"/>
          <a:lstStyle>
            <a:lvl1pPr marL="0" indent="0">
              <a:spcAft>
                <a:spcPts val="0"/>
              </a:spcAft>
              <a:buNone/>
              <a:defRPr sz="563">
                <a:solidFill>
                  <a:schemeClr val="bg1"/>
                </a:solidFill>
                <a:latin typeface="KBH Tekst" panose="00000500000000000000" pitchFamily="2" charset="0"/>
              </a:defRPr>
            </a:lvl1pPr>
            <a:lvl2pPr marL="0" indent="0">
              <a:spcAft>
                <a:spcPts val="0"/>
              </a:spcAft>
              <a:buNone/>
              <a:defRPr sz="563">
                <a:latin typeface="KBH Tekst" panose="00000500000000000000" pitchFamily="2" charset="0"/>
              </a:defRPr>
            </a:lvl2pPr>
            <a:lvl3pPr marL="0" indent="0">
              <a:spcAft>
                <a:spcPts val="0"/>
              </a:spcAft>
              <a:buNone/>
              <a:defRPr sz="563">
                <a:latin typeface="KBH Tekst" panose="00000500000000000000" pitchFamily="2" charset="0"/>
              </a:defRPr>
            </a:lvl3pPr>
            <a:lvl4pPr marL="0" indent="0">
              <a:spcAft>
                <a:spcPts val="0"/>
              </a:spcAft>
              <a:buNone/>
              <a:defRPr sz="563">
                <a:latin typeface="KBH Tekst" panose="00000500000000000000" pitchFamily="2" charset="0"/>
              </a:defRPr>
            </a:lvl4pPr>
            <a:lvl5pPr marL="0" indent="0">
              <a:spcAft>
                <a:spcPts val="0"/>
              </a:spcAft>
              <a:buNone/>
              <a:defRPr sz="563">
                <a:latin typeface="KBH Tekst" panose="00000500000000000000" pitchFamily="2" charset="0"/>
              </a:defRPr>
            </a:lvl5pPr>
          </a:lstStyle>
          <a:p>
            <a:pPr lvl="0"/>
            <a:r>
              <a:rPr lang="da-DK" dirty="0"/>
              <a:t>Klik for at tilføje forvaltningsnavn</a:t>
            </a:r>
          </a:p>
        </p:txBody>
      </p:sp>
      <p:sp>
        <p:nvSpPr>
          <p:cNvPr id="21" name="Text Placeholder 20">
            <a:extLst>
              <a:ext uri="{FF2B5EF4-FFF2-40B4-BE49-F238E27FC236}">
                <a16:creationId xmlns:a16="http://schemas.microsoft.com/office/drawing/2014/main" id="{3A245F3C-0AA6-41EC-AEFA-026F6587B003}"/>
              </a:ext>
            </a:extLst>
          </p:cNvPr>
          <p:cNvSpPr>
            <a:spLocks noGrp="1"/>
          </p:cNvSpPr>
          <p:nvPr>
            <p:ph type="body" sz="quarter" idx="22" hasCustomPrompt="1"/>
          </p:nvPr>
        </p:nvSpPr>
        <p:spPr>
          <a:xfrm>
            <a:off x="5874525" y="7321722"/>
            <a:ext cx="577079" cy="1544280"/>
          </a:xfrm>
          <a:custGeom>
            <a:avLst/>
            <a:gdLst>
              <a:gd name="connsiteX0" fmla="*/ 445718 w 1025918"/>
              <a:gd name="connsiteY0" fmla="*/ 980173 h 1069117"/>
              <a:gd name="connsiteX1" fmla="*/ 464702 w 1025918"/>
              <a:gd name="connsiteY1" fmla="*/ 980540 h 1069117"/>
              <a:gd name="connsiteX2" fmla="*/ 509639 w 1025918"/>
              <a:gd name="connsiteY2" fmla="*/ 1035095 h 1069117"/>
              <a:gd name="connsiteX3" fmla="*/ 509414 w 1025918"/>
              <a:gd name="connsiteY3" fmla="*/ 981188 h 1069117"/>
              <a:gd name="connsiteX4" fmla="*/ 530119 w 1025918"/>
              <a:gd name="connsiteY4" fmla="*/ 981527 h 1069117"/>
              <a:gd name="connsiteX5" fmla="*/ 530147 w 1025918"/>
              <a:gd name="connsiteY5" fmla="*/ 1069117 h 1069117"/>
              <a:gd name="connsiteX6" fmla="*/ 509544 w 1025918"/>
              <a:gd name="connsiteY6" fmla="*/ 1069117 h 1069117"/>
              <a:gd name="connsiteX7" fmla="*/ 509527 w 1025918"/>
              <a:gd name="connsiteY7" fmla="*/ 1067846 h 1069117"/>
              <a:gd name="connsiteX8" fmla="*/ 504449 w 1025918"/>
              <a:gd name="connsiteY8" fmla="*/ 1056901 h 1069117"/>
              <a:gd name="connsiteX9" fmla="*/ 465126 w 1025918"/>
              <a:gd name="connsiteY9" fmla="*/ 1008833 h 1069117"/>
              <a:gd name="connsiteX10" fmla="*/ 463748 w 1025918"/>
              <a:gd name="connsiteY10" fmla="*/ 1069117 h 1069117"/>
              <a:gd name="connsiteX11" fmla="*/ 451642 w 1025918"/>
              <a:gd name="connsiteY11" fmla="*/ 1069117 h 1069117"/>
              <a:gd name="connsiteX12" fmla="*/ 442812 w 1025918"/>
              <a:gd name="connsiteY12" fmla="*/ 1068974 h 1069117"/>
              <a:gd name="connsiteX13" fmla="*/ 660021 w 1025918"/>
              <a:gd name="connsiteY13" fmla="*/ 951513 h 1069117"/>
              <a:gd name="connsiteX14" fmla="*/ 686537 w 1025918"/>
              <a:gd name="connsiteY14" fmla="*/ 1036280 h 1069117"/>
              <a:gd name="connsiteX15" fmla="*/ 665973 w 1025918"/>
              <a:gd name="connsiteY15" fmla="*/ 1042345 h 1069117"/>
              <a:gd name="connsiteX16" fmla="*/ 655112 w 1025918"/>
              <a:gd name="connsiteY16" fmla="*/ 1007028 h 1069117"/>
              <a:gd name="connsiteX17" fmla="*/ 616043 w 1025918"/>
              <a:gd name="connsiteY17" fmla="*/ 1018509 h 1069117"/>
              <a:gd name="connsiteX18" fmla="*/ 626086 w 1025918"/>
              <a:gd name="connsiteY18" fmla="*/ 1054052 h 1069117"/>
              <a:gd name="connsiteX19" fmla="*/ 605408 w 1025918"/>
              <a:gd name="connsiteY19" fmla="*/ 1060145 h 1069117"/>
              <a:gd name="connsiteX20" fmla="*/ 581713 w 1025918"/>
              <a:gd name="connsiteY20" fmla="*/ 974559 h 1069117"/>
              <a:gd name="connsiteX21" fmla="*/ 601939 w 1025918"/>
              <a:gd name="connsiteY21" fmla="*/ 968607 h 1069117"/>
              <a:gd name="connsiteX22" fmla="*/ 611304 w 1025918"/>
              <a:gd name="connsiteY22" fmla="*/ 1001668 h 1069117"/>
              <a:gd name="connsiteX23" fmla="*/ 650006 w 1025918"/>
              <a:gd name="connsiteY23" fmla="*/ 990300 h 1069117"/>
              <a:gd name="connsiteX24" fmla="*/ 639908 w 1025918"/>
              <a:gd name="connsiteY24" fmla="*/ 957437 h 1069117"/>
              <a:gd name="connsiteX25" fmla="*/ 330880 w 1025918"/>
              <a:gd name="connsiteY25" fmla="*/ 950864 h 1069117"/>
              <a:gd name="connsiteX26" fmla="*/ 394886 w 1025918"/>
              <a:gd name="connsiteY26" fmla="*/ 971005 h 1069117"/>
              <a:gd name="connsiteX27" fmla="*/ 389610 w 1025918"/>
              <a:gd name="connsiteY27" fmla="*/ 987818 h 1069117"/>
              <a:gd name="connsiteX28" fmla="*/ 345802 w 1025918"/>
              <a:gd name="connsiteY28" fmla="*/ 974023 h 1069117"/>
              <a:gd name="connsiteX29" fmla="*/ 340640 w 1025918"/>
              <a:gd name="connsiteY29" fmla="*/ 990469 h 1069117"/>
              <a:gd name="connsiteX30" fmla="*/ 377171 w 1025918"/>
              <a:gd name="connsiteY30" fmla="*/ 1001978 h 1069117"/>
              <a:gd name="connsiteX31" fmla="*/ 371895 w 1025918"/>
              <a:gd name="connsiteY31" fmla="*/ 1018791 h 1069117"/>
              <a:gd name="connsiteX32" fmla="*/ 335337 w 1025918"/>
              <a:gd name="connsiteY32" fmla="*/ 1007310 h 1069117"/>
              <a:gd name="connsiteX33" fmla="*/ 329752 w 1025918"/>
              <a:gd name="connsiteY33" fmla="*/ 1025081 h 1069117"/>
              <a:gd name="connsiteX34" fmla="*/ 373560 w 1025918"/>
              <a:gd name="connsiteY34" fmla="*/ 1038875 h 1069117"/>
              <a:gd name="connsiteX35" fmla="*/ 368257 w 1025918"/>
              <a:gd name="connsiteY35" fmla="*/ 1055716 h 1069117"/>
              <a:gd name="connsiteX36" fmla="*/ 304251 w 1025918"/>
              <a:gd name="connsiteY36" fmla="*/ 1035575 h 1069117"/>
              <a:gd name="connsiteX37" fmla="*/ 215252 w 1025918"/>
              <a:gd name="connsiteY37" fmla="*/ 947959 h 1069117"/>
              <a:gd name="connsiteX38" fmla="*/ 203235 w 1025918"/>
              <a:gd name="connsiteY38" fmla="*/ 965561 h 1069117"/>
              <a:gd name="connsiteX39" fmla="*/ 219145 w 1025918"/>
              <a:gd name="connsiteY39" fmla="*/ 976421 h 1069117"/>
              <a:gd name="connsiteX40" fmla="*/ 236719 w 1025918"/>
              <a:gd name="connsiteY40" fmla="*/ 975208 h 1069117"/>
              <a:gd name="connsiteX41" fmla="*/ 231162 w 1025918"/>
              <a:gd name="connsiteY41" fmla="*/ 958819 h 1069117"/>
              <a:gd name="connsiteX42" fmla="*/ 743180 w 1025918"/>
              <a:gd name="connsiteY42" fmla="*/ 930779 h 1069117"/>
              <a:gd name="connsiteX43" fmla="*/ 748455 w 1025918"/>
              <a:gd name="connsiteY43" fmla="*/ 966125 h 1069117"/>
              <a:gd name="connsiteX44" fmla="*/ 772884 w 1025918"/>
              <a:gd name="connsiteY44" fmla="*/ 950892 h 1069117"/>
              <a:gd name="connsiteX45" fmla="*/ 235252 w 1025918"/>
              <a:gd name="connsiteY45" fmla="*/ 918593 h 1069117"/>
              <a:gd name="connsiteX46" fmla="*/ 224025 w 1025918"/>
              <a:gd name="connsiteY46" fmla="*/ 935067 h 1069117"/>
              <a:gd name="connsiteX47" fmla="*/ 235449 w 1025918"/>
              <a:gd name="connsiteY47" fmla="*/ 942853 h 1069117"/>
              <a:gd name="connsiteX48" fmla="*/ 252318 w 1025918"/>
              <a:gd name="connsiteY48" fmla="*/ 941753 h 1069117"/>
              <a:gd name="connsiteX49" fmla="*/ 246676 w 1025918"/>
              <a:gd name="connsiteY49" fmla="*/ 926379 h 1069117"/>
              <a:gd name="connsiteX50" fmla="*/ 741911 w 1025918"/>
              <a:gd name="connsiteY50" fmla="*/ 907225 h 1069117"/>
              <a:gd name="connsiteX51" fmla="*/ 823181 w 1025918"/>
              <a:gd name="connsiteY51" fmla="*/ 959467 h 1069117"/>
              <a:gd name="connsiteX52" fmla="*/ 805240 w 1025918"/>
              <a:gd name="connsiteY52" fmla="*/ 972782 h 1069117"/>
              <a:gd name="connsiteX53" fmla="*/ 788907 w 1025918"/>
              <a:gd name="connsiteY53" fmla="*/ 961725 h 1069117"/>
              <a:gd name="connsiteX54" fmla="*/ 751305 w 1025918"/>
              <a:gd name="connsiteY54" fmla="*/ 985166 h 1069117"/>
              <a:gd name="connsiteX55" fmla="*/ 754238 w 1025918"/>
              <a:gd name="connsiteY55" fmla="*/ 1004884 h 1069117"/>
              <a:gd name="connsiteX56" fmla="*/ 735113 w 1025918"/>
              <a:gd name="connsiteY56" fmla="*/ 1014898 h 1069117"/>
              <a:gd name="connsiteX57" fmla="*/ 723011 w 1025918"/>
              <a:gd name="connsiteY57" fmla="*/ 919129 h 1069117"/>
              <a:gd name="connsiteX58" fmla="*/ 226761 w 1025918"/>
              <a:gd name="connsiteY58" fmla="*/ 893459 h 1069117"/>
              <a:gd name="connsiteX59" fmla="*/ 255788 w 1025918"/>
              <a:gd name="connsiteY59" fmla="*/ 913261 h 1069117"/>
              <a:gd name="connsiteX60" fmla="*/ 271359 w 1025918"/>
              <a:gd name="connsiteY60" fmla="*/ 951202 h 1069117"/>
              <a:gd name="connsiteX61" fmla="*/ 250992 w 1025918"/>
              <a:gd name="connsiteY61" fmla="*/ 959891 h 1069117"/>
              <a:gd name="connsiteX62" fmla="*/ 253672 w 1025918"/>
              <a:gd name="connsiteY62" fmla="*/ 987676 h 1069117"/>
              <a:gd name="connsiteX63" fmla="*/ 210231 w 1025918"/>
              <a:gd name="connsiteY63" fmla="*/ 989679 h 1069117"/>
              <a:gd name="connsiteX64" fmla="*/ 176690 w 1025918"/>
              <a:gd name="connsiteY64" fmla="*/ 966802 h 1069117"/>
              <a:gd name="connsiteX65" fmla="*/ 154377 w 1025918"/>
              <a:gd name="connsiteY65" fmla="*/ 860426 h 1069117"/>
              <a:gd name="connsiteX66" fmla="*/ 98467 w 1025918"/>
              <a:gd name="connsiteY66" fmla="*/ 866181 h 1069117"/>
              <a:gd name="connsiteX67" fmla="*/ 100639 w 1025918"/>
              <a:gd name="connsiteY67" fmla="*/ 871343 h 1069117"/>
              <a:gd name="connsiteX68" fmla="*/ 139398 w 1025918"/>
              <a:gd name="connsiteY68" fmla="*/ 882627 h 1069117"/>
              <a:gd name="connsiteX69" fmla="*/ 154377 w 1025918"/>
              <a:gd name="connsiteY69" fmla="*/ 860426 h 1069117"/>
              <a:gd name="connsiteX70" fmla="*/ 134190 w 1025918"/>
              <a:gd name="connsiteY70" fmla="*/ 830197 h 1069117"/>
              <a:gd name="connsiteX71" fmla="*/ 112233 w 1025918"/>
              <a:gd name="connsiteY71" fmla="*/ 832556 h 1069117"/>
              <a:gd name="connsiteX72" fmla="*/ 97311 w 1025918"/>
              <a:gd name="connsiteY72" fmla="*/ 854390 h 1069117"/>
              <a:gd name="connsiteX73" fmla="*/ 153023 w 1025918"/>
              <a:gd name="connsiteY73" fmla="*/ 848607 h 1069117"/>
              <a:gd name="connsiteX74" fmla="*/ 151048 w 1025918"/>
              <a:gd name="connsiteY74" fmla="*/ 843980 h 1069117"/>
              <a:gd name="connsiteX75" fmla="*/ 134190 w 1025918"/>
              <a:gd name="connsiteY75" fmla="*/ 830197 h 1069117"/>
              <a:gd name="connsiteX76" fmla="*/ 495084 w 1025918"/>
              <a:gd name="connsiteY76" fmla="*/ 812076 h 1069117"/>
              <a:gd name="connsiteX77" fmla="*/ 584844 w 1025918"/>
              <a:gd name="connsiteY77" fmla="*/ 836562 h 1069117"/>
              <a:gd name="connsiteX78" fmla="*/ 495084 w 1025918"/>
              <a:gd name="connsiteY78" fmla="*/ 849425 h 1069117"/>
              <a:gd name="connsiteX79" fmla="*/ 405323 w 1025918"/>
              <a:gd name="connsiteY79" fmla="*/ 836562 h 1069117"/>
              <a:gd name="connsiteX80" fmla="*/ 495084 w 1025918"/>
              <a:gd name="connsiteY80" fmla="*/ 812076 h 1069117"/>
              <a:gd name="connsiteX81" fmla="*/ 121238 w 1025918"/>
              <a:gd name="connsiteY81" fmla="*/ 808619 h 1069117"/>
              <a:gd name="connsiteX82" fmla="*/ 168086 w 1025918"/>
              <a:gd name="connsiteY82" fmla="*/ 834756 h 1069117"/>
              <a:gd name="connsiteX83" fmla="*/ 172769 w 1025918"/>
              <a:gd name="connsiteY83" fmla="*/ 846576 h 1069117"/>
              <a:gd name="connsiteX84" fmla="*/ 185209 w 1025918"/>
              <a:gd name="connsiteY84" fmla="*/ 845278 h 1069117"/>
              <a:gd name="connsiteX85" fmla="*/ 186479 w 1025918"/>
              <a:gd name="connsiteY85" fmla="*/ 857126 h 1069117"/>
              <a:gd name="connsiteX86" fmla="*/ 174377 w 1025918"/>
              <a:gd name="connsiteY86" fmla="*/ 858395 h 1069117"/>
              <a:gd name="connsiteX87" fmla="*/ 149299 w 1025918"/>
              <a:gd name="connsiteY87" fmla="*/ 900962 h 1069117"/>
              <a:gd name="connsiteX88" fmla="*/ 83573 w 1025918"/>
              <a:gd name="connsiteY88" fmla="*/ 880596 h 1069117"/>
              <a:gd name="connsiteX89" fmla="*/ 78777 w 1025918"/>
              <a:gd name="connsiteY89" fmla="*/ 868240 h 1069117"/>
              <a:gd name="connsiteX90" fmla="*/ 66168 w 1025918"/>
              <a:gd name="connsiteY90" fmla="*/ 869538 h 1069117"/>
              <a:gd name="connsiteX91" fmla="*/ 64532 w 1025918"/>
              <a:gd name="connsiteY91" fmla="*/ 857831 h 1069117"/>
              <a:gd name="connsiteX92" fmla="*/ 77282 w 1025918"/>
              <a:gd name="connsiteY92" fmla="*/ 856505 h 1069117"/>
              <a:gd name="connsiteX93" fmla="*/ 102360 w 1025918"/>
              <a:gd name="connsiteY93" fmla="*/ 814418 h 1069117"/>
              <a:gd name="connsiteX94" fmla="*/ 121238 w 1025918"/>
              <a:gd name="connsiteY94" fmla="*/ 808619 h 1069117"/>
              <a:gd name="connsiteX95" fmla="*/ 852320 w 1025918"/>
              <a:gd name="connsiteY95" fmla="*/ 803360 h 1069117"/>
              <a:gd name="connsiteX96" fmla="*/ 893167 w 1025918"/>
              <a:gd name="connsiteY96" fmla="*/ 894615 h 1069117"/>
              <a:gd name="connsiteX97" fmla="*/ 877850 w 1025918"/>
              <a:gd name="connsiteY97" fmla="*/ 910864 h 1069117"/>
              <a:gd name="connsiteX98" fmla="*/ 784422 w 1025918"/>
              <a:gd name="connsiteY98" fmla="*/ 875405 h 1069117"/>
              <a:gd name="connsiteX99" fmla="*/ 801488 w 1025918"/>
              <a:gd name="connsiteY99" fmla="*/ 860116 h 1069117"/>
              <a:gd name="connsiteX100" fmla="*/ 867440 w 1025918"/>
              <a:gd name="connsiteY100" fmla="*/ 885702 h 1069117"/>
              <a:gd name="connsiteX101" fmla="*/ 838301 w 1025918"/>
              <a:gd name="connsiteY101" fmla="*/ 821075 h 1069117"/>
              <a:gd name="connsiteX102" fmla="*/ 495055 w 1025918"/>
              <a:gd name="connsiteY102" fmla="*/ 739185 h 1069117"/>
              <a:gd name="connsiteX103" fmla="*/ 559851 w 1025918"/>
              <a:gd name="connsiteY103" fmla="*/ 758395 h 1069117"/>
              <a:gd name="connsiteX104" fmla="*/ 611502 w 1025918"/>
              <a:gd name="connsiteY104" fmla="*/ 771597 h 1069117"/>
              <a:gd name="connsiteX105" fmla="*/ 663293 w 1025918"/>
              <a:gd name="connsiteY105" fmla="*/ 759128 h 1069117"/>
              <a:gd name="connsiteX106" fmla="*/ 733025 w 1025918"/>
              <a:gd name="connsiteY106" fmla="*/ 740624 h 1069117"/>
              <a:gd name="connsiteX107" fmla="*/ 610599 w 1025918"/>
              <a:gd name="connsiteY107" fmla="*/ 805955 h 1069117"/>
              <a:gd name="connsiteX108" fmla="*/ 546367 w 1025918"/>
              <a:gd name="connsiteY108" fmla="*/ 791117 h 1069117"/>
              <a:gd name="connsiteX109" fmla="*/ 495055 w 1025918"/>
              <a:gd name="connsiteY109" fmla="*/ 774530 h 1069117"/>
              <a:gd name="connsiteX110" fmla="*/ 443743 w 1025918"/>
              <a:gd name="connsiteY110" fmla="*/ 791117 h 1069117"/>
              <a:gd name="connsiteX111" fmla="*/ 379512 w 1025918"/>
              <a:gd name="connsiteY111" fmla="*/ 805955 h 1069117"/>
              <a:gd name="connsiteX112" fmla="*/ 257085 w 1025918"/>
              <a:gd name="connsiteY112" fmla="*/ 740624 h 1069117"/>
              <a:gd name="connsiteX113" fmla="*/ 326818 w 1025918"/>
              <a:gd name="connsiteY113" fmla="*/ 759128 h 1069117"/>
              <a:gd name="connsiteX114" fmla="*/ 378609 w 1025918"/>
              <a:gd name="connsiteY114" fmla="*/ 771597 h 1069117"/>
              <a:gd name="connsiteX115" fmla="*/ 430259 w 1025918"/>
              <a:gd name="connsiteY115" fmla="*/ 758395 h 1069117"/>
              <a:gd name="connsiteX116" fmla="*/ 495055 w 1025918"/>
              <a:gd name="connsiteY116" fmla="*/ 739185 h 1069117"/>
              <a:gd name="connsiteX117" fmla="*/ 911192 w 1025918"/>
              <a:gd name="connsiteY117" fmla="*/ 698028 h 1069117"/>
              <a:gd name="connsiteX118" fmla="*/ 991136 w 1025918"/>
              <a:gd name="connsiteY118" fmla="*/ 736674 h 1069117"/>
              <a:gd name="connsiteX119" fmla="*/ 981884 w 1025918"/>
              <a:gd name="connsiteY119" fmla="*/ 755066 h 1069117"/>
              <a:gd name="connsiteX120" fmla="*/ 979937 w 1025918"/>
              <a:gd name="connsiteY120" fmla="*/ 754136 h 1069117"/>
              <a:gd name="connsiteX121" fmla="*/ 967892 w 1025918"/>
              <a:gd name="connsiteY121" fmla="*/ 753938 h 1069117"/>
              <a:gd name="connsiteX122" fmla="*/ 907497 w 1025918"/>
              <a:gd name="connsiteY122" fmla="*/ 768381 h 1069117"/>
              <a:gd name="connsiteX123" fmla="*/ 961348 w 1025918"/>
              <a:gd name="connsiteY123" fmla="*/ 795969 h 1069117"/>
              <a:gd name="connsiteX124" fmla="*/ 951926 w 1025918"/>
              <a:gd name="connsiteY124" fmla="*/ 814672 h 1069117"/>
              <a:gd name="connsiteX125" fmla="*/ 873167 w 1025918"/>
              <a:gd name="connsiteY125" fmla="*/ 773402 h 1069117"/>
              <a:gd name="connsiteX126" fmla="*/ 881771 w 1025918"/>
              <a:gd name="connsiteY126" fmla="*/ 756449 h 1069117"/>
              <a:gd name="connsiteX127" fmla="*/ 950459 w 1025918"/>
              <a:gd name="connsiteY127" fmla="*/ 739777 h 1069117"/>
              <a:gd name="connsiteX128" fmla="*/ 901855 w 1025918"/>
              <a:gd name="connsiteY128" fmla="*/ 716505 h 1069117"/>
              <a:gd name="connsiteX129" fmla="*/ 79059 w 1025918"/>
              <a:gd name="connsiteY129" fmla="*/ 698028 h 1069117"/>
              <a:gd name="connsiteX130" fmla="*/ 88256 w 1025918"/>
              <a:gd name="connsiteY130" fmla="*/ 717097 h 1069117"/>
              <a:gd name="connsiteX131" fmla="*/ 57395 w 1025918"/>
              <a:gd name="connsiteY131" fmla="*/ 731963 h 1069117"/>
              <a:gd name="connsiteX132" fmla="*/ 102529 w 1025918"/>
              <a:gd name="connsiteY132" fmla="*/ 746688 h 1069117"/>
              <a:gd name="connsiteX133" fmla="*/ 112289 w 1025918"/>
              <a:gd name="connsiteY133" fmla="*/ 766914 h 1069117"/>
              <a:gd name="connsiteX134" fmla="*/ 59285 w 1025918"/>
              <a:gd name="connsiteY134" fmla="*/ 751907 h 1069117"/>
              <a:gd name="connsiteX135" fmla="*/ 34179 w 1025918"/>
              <a:gd name="connsiteY135" fmla="*/ 809368 h 1069117"/>
              <a:gd name="connsiteX136" fmla="*/ 22726 w 1025918"/>
              <a:gd name="connsiteY136" fmla="*/ 785617 h 1069117"/>
              <a:gd name="connsiteX137" fmla="*/ 43601 w 1025918"/>
              <a:gd name="connsiteY137" fmla="*/ 738649 h 1069117"/>
              <a:gd name="connsiteX138" fmla="*/ 8283 w 1025918"/>
              <a:gd name="connsiteY138" fmla="*/ 755687 h 1069117"/>
              <a:gd name="connsiteX139" fmla="*/ 0 w 1025918"/>
              <a:gd name="connsiteY139" fmla="*/ 738563 h 1069117"/>
              <a:gd name="connsiteX140" fmla="*/ 0 w 1025918"/>
              <a:gd name="connsiteY140" fmla="*/ 736164 h 1069117"/>
              <a:gd name="connsiteX141" fmla="*/ 258750 w 1025918"/>
              <a:gd name="connsiteY141" fmla="*/ 664995 h 1069117"/>
              <a:gd name="connsiteX142" fmla="*/ 326000 w 1025918"/>
              <a:gd name="connsiteY142" fmla="*/ 686801 h 1069117"/>
              <a:gd name="connsiteX143" fmla="*/ 377142 w 1025918"/>
              <a:gd name="connsiteY143" fmla="*/ 701977 h 1069117"/>
              <a:gd name="connsiteX144" fmla="*/ 428313 w 1025918"/>
              <a:gd name="connsiteY144" fmla="*/ 686801 h 1069117"/>
              <a:gd name="connsiteX145" fmla="*/ 495084 w 1025918"/>
              <a:gd name="connsiteY145" fmla="*/ 668268 h 1069117"/>
              <a:gd name="connsiteX146" fmla="*/ 561854 w 1025918"/>
              <a:gd name="connsiteY146" fmla="*/ 686801 h 1069117"/>
              <a:gd name="connsiteX147" fmla="*/ 613025 w 1025918"/>
              <a:gd name="connsiteY147" fmla="*/ 701977 h 1069117"/>
              <a:gd name="connsiteX148" fmla="*/ 664167 w 1025918"/>
              <a:gd name="connsiteY148" fmla="*/ 686801 h 1069117"/>
              <a:gd name="connsiteX149" fmla="*/ 731417 w 1025918"/>
              <a:gd name="connsiteY149" fmla="*/ 664995 h 1069117"/>
              <a:gd name="connsiteX150" fmla="*/ 778413 w 1025918"/>
              <a:gd name="connsiteY150" fmla="*/ 671737 h 1069117"/>
              <a:gd name="connsiteX151" fmla="*/ 760049 w 1025918"/>
              <a:gd name="connsiteY151" fmla="*/ 703698 h 1069117"/>
              <a:gd name="connsiteX152" fmla="*/ 731445 w 1025918"/>
              <a:gd name="connsiteY152" fmla="*/ 700934 h 1069117"/>
              <a:gd name="connsiteX153" fmla="*/ 678610 w 1025918"/>
              <a:gd name="connsiteY153" fmla="*/ 716082 h 1069117"/>
              <a:gd name="connsiteX154" fmla="*/ 616043 w 1025918"/>
              <a:gd name="connsiteY154" fmla="*/ 736759 h 1069117"/>
              <a:gd name="connsiteX155" fmla="*/ 548060 w 1025918"/>
              <a:gd name="connsiteY155" fmla="*/ 717097 h 1069117"/>
              <a:gd name="connsiteX156" fmla="*/ 495084 w 1025918"/>
              <a:gd name="connsiteY156" fmla="*/ 702739 h 1069117"/>
              <a:gd name="connsiteX157" fmla="*/ 442107 w 1025918"/>
              <a:gd name="connsiteY157" fmla="*/ 717097 h 1069117"/>
              <a:gd name="connsiteX158" fmla="*/ 374124 w 1025918"/>
              <a:gd name="connsiteY158" fmla="*/ 736759 h 1069117"/>
              <a:gd name="connsiteX159" fmla="*/ 311557 w 1025918"/>
              <a:gd name="connsiteY159" fmla="*/ 716082 h 1069117"/>
              <a:gd name="connsiteX160" fmla="*/ 258721 w 1025918"/>
              <a:gd name="connsiteY160" fmla="*/ 700934 h 1069117"/>
              <a:gd name="connsiteX161" fmla="*/ 230118 w 1025918"/>
              <a:gd name="connsiteY161" fmla="*/ 703698 h 1069117"/>
              <a:gd name="connsiteX162" fmla="*/ 211754 w 1025918"/>
              <a:gd name="connsiteY162" fmla="*/ 671737 h 1069117"/>
              <a:gd name="connsiteX163" fmla="*/ 258750 w 1025918"/>
              <a:gd name="connsiteY163" fmla="*/ 664995 h 1069117"/>
              <a:gd name="connsiteX164" fmla="*/ 949867 w 1025918"/>
              <a:gd name="connsiteY164" fmla="*/ 589283 h 1069117"/>
              <a:gd name="connsiteX165" fmla="*/ 959317 w 1025918"/>
              <a:gd name="connsiteY165" fmla="*/ 606265 h 1069117"/>
              <a:gd name="connsiteX166" fmla="*/ 946482 w 1025918"/>
              <a:gd name="connsiteY166" fmla="*/ 624685 h 1069117"/>
              <a:gd name="connsiteX167" fmla="*/ 951841 w 1025918"/>
              <a:gd name="connsiteY167" fmla="*/ 639467 h 1069117"/>
              <a:gd name="connsiteX168" fmla="*/ 966228 w 1025918"/>
              <a:gd name="connsiteY168" fmla="*/ 624826 h 1069117"/>
              <a:gd name="connsiteX169" fmla="*/ 1001404 w 1025918"/>
              <a:gd name="connsiteY169" fmla="*/ 597548 h 1069117"/>
              <a:gd name="connsiteX170" fmla="*/ 1023435 w 1025918"/>
              <a:gd name="connsiteY170" fmla="*/ 638508 h 1069117"/>
              <a:gd name="connsiteX171" fmla="*/ 998753 w 1025918"/>
              <a:gd name="connsiteY171" fmla="*/ 673317 h 1069117"/>
              <a:gd name="connsiteX172" fmla="*/ 988879 w 1025918"/>
              <a:gd name="connsiteY172" fmla="*/ 655856 h 1069117"/>
              <a:gd name="connsiteX173" fmla="*/ 1006059 w 1025918"/>
              <a:gd name="connsiteY173" fmla="*/ 634417 h 1069117"/>
              <a:gd name="connsiteX174" fmla="*/ 999091 w 1025918"/>
              <a:gd name="connsiteY174" fmla="*/ 618028 h 1069117"/>
              <a:gd name="connsiteX175" fmla="*/ 983548 w 1025918"/>
              <a:gd name="connsiteY175" fmla="*/ 633543 h 1069117"/>
              <a:gd name="connsiteX176" fmla="*/ 949387 w 1025918"/>
              <a:gd name="connsiteY176" fmla="*/ 659805 h 1069117"/>
              <a:gd name="connsiteX177" fmla="*/ 929302 w 1025918"/>
              <a:gd name="connsiteY177" fmla="*/ 620651 h 1069117"/>
              <a:gd name="connsiteX178" fmla="*/ 949867 w 1025918"/>
              <a:gd name="connsiteY178" fmla="*/ 589283 h 1069117"/>
              <a:gd name="connsiteX179" fmla="*/ 424195 w 1025918"/>
              <a:gd name="connsiteY179" fmla="*/ 455094 h 1069117"/>
              <a:gd name="connsiteX180" fmla="*/ 565972 w 1025918"/>
              <a:gd name="connsiteY180" fmla="*/ 455094 h 1069117"/>
              <a:gd name="connsiteX181" fmla="*/ 565916 w 1025918"/>
              <a:gd name="connsiteY181" fmla="*/ 476504 h 1069117"/>
              <a:gd name="connsiteX182" fmla="*/ 557087 w 1025918"/>
              <a:gd name="connsiteY182" fmla="*/ 490242 h 1069117"/>
              <a:gd name="connsiteX183" fmla="*/ 569442 w 1025918"/>
              <a:gd name="connsiteY183" fmla="*/ 643867 h 1069117"/>
              <a:gd name="connsiteX184" fmla="*/ 520077 w 1025918"/>
              <a:gd name="connsiteY184" fmla="*/ 643867 h 1069117"/>
              <a:gd name="connsiteX185" fmla="*/ 516353 w 1025918"/>
              <a:gd name="connsiteY185" fmla="*/ 590552 h 1069117"/>
              <a:gd name="connsiteX186" fmla="*/ 495055 w 1025918"/>
              <a:gd name="connsiteY186" fmla="*/ 569226 h 1069117"/>
              <a:gd name="connsiteX187" fmla="*/ 473758 w 1025918"/>
              <a:gd name="connsiteY187" fmla="*/ 590552 h 1069117"/>
              <a:gd name="connsiteX188" fmla="*/ 470034 w 1025918"/>
              <a:gd name="connsiteY188" fmla="*/ 643867 h 1069117"/>
              <a:gd name="connsiteX189" fmla="*/ 420669 w 1025918"/>
              <a:gd name="connsiteY189" fmla="*/ 643867 h 1069117"/>
              <a:gd name="connsiteX190" fmla="*/ 433024 w 1025918"/>
              <a:gd name="connsiteY190" fmla="*/ 490242 h 1069117"/>
              <a:gd name="connsiteX191" fmla="*/ 424195 w 1025918"/>
              <a:gd name="connsiteY191" fmla="*/ 476504 h 1069117"/>
              <a:gd name="connsiteX192" fmla="*/ 624534 w 1025918"/>
              <a:gd name="connsiteY192" fmla="*/ 425136 h 1069117"/>
              <a:gd name="connsiteX193" fmla="*/ 639992 w 1025918"/>
              <a:gd name="connsiteY193" fmla="*/ 425136 h 1069117"/>
              <a:gd name="connsiteX194" fmla="*/ 641995 w 1025918"/>
              <a:gd name="connsiteY194" fmla="*/ 441186 h 1069117"/>
              <a:gd name="connsiteX195" fmla="*/ 656946 w 1025918"/>
              <a:gd name="connsiteY195" fmla="*/ 441186 h 1069117"/>
              <a:gd name="connsiteX196" fmla="*/ 659146 w 1025918"/>
              <a:gd name="connsiteY196" fmla="*/ 425136 h 1069117"/>
              <a:gd name="connsiteX197" fmla="*/ 667694 w 1025918"/>
              <a:gd name="connsiteY197" fmla="*/ 425136 h 1069117"/>
              <a:gd name="connsiteX198" fmla="*/ 676213 w 1025918"/>
              <a:gd name="connsiteY198" fmla="*/ 425136 h 1069117"/>
              <a:gd name="connsiteX199" fmla="*/ 678413 w 1025918"/>
              <a:gd name="connsiteY199" fmla="*/ 441186 h 1069117"/>
              <a:gd name="connsiteX200" fmla="*/ 693363 w 1025918"/>
              <a:gd name="connsiteY200" fmla="*/ 441186 h 1069117"/>
              <a:gd name="connsiteX201" fmla="*/ 695366 w 1025918"/>
              <a:gd name="connsiteY201" fmla="*/ 425136 h 1069117"/>
              <a:gd name="connsiteX202" fmla="*/ 710825 w 1025918"/>
              <a:gd name="connsiteY202" fmla="*/ 425136 h 1069117"/>
              <a:gd name="connsiteX203" fmla="*/ 708709 w 1025918"/>
              <a:gd name="connsiteY203" fmla="*/ 447787 h 1069117"/>
              <a:gd name="connsiteX204" fmla="*/ 698131 w 1025918"/>
              <a:gd name="connsiteY204" fmla="*/ 456363 h 1069117"/>
              <a:gd name="connsiteX205" fmla="*/ 698723 w 1025918"/>
              <a:gd name="connsiteY205" fmla="*/ 467364 h 1069117"/>
              <a:gd name="connsiteX206" fmla="*/ 698808 w 1025918"/>
              <a:gd name="connsiteY206" fmla="*/ 467364 h 1069117"/>
              <a:gd name="connsiteX207" fmla="*/ 709781 w 1025918"/>
              <a:gd name="connsiteY207" fmla="*/ 481074 h 1069117"/>
              <a:gd name="connsiteX208" fmla="*/ 709781 w 1025918"/>
              <a:gd name="connsiteY208" fmla="*/ 493683 h 1069117"/>
              <a:gd name="connsiteX209" fmla="*/ 701234 w 1025918"/>
              <a:gd name="connsiteY209" fmla="*/ 493683 h 1069117"/>
              <a:gd name="connsiteX210" fmla="*/ 722786 w 1025918"/>
              <a:gd name="connsiteY210" fmla="*/ 643895 h 1069117"/>
              <a:gd name="connsiteX211" fmla="*/ 667694 w 1025918"/>
              <a:gd name="connsiteY211" fmla="*/ 643895 h 1069117"/>
              <a:gd name="connsiteX212" fmla="*/ 612602 w 1025918"/>
              <a:gd name="connsiteY212" fmla="*/ 643895 h 1069117"/>
              <a:gd name="connsiteX213" fmla="*/ 634097 w 1025918"/>
              <a:gd name="connsiteY213" fmla="*/ 493683 h 1069117"/>
              <a:gd name="connsiteX214" fmla="*/ 625549 w 1025918"/>
              <a:gd name="connsiteY214" fmla="*/ 493683 h 1069117"/>
              <a:gd name="connsiteX215" fmla="*/ 625549 w 1025918"/>
              <a:gd name="connsiteY215" fmla="*/ 481074 h 1069117"/>
              <a:gd name="connsiteX216" fmla="*/ 636551 w 1025918"/>
              <a:gd name="connsiteY216" fmla="*/ 467364 h 1069117"/>
              <a:gd name="connsiteX217" fmla="*/ 636607 w 1025918"/>
              <a:gd name="connsiteY217" fmla="*/ 467364 h 1069117"/>
              <a:gd name="connsiteX218" fmla="*/ 637228 w 1025918"/>
              <a:gd name="connsiteY218" fmla="*/ 456363 h 1069117"/>
              <a:gd name="connsiteX219" fmla="*/ 626650 w 1025918"/>
              <a:gd name="connsiteY219" fmla="*/ 447787 h 1069117"/>
              <a:gd name="connsiteX220" fmla="*/ 279370 w 1025918"/>
              <a:gd name="connsiteY220" fmla="*/ 425136 h 1069117"/>
              <a:gd name="connsiteX221" fmla="*/ 294829 w 1025918"/>
              <a:gd name="connsiteY221" fmla="*/ 425136 h 1069117"/>
              <a:gd name="connsiteX222" fmla="*/ 296832 w 1025918"/>
              <a:gd name="connsiteY222" fmla="*/ 441186 h 1069117"/>
              <a:gd name="connsiteX223" fmla="*/ 311782 w 1025918"/>
              <a:gd name="connsiteY223" fmla="*/ 441186 h 1069117"/>
              <a:gd name="connsiteX224" fmla="*/ 313983 w 1025918"/>
              <a:gd name="connsiteY224" fmla="*/ 425136 h 1069117"/>
              <a:gd name="connsiteX225" fmla="*/ 322502 w 1025918"/>
              <a:gd name="connsiteY225" fmla="*/ 425136 h 1069117"/>
              <a:gd name="connsiteX226" fmla="*/ 331049 w 1025918"/>
              <a:gd name="connsiteY226" fmla="*/ 425136 h 1069117"/>
              <a:gd name="connsiteX227" fmla="*/ 333249 w 1025918"/>
              <a:gd name="connsiteY227" fmla="*/ 441186 h 1069117"/>
              <a:gd name="connsiteX228" fmla="*/ 348200 w 1025918"/>
              <a:gd name="connsiteY228" fmla="*/ 441186 h 1069117"/>
              <a:gd name="connsiteX229" fmla="*/ 350203 w 1025918"/>
              <a:gd name="connsiteY229" fmla="*/ 425136 h 1069117"/>
              <a:gd name="connsiteX230" fmla="*/ 365661 w 1025918"/>
              <a:gd name="connsiteY230" fmla="*/ 425136 h 1069117"/>
              <a:gd name="connsiteX231" fmla="*/ 363546 w 1025918"/>
              <a:gd name="connsiteY231" fmla="*/ 447787 h 1069117"/>
              <a:gd name="connsiteX232" fmla="*/ 352967 w 1025918"/>
              <a:gd name="connsiteY232" fmla="*/ 456363 h 1069117"/>
              <a:gd name="connsiteX233" fmla="*/ 353588 w 1025918"/>
              <a:gd name="connsiteY233" fmla="*/ 467364 h 1069117"/>
              <a:gd name="connsiteX234" fmla="*/ 353644 w 1025918"/>
              <a:gd name="connsiteY234" fmla="*/ 467364 h 1069117"/>
              <a:gd name="connsiteX235" fmla="*/ 364646 w 1025918"/>
              <a:gd name="connsiteY235" fmla="*/ 481074 h 1069117"/>
              <a:gd name="connsiteX236" fmla="*/ 364646 w 1025918"/>
              <a:gd name="connsiteY236" fmla="*/ 493683 h 1069117"/>
              <a:gd name="connsiteX237" fmla="*/ 356098 w 1025918"/>
              <a:gd name="connsiteY237" fmla="*/ 493683 h 1069117"/>
              <a:gd name="connsiteX238" fmla="*/ 377566 w 1025918"/>
              <a:gd name="connsiteY238" fmla="*/ 643895 h 1069117"/>
              <a:gd name="connsiteX239" fmla="*/ 322474 w 1025918"/>
              <a:gd name="connsiteY239" fmla="*/ 643895 h 1069117"/>
              <a:gd name="connsiteX240" fmla="*/ 267410 w 1025918"/>
              <a:gd name="connsiteY240" fmla="*/ 643895 h 1069117"/>
              <a:gd name="connsiteX241" fmla="*/ 288905 w 1025918"/>
              <a:gd name="connsiteY241" fmla="*/ 493683 h 1069117"/>
              <a:gd name="connsiteX242" fmla="*/ 280358 w 1025918"/>
              <a:gd name="connsiteY242" fmla="*/ 493683 h 1069117"/>
              <a:gd name="connsiteX243" fmla="*/ 280358 w 1025918"/>
              <a:gd name="connsiteY243" fmla="*/ 481074 h 1069117"/>
              <a:gd name="connsiteX244" fmla="*/ 291359 w 1025918"/>
              <a:gd name="connsiteY244" fmla="*/ 467364 h 1069117"/>
              <a:gd name="connsiteX245" fmla="*/ 291416 w 1025918"/>
              <a:gd name="connsiteY245" fmla="*/ 467364 h 1069117"/>
              <a:gd name="connsiteX246" fmla="*/ 292036 w 1025918"/>
              <a:gd name="connsiteY246" fmla="*/ 456363 h 1069117"/>
              <a:gd name="connsiteX247" fmla="*/ 281458 w 1025918"/>
              <a:gd name="connsiteY247" fmla="*/ 447787 h 1069117"/>
              <a:gd name="connsiteX248" fmla="*/ 1008795 w 1025918"/>
              <a:gd name="connsiteY248" fmla="*/ 375686 h 1069117"/>
              <a:gd name="connsiteX249" fmla="*/ 1014380 w 1025918"/>
              <a:gd name="connsiteY249" fmla="*/ 401468 h 1069117"/>
              <a:gd name="connsiteX250" fmla="*/ 983125 w 1025918"/>
              <a:gd name="connsiteY250" fmla="*/ 442258 h 1069117"/>
              <a:gd name="connsiteX251" fmla="*/ 1021433 w 1025918"/>
              <a:gd name="connsiteY251" fmla="*/ 433937 h 1069117"/>
              <a:gd name="connsiteX252" fmla="*/ 1025918 w 1025918"/>
              <a:gd name="connsiteY252" fmla="*/ 454642 h 1069117"/>
              <a:gd name="connsiteX253" fmla="*/ 939147 w 1025918"/>
              <a:gd name="connsiteY253" fmla="*/ 473486 h 1069117"/>
              <a:gd name="connsiteX254" fmla="*/ 934662 w 1025918"/>
              <a:gd name="connsiteY254" fmla="*/ 452780 h 1069117"/>
              <a:gd name="connsiteX255" fmla="*/ 968146 w 1025918"/>
              <a:gd name="connsiteY255" fmla="*/ 445503 h 1069117"/>
              <a:gd name="connsiteX256" fmla="*/ 927695 w 1025918"/>
              <a:gd name="connsiteY256" fmla="*/ 420679 h 1069117"/>
              <a:gd name="connsiteX257" fmla="*/ 922927 w 1025918"/>
              <a:gd name="connsiteY257" fmla="*/ 398732 h 1069117"/>
              <a:gd name="connsiteX258" fmla="*/ 970967 w 1025918"/>
              <a:gd name="connsiteY258" fmla="*/ 425700 h 1069117"/>
              <a:gd name="connsiteX259" fmla="*/ 667637 w 1025918"/>
              <a:gd name="connsiteY259" fmla="*/ 368492 h 1069117"/>
              <a:gd name="connsiteX260" fmla="*/ 701996 w 1025918"/>
              <a:gd name="connsiteY260" fmla="*/ 402964 h 1069117"/>
              <a:gd name="connsiteX261" fmla="*/ 701996 w 1025918"/>
              <a:gd name="connsiteY261" fmla="*/ 410354 h 1069117"/>
              <a:gd name="connsiteX262" fmla="*/ 633279 w 1025918"/>
              <a:gd name="connsiteY262" fmla="*/ 410354 h 1069117"/>
              <a:gd name="connsiteX263" fmla="*/ 633279 w 1025918"/>
              <a:gd name="connsiteY263" fmla="*/ 402964 h 1069117"/>
              <a:gd name="connsiteX264" fmla="*/ 667637 w 1025918"/>
              <a:gd name="connsiteY264" fmla="*/ 368492 h 1069117"/>
              <a:gd name="connsiteX265" fmla="*/ 322530 w 1025918"/>
              <a:gd name="connsiteY265" fmla="*/ 368492 h 1069117"/>
              <a:gd name="connsiteX266" fmla="*/ 356888 w 1025918"/>
              <a:gd name="connsiteY266" fmla="*/ 402964 h 1069117"/>
              <a:gd name="connsiteX267" fmla="*/ 356888 w 1025918"/>
              <a:gd name="connsiteY267" fmla="*/ 410354 h 1069117"/>
              <a:gd name="connsiteX268" fmla="*/ 288172 w 1025918"/>
              <a:gd name="connsiteY268" fmla="*/ 410354 h 1069117"/>
              <a:gd name="connsiteX269" fmla="*/ 288172 w 1025918"/>
              <a:gd name="connsiteY269" fmla="*/ 402964 h 1069117"/>
              <a:gd name="connsiteX270" fmla="*/ 322530 w 1025918"/>
              <a:gd name="connsiteY270" fmla="*/ 368492 h 1069117"/>
              <a:gd name="connsiteX271" fmla="*/ 430767 w 1025918"/>
              <a:gd name="connsiteY271" fmla="*/ 356673 h 1069117"/>
              <a:gd name="connsiteX272" fmla="*/ 454011 w 1025918"/>
              <a:gd name="connsiteY272" fmla="*/ 356673 h 1069117"/>
              <a:gd name="connsiteX273" fmla="*/ 456381 w 1025918"/>
              <a:gd name="connsiteY273" fmla="*/ 374501 h 1069117"/>
              <a:gd name="connsiteX274" fmla="*/ 476889 w 1025918"/>
              <a:gd name="connsiteY274" fmla="*/ 374501 h 1069117"/>
              <a:gd name="connsiteX275" fmla="*/ 479258 w 1025918"/>
              <a:gd name="connsiteY275" fmla="*/ 356673 h 1069117"/>
              <a:gd name="connsiteX276" fmla="*/ 510937 w 1025918"/>
              <a:gd name="connsiteY276" fmla="*/ 356673 h 1069117"/>
              <a:gd name="connsiteX277" fmla="*/ 513306 w 1025918"/>
              <a:gd name="connsiteY277" fmla="*/ 374501 h 1069117"/>
              <a:gd name="connsiteX278" fmla="*/ 533814 w 1025918"/>
              <a:gd name="connsiteY278" fmla="*/ 374501 h 1069117"/>
              <a:gd name="connsiteX279" fmla="*/ 536212 w 1025918"/>
              <a:gd name="connsiteY279" fmla="*/ 356673 h 1069117"/>
              <a:gd name="connsiteX280" fmla="*/ 559428 w 1025918"/>
              <a:gd name="connsiteY280" fmla="*/ 356673 h 1069117"/>
              <a:gd name="connsiteX281" fmla="*/ 557905 w 1025918"/>
              <a:gd name="connsiteY281" fmla="*/ 385079 h 1069117"/>
              <a:gd name="connsiteX282" fmla="*/ 545662 w 1025918"/>
              <a:gd name="connsiteY282" fmla="*/ 402738 h 1069117"/>
              <a:gd name="connsiteX283" fmla="*/ 549132 w 1025918"/>
              <a:gd name="connsiteY283" fmla="*/ 438168 h 1069117"/>
              <a:gd name="connsiteX284" fmla="*/ 441063 w 1025918"/>
              <a:gd name="connsiteY284" fmla="*/ 438168 h 1069117"/>
              <a:gd name="connsiteX285" fmla="*/ 444533 w 1025918"/>
              <a:gd name="connsiteY285" fmla="*/ 402738 h 1069117"/>
              <a:gd name="connsiteX286" fmla="*/ 432291 w 1025918"/>
              <a:gd name="connsiteY286" fmla="*/ 385079 h 1069117"/>
              <a:gd name="connsiteX287" fmla="*/ 938664 w 1025918"/>
              <a:gd name="connsiteY287" fmla="*/ 280167 h 1069117"/>
              <a:gd name="connsiteX288" fmla="*/ 916665 w 1025918"/>
              <a:gd name="connsiteY288" fmla="*/ 282201 h 1069117"/>
              <a:gd name="connsiteX289" fmla="*/ 904479 w 1025918"/>
              <a:gd name="connsiteY289" fmla="*/ 320791 h 1069117"/>
              <a:gd name="connsiteX290" fmla="*/ 943068 w 1025918"/>
              <a:gd name="connsiteY290" fmla="*/ 332639 h 1069117"/>
              <a:gd name="connsiteX291" fmla="*/ 955311 w 1025918"/>
              <a:gd name="connsiteY291" fmla="*/ 294190 h 1069117"/>
              <a:gd name="connsiteX292" fmla="*/ 938664 w 1025918"/>
              <a:gd name="connsiteY292" fmla="*/ 280167 h 1069117"/>
              <a:gd name="connsiteX293" fmla="*/ 926006 w 1025918"/>
              <a:gd name="connsiteY293" fmla="*/ 258348 h 1069117"/>
              <a:gd name="connsiteX294" fmla="*/ 972462 w 1025918"/>
              <a:gd name="connsiteY294" fmla="*/ 285192 h 1069117"/>
              <a:gd name="connsiteX295" fmla="*/ 952716 w 1025918"/>
              <a:gd name="connsiteY295" fmla="*/ 351116 h 1069117"/>
              <a:gd name="connsiteX296" fmla="*/ 887300 w 1025918"/>
              <a:gd name="connsiteY296" fmla="*/ 329790 h 1069117"/>
              <a:gd name="connsiteX297" fmla="*/ 907046 w 1025918"/>
              <a:gd name="connsiteY297" fmla="*/ 263866 h 1069117"/>
              <a:gd name="connsiteX298" fmla="*/ 926006 w 1025918"/>
              <a:gd name="connsiteY298" fmla="*/ 258348 h 1069117"/>
              <a:gd name="connsiteX299" fmla="*/ 620980 w 1025918"/>
              <a:gd name="connsiteY299" fmla="*/ 249367 h 1069117"/>
              <a:gd name="connsiteX300" fmla="*/ 652940 w 1025918"/>
              <a:gd name="connsiteY300" fmla="*/ 281637 h 1069117"/>
              <a:gd name="connsiteX301" fmla="*/ 619033 w 1025918"/>
              <a:gd name="connsiteY301" fmla="*/ 317209 h 1069117"/>
              <a:gd name="connsiteX302" fmla="*/ 596466 w 1025918"/>
              <a:gd name="connsiteY302" fmla="*/ 308605 h 1069117"/>
              <a:gd name="connsiteX303" fmla="*/ 596974 w 1025918"/>
              <a:gd name="connsiteY303" fmla="*/ 307646 h 1069117"/>
              <a:gd name="connsiteX304" fmla="*/ 603970 w 1025918"/>
              <a:gd name="connsiteY304" fmla="*/ 308633 h 1069117"/>
              <a:gd name="connsiteX305" fmla="*/ 629019 w 1025918"/>
              <a:gd name="connsiteY305" fmla="*/ 278957 h 1069117"/>
              <a:gd name="connsiteX306" fmla="*/ 610063 w 1025918"/>
              <a:gd name="connsiteY306" fmla="*/ 258591 h 1069117"/>
              <a:gd name="connsiteX307" fmla="*/ 597002 w 1025918"/>
              <a:gd name="connsiteY307" fmla="*/ 258845 h 1069117"/>
              <a:gd name="connsiteX308" fmla="*/ 596466 w 1025918"/>
              <a:gd name="connsiteY308" fmla="*/ 257914 h 1069117"/>
              <a:gd name="connsiteX309" fmla="*/ 620980 w 1025918"/>
              <a:gd name="connsiteY309" fmla="*/ 249367 h 1069117"/>
              <a:gd name="connsiteX310" fmla="*/ 495084 w 1025918"/>
              <a:gd name="connsiteY310" fmla="*/ 243273 h 1069117"/>
              <a:gd name="connsiteX311" fmla="*/ 547326 w 1025918"/>
              <a:gd name="connsiteY311" fmla="*/ 335065 h 1069117"/>
              <a:gd name="connsiteX312" fmla="*/ 547326 w 1025918"/>
              <a:gd name="connsiteY312" fmla="*/ 340086 h 1069117"/>
              <a:gd name="connsiteX313" fmla="*/ 442812 w 1025918"/>
              <a:gd name="connsiteY313" fmla="*/ 340086 h 1069117"/>
              <a:gd name="connsiteX314" fmla="*/ 442812 w 1025918"/>
              <a:gd name="connsiteY314" fmla="*/ 335065 h 1069117"/>
              <a:gd name="connsiteX315" fmla="*/ 495084 w 1025918"/>
              <a:gd name="connsiteY315" fmla="*/ 243273 h 1069117"/>
              <a:gd name="connsiteX316" fmla="*/ 367015 w 1025918"/>
              <a:gd name="connsiteY316" fmla="*/ 242709 h 1069117"/>
              <a:gd name="connsiteX317" fmla="*/ 375196 w 1025918"/>
              <a:gd name="connsiteY317" fmla="*/ 269084 h 1069117"/>
              <a:gd name="connsiteX318" fmla="*/ 402135 w 1025918"/>
              <a:gd name="connsiteY318" fmla="*/ 262991 h 1069117"/>
              <a:gd name="connsiteX319" fmla="*/ 383376 w 1025918"/>
              <a:gd name="connsiteY319" fmla="*/ 283273 h 1069117"/>
              <a:gd name="connsiteX320" fmla="*/ 402135 w 1025918"/>
              <a:gd name="connsiteY320" fmla="*/ 303556 h 1069117"/>
              <a:gd name="connsiteX321" fmla="*/ 375196 w 1025918"/>
              <a:gd name="connsiteY321" fmla="*/ 297462 h 1069117"/>
              <a:gd name="connsiteX322" fmla="*/ 367015 w 1025918"/>
              <a:gd name="connsiteY322" fmla="*/ 323838 h 1069117"/>
              <a:gd name="connsiteX323" fmla="*/ 358835 w 1025918"/>
              <a:gd name="connsiteY323" fmla="*/ 297462 h 1069117"/>
              <a:gd name="connsiteX324" fmla="*/ 331895 w 1025918"/>
              <a:gd name="connsiteY324" fmla="*/ 303556 h 1069117"/>
              <a:gd name="connsiteX325" fmla="*/ 350654 w 1025918"/>
              <a:gd name="connsiteY325" fmla="*/ 283273 h 1069117"/>
              <a:gd name="connsiteX326" fmla="*/ 331895 w 1025918"/>
              <a:gd name="connsiteY326" fmla="*/ 262991 h 1069117"/>
              <a:gd name="connsiteX327" fmla="*/ 358835 w 1025918"/>
              <a:gd name="connsiteY327" fmla="*/ 269084 h 1069117"/>
              <a:gd name="connsiteX328" fmla="*/ 495084 w 1025918"/>
              <a:gd name="connsiteY328" fmla="*/ 198111 h 1069117"/>
              <a:gd name="connsiteX329" fmla="*/ 512432 w 1025918"/>
              <a:gd name="connsiteY329" fmla="*/ 215459 h 1069117"/>
              <a:gd name="connsiteX330" fmla="*/ 495084 w 1025918"/>
              <a:gd name="connsiteY330" fmla="*/ 232808 h 1069117"/>
              <a:gd name="connsiteX331" fmla="*/ 477735 w 1025918"/>
              <a:gd name="connsiteY331" fmla="*/ 215459 h 1069117"/>
              <a:gd name="connsiteX332" fmla="*/ 495084 w 1025918"/>
              <a:gd name="connsiteY332" fmla="*/ 198111 h 1069117"/>
              <a:gd name="connsiteX333" fmla="*/ 825973 w 1025918"/>
              <a:gd name="connsiteY333" fmla="*/ 112243 h 1069117"/>
              <a:gd name="connsiteX334" fmla="*/ 842109 w 1025918"/>
              <a:gd name="connsiteY334" fmla="*/ 125417 h 1069117"/>
              <a:gd name="connsiteX335" fmla="*/ 808202 w 1025918"/>
              <a:gd name="connsiteY335" fmla="*/ 172780 h 1069117"/>
              <a:gd name="connsiteX336" fmla="*/ 864253 w 1025918"/>
              <a:gd name="connsiteY336" fmla="*/ 148548 h 1069117"/>
              <a:gd name="connsiteX337" fmla="*/ 873590 w 1025918"/>
              <a:gd name="connsiteY337" fmla="*/ 157687 h 1069117"/>
              <a:gd name="connsiteX338" fmla="*/ 850430 w 1025918"/>
              <a:gd name="connsiteY338" fmla="*/ 214162 h 1069117"/>
              <a:gd name="connsiteX339" fmla="*/ 897088 w 1025918"/>
              <a:gd name="connsiteY339" fmla="*/ 179239 h 1069117"/>
              <a:gd name="connsiteX340" fmla="*/ 910741 w 1025918"/>
              <a:gd name="connsiteY340" fmla="*/ 195290 h 1069117"/>
              <a:gd name="connsiteX341" fmla="*/ 838329 w 1025918"/>
              <a:gd name="connsiteY341" fmla="*/ 246207 h 1069117"/>
              <a:gd name="connsiteX342" fmla="*/ 823576 w 1025918"/>
              <a:gd name="connsiteY342" fmla="*/ 231708 h 1069117"/>
              <a:gd name="connsiteX343" fmla="*/ 845832 w 1025918"/>
              <a:gd name="connsiteY343" fmla="*/ 176757 h 1069117"/>
              <a:gd name="connsiteX344" fmla="*/ 790881 w 1025918"/>
              <a:gd name="connsiteY344" fmla="*/ 199634 h 1069117"/>
              <a:gd name="connsiteX345" fmla="*/ 775846 w 1025918"/>
              <a:gd name="connsiteY345" fmla="*/ 184881 h 1069117"/>
              <a:gd name="connsiteX346" fmla="*/ 295985 w 1025918"/>
              <a:gd name="connsiteY346" fmla="*/ 37095 h 1069117"/>
              <a:gd name="connsiteX347" fmla="*/ 333870 w 1025918"/>
              <a:gd name="connsiteY347" fmla="*/ 117405 h 1069117"/>
              <a:gd name="connsiteX348" fmla="*/ 273193 w 1025918"/>
              <a:gd name="connsiteY348" fmla="*/ 146037 h 1069117"/>
              <a:gd name="connsiteX349" fmla="*/ 265661 w 1025918"/>
              <a:gd name="connsiteY349" fmla="*/ 130099 h 1069117"/>
              <a:gd name="connsiteX350" fmla="*/ 307184 w 1025918"/>
              <a:gd name="connsiteY350" fmla="*/ 110494 h 1069117"/>
              <a:gd name="connsiteX351" fmla="*/ 299822 w 1025918"/>
              <a:gd name="connsiteY351" fmla="*/ 94895 h 1069117"/>
              <a:gd name="connsiteX352" fmla="*/ 265153 w 1025918"/>
              <a:gd name="connsiteY352" fmla="*/ 111256 h 1069117"/>
              <a:gd name="connsiteX353" fmla="*/ 257649 w 1025918"/>
              <a:gd name="connsiteY353" fmla="*/ 95318 h 1069117"/>
              <a:gd name="connsiteX354" fmla="*/ 292290 w 1025918"/>
              <a:gd name="connsiteY354" fmla="*/ 78957 h 1069117"/>
              <a:gd name="connsiteX355" fmla="*/ 284335 w 1025918"/>
              <a:gd name="connsiteY355" fmla="*/ 62088 h 1069117"/>
              <a:gd name="connsiteX356" fmla="*/ 242812 w 1025918"/>
              <a:gd name="connsiteY356" fmla="*/ 81693 h 1069117"/>
              <a:gd name="connsiteX357" fmla="*/ 235280 w 1025918"/>
              <a:gd name="connsiteY357" fmla="*/ 65727 h 1069117"/>
              <a:gd name="connsiteX358" fmla="*/ 666311 w 1025918"/>
              <a:gd name="connsiteY358" fmla="*/ 26037 h 1069117"/>
              <a:gd name="connsiteX359" fmla="*/ 685944 w 1025918"/>
              <a:gd name="connsiteY359" fmla="*/ 33061 h 1069117"/>
              <a:gd name="connsiteX360" fmla="*/ 669809 w 1025918"/>
              <a:gd name="connsiteY360" fmla="*/ 89450 h 1069117"/>
              <a:gd name="connsiteX361" fmla="*/ 714464 w 1025918"/>
              <a:gd name="connsiteY361" fmla="*/ 47786 h 1069117"/>
              <a:gd name="connsiteX362" fmla="*/ 726340 w 1025918"/>
              <a:gd name="connsiteY362" fmla="*/ 53287 h 1069117"/>
              <a:gd name="connsiteX363" fmla="*/ 723491 w 1025918"/>
              <a:gd name="connsiteY363" fmla="*/ 114274 h 1069117"/>
              <a:gd name="connsiteX364" fmla="*/ 755790 w 1025918"/>
              <a:gd name="connsiteY364" fmla="*/ 65586 h 1069117"/>
              <a:gd name="connsiteX365" fmla="*/ 774013 w 1025918"/>
              <a:gd name="connsiteY365" fmla="*/ 76192 h 1069117"/>
              <a:gd name="connsiteX366" fmla="*/ 722898 w 1025918"/>
              <a:gd name="connsiteY366" fmla="*/ 148520 h 1069117"/>
              <a:gd name="connsiteX367" fmla="*/ 704139 w 1025918"/>
              <a:gd name="connsiteY367" fmla="*/ 139831 h 1069117"/>
              <a:gd name="connsiteX368" fmla="*/ 706650 w 1025918"/>
              <a:gd name="connsiteY368" fmla="*/ 80593 h 1069117"/>
              <a:gd name="connsiteX369" fmla="*/ 662559 w 1025918"/>
              <a:gd name="connsiteY369" fmla="*/ 120593 h 1069117"/>
              <a:gd name="connsiteX370" fmla="*/ 643434 w 1025918"/>
              <a:gd name="connsiteY370" fmla="*/ 111764 h 1069117"/>
              <a:gd name="connsiteX371" fmla="*/ 561487 w 1025918"/>
              <a:gd name="connsiteY371" fmla="*/ 1044 h 1069117"/>
              <a:gd name="connsiteX372" fmla="*/ 597200 w 1025918"/>
              <a:gd name="connsiteY372" fmla="*/ 46178 h 1069117"/>
              <a:gd name="connsiteX373" fmla="*/ 590316 w 1025918"/>
              <a:gd name="connsiteY373" fmla="*/ 97180 h 1069117"/>
              <a:gd name="connsiteX374" fmla="*/ 569414 w 1025918"/>
              <a:gd name="connsiteY374" fmla="*/ 94331 h 1069117"/>
              <a:gd name="connsiteX375" fmla="*/ 575225 w 1025918"/>
              <a:gd name="connsiteY375" fmla="*/ 47899 h 1069117"/>
              <a:gd name="connsiteX376" fmla="*/ 559090 w 1025918"/>
              <a:gd name="connsiteY376" fmla="*/ 20423 h 1069117"/>
              <a:gd name="connsiteX377" fmla="*/ 536438 w 1025918"/>
              <a:gd name="connsiteY377" fmla="*/ 43019 h 1069117"/>
              <a:gd name="connsiteX378" fmla="*/ 530627 w 1025918"/>
              <a:gd name="connsiteY378" fmla="*/ 89450 h 1069117"/>
              <a:gd name="connsiteX379" fmla="*/ 509696 w 1025918"/>
              <a:gd name="connsiteY379" fmla="*/ 87081 h 1069117"/>
              <a:gd name="connsiteX380" fmla="*/ 515535 w 1025918"/>
              <a:gd name="connsiteY380" fmla="*/ 36333 h 1069117"/>
              <a:gd name="connsiteX381" fmla="*/ 561487 w 1025918"/>
              <a:gd name="connsiteY381" fmla="*/ 1044 h 1069117"/>
              <a:gd name="connsiteX382" fmla="*/ 448793 w 1025918"/>
              <a:gd name="connsiteY382" fmla="*/ 0 h 1069117"/>
              <a:gd name="connsiteX383" fmla="*/ 462192 w 1025918"/>
              <a:gd name="connsiteY383" fmla="*/ 87843 h 1069117"/>
              <a:gd name="connsiteX384" fmla="*/ 443433 w 1025918"/>
              <a:gd name="connsiteY384" fmla="*/ 90945 h 1069117"/>
              <a:gd name="connsiteX385" fmla="*/ 389300 w 1025918"/>
              <a:gd name="connsiteY385" fmla="*/ 45501 h 1069117"/>
              <a:gd name="connsiteX386" fmla="*/ 399371 w 1025918"/>
              <a:gd name="connsiteY386" fmla="*/ 98449 h 1069117"/>
              <a:gd name="connsiteX387" fmla="*/ 378948 w 1025918"/>
              <a:gd name="connsiteY387" fmla="*/ 101891 h 1069117"/>
              <a:gd name="connsiteX388" fmla="*/ 362671 w 1025918"/>
              <a:gd name="connsiteY388" fmla="*/ 14612 h 1069117"/>
              <a:gd name="connsiteX389" fmla="*/ 382982 w 1025918"/>
              <a:gd name="connsiteY389" fmla="*/ 11171 h 1069117"/>
              <a:gd name="connsiteX390" fmla="*/ 383405 w 1025918"/>
              <a:gd name="connsiteY390" fmla="*/ 13286 h 1069117"/>
              <a:gd name="connsiteX391" fmla="*/ 390400 w 1025918"/>
              <a:gd name="connsiteY391" fmla="*/ 23131 h 1069117"/>
              <a:gd name="connsiteX392" fmla="*/ 437848 w 1025918"/>
              <a:gd name="connsiteY392" fmla="*/ 63216 h 1069117"/>
              <a:gd name="connsiteX393" fmla="*/ 428144 w 1025918"/>
              <a:gd name="connsiteY393" fmla="*/ 3498 h 1069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Lst>
            <a:rect l="l" t="t" r="r" b="b"/>
            <a:pathLst>
              <a:path w="1025918" h="1069117">
                <a:moveTo>
                  <a:pt x="445718" y="980173"/>
                </a:moveTo>
                <a:lnTo>
                  <a:pt x="464702" y="980540"/>
                </a:lnTo>
                <a:lnTo>
                  <a:pt x="509639" y="1035095"/>
                </a:lnTo>
                <a:lnTo>
                  <a:pt x="509414" y="981188"/>
                </a:lnTo>
                <a:lnTo>
                  <a:pt x="530119" y="981527"/>
                </a:lnTo>
                <a:lnTo>
                  <a:pt x="530147" y="1069117"/>
                </a:lnTo>
                <a:lnTo>
                  <a:pt x="509544" y="1069117"/>
                </a:lnTo>
                <a:lnTo>
                  <a:pt x="509527" y="1067846"/>
                </a:lnTo>
                <a:cubicBezTo>
                  <a:pt x="509555" y="1064799"/>
                  <a:pt x="507721" y="1060596"/>
                  <a:pt x="504449" y="1056901"/>
                </a:cubicBezTo>
                <a:lnTo>
                  <a:pt x="465126" y="1008833"/>
                </a:lnTo>
                <a:lnTo>
                  <a:pt x="463748" y="1069117"/>
                </a:lnTo>
                <a:lnTo>
                  <a:pt x="451642" y="1069117"/>
                </a:lnTo>
                <a:lnTo>
                  <a:pt x="442812" y="1068974"/>
                </a:lnTo>
                <a:close/>
                <a:moveTo>
                  <a:pt x="660021" y="951513"/>
                </a:moveTo>
                <a:lnTo>
                  <a:pt x="686537" y="1036280"/>
                </a:lnTo>
                <a:lnTo>
                  <a:pt x="665973" y="1042345"/>
                </a:lnTo>
                <a:lnTo>
                  <a:pt x="655112" y="1007028"/>
                </a:lnTo>
                <a:lnTo>
                  <a:pt x="616043" y="1018509"/>
                </a:lnTo>
                <a:lnTo>
                  <a:pt x="626086" y="1054052"/>
                </a:lnTo>
                <a:lnTo>
                  <a:pt x="605408" y="1060145"/>
                </a:lnTo>
                <a:lnTo>
                  <a:pt x="581713" y="974559"/>
                </a:lnTo>
                <a:lnTo>
                  <a:pt x="601939" y="968607"/>
                </a:lnTo>
                <a:lnTo>
                  <a:pt x="611304" y="1001668"/>
                </a:lnTo>
                <a:lnTo>
                  <a:pt x="650006" y="990300"/>
                </a:lnTo>
                <a:lnTo>
                  <a:pt x="639908" y="957437"/>
                </a:lnTo>
                <a:close/>
                <a:moveTo>
                  <a:pt x="330880" y="950864"/>
                </a:moveTo>
                <a:lnTo>
                  <a:pt x="394886" y="971005"/>
                </a:lnTo>
                <a:lnTo>
                  <a:pt x="389610" y="987818"/>
                </a:lnTo>
                <a:lnTo>
                  <a:pt x="345802" y="974023"/>
                </a:lnTo>
                <a:lnTo>
                  <a:pt x="340640" y="990469"/>
                </a:lnTo>
                <a:lnTo>
                  <a:pt x="377171" y="1001978"/>
                </a:lnTo>
                <a:lnTo>
                  <a:pt x="371895" y="1018791"/>
                </a:lnTo>
                <a:lnTo>
                  <a:pt x="335337" y="1007310"/>
                </a:lnTo>
                <a:lnTo>
                  <a:pt x="329752" y="1025081"/>
                </a:lnTo>
                <a:lnTo>
                  <a:pt x="373560" y="1038875"/>
                </a:lnTo>
                <a:lnTo>
                  <a:pt x="368257" y="1055716"/>
                </a:lnTo>
                <a:lnTo>
                  <a:pt x="304251" y="1035575"/>
                </a:lnTo>
                <a:close/>
                <a:moveTo>
                  <a:pt x="215252" y="947959"/>
                </a:moveTo>
                <a:lnTo>
                  <a:pt x="203235" y="965561"/>
                </a:lnTo>
                <a:lnTo>
                  <a:pt x="219145" y="976421"/>
                </a:lnTo>
                <a:cubicBezTo>
                  <a:pt x="226902" y="981696"/>
                  <a:pt x="232939" y="980737"/>
                  <a:pt x="236719" y="975208"/>
                </a:cubicBezTo>
                <a:cubicBezTo>
                  <a:pt x="240076" y="970300"/>
                  <a:pt x="239116" y="964263"/>
                  <a:pt x="231162" y="958819"/>
                </a:cubicBezTo>
                <a:close/>
                <a:moveTo>
                  <a:pt x="743180" y="930779"/>
                </a:moveTo>
                <a:lnTo>
                  <a:pt x="748455" y="966125"/>
                </a:lnTo>
                <a:lnTo>
                  <a:pt x="772884" y="950892"/>
                </a:lnTo>
                <a:close/>
                <a:moveTo>
                  <a:pt x="235252" y="918593"/>
                </a:moveTo>
                <a:lnTo>
                  <a:pt x="224025" y="935067"/>
                </a:lnTo>
                <a:lnTo>
                  <a:pt x="235449" y="942853"/>
                </a:lnTo>
                <a:cubicBezTo>
                  <a:pt x="241937" y="947282"/>
                  <a:pt x="248454" y="947423"/>
                  <a:pt x="252318" y="941753"/>
                </a:cubicBezTo>
                <a:cubicBezTo>
                  <a:pt x="255760" y="936731"/>
                  <a:pt x="254434" y="931682"/>
                  <a:pt x="246676" y="926379"/>
                </a:cubicBezTo>
                <a:close/>
                <a:moveTo>
                  <a:pt x="741911" y="907225"/>
                </a:moveTo>
                <a:lnTo>
                  <a:pt x="823181" y="959467"/>
                </a:lnTo>
                <a:lnTo>
                  <a:pt x="805240" y="972782"/>
                </a:lnTo>
                <a:lnTo>
                  <a:pt x="788907" y="961725"/>
                </a:lnTo>
                <a:lnTo>
                  <a:pt x="751305" y="985166"/>
                </a:lnTo>
                <a:lnTo>
                  <a:pt x="754238" y="1004884"/>
                </a:lnTo>
                <a:lnTo>
                  <a:pt x="735113" y="1014898"/>
                </a:lnTo>
                <a:lnTo>
                  <a:pt x="723011" y="919129"/>
                </a:lnTo>
                <a:close/>
                <a:moveTo>
                  <a:pt x="226761" y="893459"/>
                </a:moveTo>
                <a:lnTo>
                  <a:pt x="255788" y="913261"/>
                </a:lnTo>
                <a:cubicBezTo>
                  <a:pt x="276860" y="927620"/>
                  <a:pt x="279145" y="939806"/>
                  <a:pt x="271359" y="951202"/>
                </a:cubicBezTo>
                <a:cubicBezTo>
                  <a:pt x="266789" y="957916"/>
                  <a:pt x="259652" y="961188"/>
                  <a:pt x="250992" y="959891"/>
                </a:cubicBezTo>
                <a:cubicBezTo>
                  <a:pt x="258947" y="969143"/>
                  <a:pt x="259681" y="978875"/>
                  <a:pt x="253672" y="987676"/>
                </a:cubicBezTo>
                <a:cubicBezTo>
                  <a:pt x="245435" y="999722"/>
                  <a:pt x="231500" y="1004179"/>
                  <a:pt x="210231" y="989679"/>
                </a:cubicBezTo>
                <a:lnTo>
                  <a:pt x="176690" y="966802"/>
                </a:lnTo>
                <a:close/>
                <a:moveTo>
                  <a:pt x="154377" y="860426"/>
                </a:moveTo>
                <a:lnTo>
                  <a:pt x="98467" y="866181"/>
                </a:lnTo>
                <a:cubicBezTo>
                  <a:pt x="99003" y="867930"/>
                  <a:pt x="99736" y="869679"/>
                  <a:pt x="100639" y="871343"/>
                </a:cubicBezTo>
                <a:cubicBezTo>
                  <a:pt x="108030" y="884997"/>
                  <a:pt x="125124" y="890356"/>
                  <a:pt x="139398" y="882627"/>
                </a:cubicBezTo>
                <a:cubicBezTo>
                  <a:pt x="148227" y="877831"/>
                  <a:pt x="153446" y="869397"/>
                  <a:pt x="154377" y="860426"/>
                </a:cubicBezTo>
                <a:close/>
                <a:moveTo>
                  <a:pt x="134190" y="830197"/>
                </a:moveTo>
                <a:cubicBezTo>
                  <a:pt x="127205" y="828099"/>
                  <a:pt x="119370" y="828691"/>
                  <a:pt x="112233" y="832556"/>
                </a:cubicBezTo>
                <a:cubicBezTo>
                  <a:pt x="103545" y="837267"/>
                  <a:pt x="98382" y="845532"/>
                  <a:pt x="97311" y="854390"/>
                </a:cubicBezTo>
                <a:lnTo>
                  <a:pt x="153023" y="848607"/>
                </a:lnTo>
                <a:cubicBezTo>
                  <a:pt x="152515" y="847027"/>
                  <a:pt x="151866" y="845476"/>
                  <a:pt x="151048" y="843980"/>
                </a:cubicBezTo>
                <a:cubicBezTo>
                  <a:pt x="147311" y="837083"/>
                  <a:pt x="141175" y="832295"/>
                  <a:pt x="134190" y="830197"/>
                </a:cubicBezTo>
                <a:close/>
                <a:moveTo>
                  <a:pt x="495084" y="812076"/>
                </a:moveTo>
                <a:cubicBezTo>
                  <a:pt x="527749" y="812076"/>
                  <a:pt x="541713" y="836562"/>
                  <a:pt x="584844" y="836562"/>
                </a:cubicBezTo>
                <a:cubicBezTo>
                  <a:pt x="568229" y="841470"/>
                  <a:pt x="532263" y="849425"/>
                  <a:pt x="495084" y="849425"/>
                </a:cubicBezTo>
                <a:cubicBezTo>
                  <a:pt x="457933" y="849425"/>
                  <a:pt x="421938" y="841470"/>
                  <a:pt x="405323" y="836562"/>
                </a:cubicBezTo>
                <a:cubicBezTo>
                  <a:pt x="448454" y="836562"/>
                  <a:pt x="462418" y="812076"/>
                  <a:pt x="495084" y="812076"/>
                </a:cubicBezTo>
                <a:close/>
                <a:moveTo>
                  <a:pt x="121238" y="808619"/>
                </a:moveTo>
                <a:cubicBezTo>
                  <a:pt x="140187" y="806914"/>
                  <a:pt x="158461" y="817027"/>
                  <a:pt x="168086" y="834756"/>
                </a:cubicBezTo>
                <a:cubicBezTo>
                  <a:pt x="170174" y="838593"/>
                  <a:pt x="171725" y="842570"/>
                  <a:pt x="172769" y="846576"/>
                </a:cubicBezTo>
                <a:lnTo>
                  <a:pt x="185209" y="845278"/>
                </a:lnTo>
                <a:lnTo>
                  <a:pt x="186479" y="857126"/>
                </a:lnTo>
                <a:lnTo>
                  <a:pt x="174377" y="858395"/>
                </a:lnTo>
                <a:cubicBezTo>
                  <a:pt x="174659" y="875405"/>
                  <a:pt x="166112" y="891851"/>
                  <a:pt x="149299" y="900962"/>
                </a:cubicBezTo>
                <a:cubicBezTo>
                  <a:pt x="124617" y="914362"/>
                  <a:pt x="96408" y="904235"/>
                  <a:pt x="83573" y="880596"/>
                </a:cubicBezTo>
                <a:cubicBezTo>
                  <a:pt x="81429" y="876618"/>
                  <a:pt x="79821" y="872443"/>
                  <a:pt x="78777" y="868240"/>
                </a:cubicBezTo>
                <a:lnTo>
                  <a:pt x="66168" y="869538"/>
                </a:lnTo>
                <a:lnTo>
                  <a:pt x="64532" y="857831"/>
                </a:lnTo>
                <a:lnTo>
                  <a:pt x="77282" y="856505"/>
                </a:lnTo>
                <a:cubicBezTo>
                  <a:pt x="77141" y="839665"/>
                  <a:pt x="85717" y="823445"/>
                  <a:pt x="102360" y="814418"/>
                </a:cubicBezTo>
                <a:cubicBezTo>
                  <a:pt x="108531" y="811068"/>
                  <a:pt x="114922" y="809187"/>
                  <a:pt x="121238" y="808619"/>
                </a:cubicBezTo>
                <a:close/>
                <a:moveTo>
                  <a:pt x="852320" y="803360"/>
                </a:moveTo>
                <a:lnTo>
                  <a:pt x="893167" y="894615"/>
                </a:lnTo>
                <a:lnTo>
                  <a:pt x="877850" y="910864"/>
                </a:lnTo>
                <a:lnTo>
                  <a:pt x="784422" y="875405"/>
                </a:lnTo>
                <a:lnTo>
                  <a:pt x="801488" y="860116"/>
                </a:lnTo>
                <a:lnTo>
                  <a:pt x="867440" y="885702"/>
                </a:lnTo>
                <a:lnTo>
                  <a:pt x="838301" y="821075"/>
                </a:lnTo>
                <a:close/>
                <a:moveTo>
                  <a:pt x="495055" y="739185"/>
                </a:moveTo>
                <a:cubicBezTo>
                  <a:pt x="527326" y="739439"/>
                  <a:pt x="544788" y="750045"/>
                  <a:pt x="559851" y="758395"/>
                </a:cubicBezTo>
                <a:cubicBezTo>
                  <a:pt x="573391" y="765899"/>
                  <a:pt x="586819" y="771597"/>
                  <a:pt x="611502" y="771597"/>
                </a:cubicBezTo>
                <a:cubicBezTo>
                  <a:pt x="636184" y="771597"/>
                  <a:pt x="649752" y="766632"/>
                  <a:pt x="663293" y="759128"/>
                </a:cubicBezTo>
                <a:cubicBezTo>
                  <a:pt x="678554" y="750638"/>
                  <a:pt x="698949" y="736815"/>
                  <a:pt x="733025" y="740624"/>
                </a:cubicBezTo>
                <a:cubicBezTo>
                  <a:pt x="681431" y="806971"/>
                  <a:pt x="610599" y="805955"/>
                  <a:pt x="610599" y="805955"/>
                </a:cubicBezTo>
                <a:cubicBezTo>
                  <a:pt x="579343" y="805955"/>
                  <a:pt x="561628" y="799580"/>
                  <a:pt x="546367" y="791117"/>
                </a:cubicBezTo>
                <a:cubicBezTo>
                  <a:pt x="532996" y="783670"/>
                  <a:pt x="519146" y="774756"/>
                  <a:pt x="495055" y="774530"/>
                </a:cubicBezTo>
                <a:cubicBezTo>
                  <a:pt x="470965" y="774756"/>
                  <a:pt x="457086" y="783698"/>
                  <a:pt x="443743" y="791117"/>
                </a:cubicBezTo>
                <a:cubicBezTo>
                  <a:pt x="428511" y="799580"/>
                  <a:pt x="410767" y="805955"/>
                  <a:pt x="379512" y="805955"/>
                </a:cubicBezTo>
                <a:cubicBezTo>
                  <a:pt x="379512" y="805955"/>
                  <a:pt x="308680" y="806971"/>
                  <a:pt x="257085" y="740624"/>
                </a:cubicBezTo>
                <a:cubicBezTo>
                  <a:pt x="291190" y="736815"/>
                  <a:pt x="311585" y="750666"/>
                  <a:pt x="326818" y="759128"/>
                </a:cubicBezTo>
                <a:cubicBezTo>
                  <a:pt x="340358" y="766632"/>
                  <a:pt x="353927" y="771597"/>
                  <a:pt x="378609" y="771597"/>
                </a:cubicBezTo>
                <a:cubicBezTo>
                  <a:pt x="403292" y="771597"/>
                  <a:pt x="416719" y="765899"/>
                  <a:pt x="430259" y="758395"/>
                </a:cubicBezTo>
                <a:cubicBezTo>
                  <a:pt x="445323" y="750045"/>
                  <a:pt x="462784" y="739467"/>
                  <a:pt x="495055" y="739185"/>
                </a:cubicBezTo>
                <a:close/>
                <a:moveTo>
                  <a:pt x="911192" y="698028"/>
                </a:moveTo>
                <a:lnTo>
                  <a:pt x="991136" y="736674"/>
                </a:lnTo>
                <a:lnTo>
                  <a:pt x="981884" y="755066"/>
                </a:lnTo>
                <a:lnTo>
                  <a:pt x="979937" y="754136"/>
                </a:lnTo>
                <a:cubicBezTo>
                  <a:pt x="977229" y="752781"/>
                  <a:pt x="972631" y="752584"/>
                  <a:pt x="967892" y="753938"/>
                </a:cubicBezTo>
                <a:lnTo>
                  <a:pt x="907497" y="768381"/>
                </a:lnTo>
                <a:lnTo>
                  <a:pt x="961348" y="795969"/>
                </a:lnTo>
                <a:lnTo>
                  <a:pt x="951926" y="814672"/>
                </a:lnTo>
                <a:lnTo>
                  <a:pt x="873167" y="773402"/>
                </a:lnTo>
                <a:lnTo>
                  <a:pt x="881771" y="756449"/>
                </a:lnTo>
                <a:lnTo>
                  <a:pt x="950459" y="739777"/>
                </a:lnTo>
                <a:lnTo>
                  <a:pt x="901855" y="716505"/>
                </a:lnTo>
                <a:close/>
                <a:moveTo>
                  <a:pt x="79059" y="698028"/>
                </a:moveTo>
                <a:lnTo>
                  <a:pt x="88256" y="717097"/>
                </a:lnTo>
                <a:lnTo>
                  <a:pt x="57395" y="731963"/>
                </a:lnTo>
                <a:cubicBezTo>
                  <a:pt x="69468" y="740370"/>
                  <a:pt x="88340" y="747055"/>
                  <a:pt x="102529" y="746688"/>
                </a:cubicBezTo>
                <a:lnTo>
                  <a:pt x="112289" y="766914"/>
                </a:lnTo>
                <a:cubicBezTo>
                  <a:pt x="95364" y="768325"/>
                  <a:pt x="73051" y="760342"/>
                  <a:pt x="59285" y="751907"/>
                </a:cubicBezTo>
                <a:lnTo>
                  <a:pt x="34179" y="809368"/>
                </a:lnTo>
                <a:lnTo>
                  <a:pt x="22726" y="785617"/>
                </a:lnTo>
                <a:lnTo>
                  <a:pt x="43601" y="738649"/>
                </a:lnTo>
                <a:lnTo>
                  <a:pt x="8283" y="755687"/>
                </a:lnTo>
                <a:lnTo>
                  <a:pt x="0" y="738563"/>
                </a:lnTo>
                <a:lnTo>
                  <a:pt x="0" y="736164"/>
                </a:lnTo>
                <a:close/>
                <a:moveTo>
                  <a:pt x="258750" y="664995"/>
                </a:moveTo>
                <a:cubicBezTo>
                  <a:pt x="292629" y="664995"/>
                  <a:pt x="310372" y="678113"/>
                  <a:pt x="326000" y="686801"/>
                </a:cubicBezTo>
                <a:cubicBezTo>
                  <a:pt x="339850" y="694502"/>
                  <a:pt x="351839" y="701977"/>
                  <a:pt x="377142" y="701977"/>
                </a:cubicBezTo>
                <a:cubicBezTo>
                  <a:pt x="402474" y="701977"/>
                  <a:pt x="414435" y="694502"/>
                  <a:pt x="428313" y="686801"/>
                </a:cubicBezTo>
                <a:cubicBezTo>
                  <a:pt x="443856" y="678169"/>
                  <a:pt x="461572" y="668381"/>
                  <a:pt x="495084" y="668268"/>
                </a:cubicBezTo>
                <a:cubicBezTo>
                  <a:pt x="528568" y="668409"/>
                  <a:pt x="546311" y="678169"/>
                  <a:pt x="561854" y="686801"/>
                </a:cubicBezTo>
                <a:cubicBezTo>
                  <a:pt x="575732" y="694502"/>
                  <a:pt x="587721" y="701977"/>
                  <a:pt x="613025" y="701977"/>
                </a:cubicBezTo>
                <a:cubicBezTo>
                  <a:pt x="638328" y="701977"/>
                  <a:pt x="650289" y="694502"/>
                  <a:pt x="664167" y="686801"/>
                </a:cubicBezTo>
                <a:cubicBezTo>
                  <a:pt x="679823" y="678113"/>
                  <a:pt x="697538" y="664995"/>
                  <a:pt x="731417" y="664995"/>
                </a:cubicBezTo>
                <a:cubicBezTo>
                  <a:pt x="752828" y="664995"/>
                  <a:pt x="778413" y="671766"/>
                  <a:pt x="778413" y="671737"/>
                </a:cubicBezTo>
                <a:lnTo>
                  <a:pt x="760049" y="703698"/>
                </a:lnTo>
                <a:cubicBezTo>
                  <a:pt x="760049" y="703698"/>
                  <a:pt x="744675" y="700934"/>
                  <a:pt x="731445" y="700934"/>
                </a:cubicBezTo>
                <a:cubicBezTo>
                  <a:pt x="706114" y="700934"/>
                  <a:pt x="692489" y="708381"/>
                  <a:pt x="678610" y="716082"/>
                </a:cubicBezTo>
                <a:cubicBezTo>
                  <a:pt x="662983" y="724798"/>
                  <a:pt x="649950" y="736759"/>
                  <a:pt x="616043" y="736759"/>
                </a:cubicBezTo>
                <a:cubicBezTo>
                  <a:pt x="582164" y="736759"/>
                  <a:pt x="563688" y="725786"/>
                  <a:pt x="548060" y="717097"/>
                </a:cubicBezTo>
                <a:cubicBezTo>
                  <a:pt x="534265" y="709424"/>
                  <a:pt x="520048" y="702824"/>
                  <a:pt x="495084" y="702739"/>
                </a:cubicBezTo>
                <a:cubicBezTo>
                  <a:pt x="470090" y="702824"/>
                  <a:pt x="455901" y="709453"/>
                  <a:pt x="442107" y="717097"/>
                </a:cubicBezTo>
                <a:cubicBezTo>
                  <a:pt x="426508" y="725786"/>
                  <a:pt x="408031" y="736759"/>
                  <a:pt x="374124" y="736759"/>
                </a:cubicBezTo>
                <a:cubicBezTo>
                  <a:pt x="340217" y="736759"/>
                  <a:pt x="327184" y="724770"/>
                  <a:pt x="311557" y="716082"/>
                </a:cubicBezTo>
                <a:cubicBezTo>
                  <a:pt x="297678" y="708381"/>
                  <a:pt x="284025" y="700934"/>
                  <a:pt x="258721" y="700934"/>
                </a:cubicBezTo>
                <a:cubicBezTo>
                  <a:pt x="245492" y="700934"/>
                  <a:pt x="230118" y="703698"/>
                  <a:pt x="230118" y="703698"/>
                </a:cubicBezTo>
                <a:lnTo>
                  <a:pt x="211754" y="671737"/>
                </a:lnTo>
                <a:cubicBezTo>
                  <a:pt x="211754" y="671737"/>
                  <a:pt x="237339" y="664995"/>
                  <a:pt x="258750" y="664995"/>
                </a:cubicBezTo>
                <a:close/>
                <a:moveTo>
                  <a:pt x="949867" y="589283"/>
                </a:moveTo>
                <a:lnTo>
                  <a:pt x="959317" y="606265"/>
                </a:lnTo>
                <a:cubicBezTo>
                  <a:pt x="952406" y="610468"/>
                  <a:pt x="948089" y="616589"/>
                  <a:pt x="946482" y="624685"/>
                </a:cubicBezTo>
                <a:cubicBezTo>
                  <a:pt x="944817" y="633148"/>
                  <a:pt x="946848" y="638479"/>
                  <a:pt x="951841" y="639467"/>
                </a:cubicBezTo>
                <a:cubicBezTo>
                  <a:pt x="958047" y="640679"/>
                  <a:pt x="962673" y="634332"/>
                  <a:pt x="966228" y="624826"/>
                </a:cubicBezTo>
                <a:cubicBezTo>
                  <a:pt x="972829" y="607760"/>
                  <a:pt x="981630" y="593627"/>
                  <a:pt x="1001404" y="597548"/>
                </a:cubicBezTo>
                <a:cubicBezTo>
                  <a:pt x="1021207" y="601469"/>
                  <a:pt x="1027244" y="619325"/>
                  <a:pt x="1023435" y="638508"/>
                </a:cubicBezTo>
                <a:cubicBezTo>
                  <a:pt x="1020248" y="654925"/>
                  <a:pt x="1011870" y="665814"/>
                  <a:pt x="998753" y="673317"/>
                </a:cubicBezTo>
                <a:lnTo>
                  <a:pt x="988879" y="655856"/>
                </a:lnTo>
                <a:cubicBezTo>
                  <a:pt x="998612" y="650412"/>
                  <a:pt x="1004197" y="643867"/>
                  <a:pt x="1006059" y="634417"/>
                </a:cubicBezTo>
                <a:cubicBezTo>
                  <a:pt x="1007723" y="625955"/>
                  <a:pt x="1005438" y="619297"/>
                  <a:pt x="999091" y="618028"/>
                </a:cubicBezTo>
                <a:cubicBezTo>
                  <a:pt x="991870" y="616617"/>
                  <a:pt x="987074" y="624939"/>
                  <a:pt x="983548" y="633543"/>
                </a:cubicBezTo>
                <a:cubicBezTo>
                  <a:pt x="977596" y="649311"/>
                  <a:pt x="967920" y="663472"/>
                  <a:pt x="949387" y="659805"/>
                </a:cubicBezTo>
                <a:cubicBezTo>
                  <a:pt x="932828" y="656533"/>
                  <a:pt x="925212" y="641441"/>
                  <a:pt x="929302" y="620651"/>
                </a:cubicBezTo>
                <a:cubicBezTo>
                  <a:pt x="932095" y="606603"/>
                  <a:pt x="937737" y="596984"/>
                  <a:pt x="949867" y="589283"/>
                </a:cubicBezTo>
                <a:close/>
                <a:moveTo>
                  <a:pt x="424195" y="455094"/>
                </a:moveTo>
                <a:lnTo>
                  <a:pt x="565972" y="455094"/>
                </a:lnTo>
                <a:lnTo>
                  <a:pt x="565916" y="476504"/>
                </a:lnTo>
                <a:cubicBezTo>
                  <a:pt x="565916" y="476504"/>
                  <a:pt x="557087" y="480425"/>
                  <a:pt x="557087" y="490242"/>
                </a:cubicBezTo>
                <a:cubicBezTo>
                  <a:pt x="557087" y="509903"/>
                  <a:pt x="572376" y="587703"/>
                  <a:pt x="569442" y="643867"/>
                </a:cubicBezTo>
                <a:lnTo>
                  <a:pt x="520077" y="643867"/>
                </a:lnTo>
                <a:lnTo>
                  <a:pt x="516353" y="590552"/>
                </a:lnTo>
                <a:cubicBezTo>
                  <a:pt x="514717" y="577069"/>
                  <a:pt x="506085" y="569226"/>
                  <a:pt x="495055" y="569226"/>
                </a:cubicBezTo>
                <a:cubicBezTo>
                  <a:pt x="484054" y="569226"/>
                  <a:pt x="475394" y="577097"/>
                  <a:pt x="473758" y="590552"/>
                </a:cubicBezTo>
                <a:lnTo>
                  <a:pt x="470034" y="643867"/>
                </a:lnTo>
                <a:lnTo>
                  <a:pt x="420669" y="643867"/>
                </a:lnTo>
                <a:cubicBezTo>
                  <a:pt x="417735" y="587703"/>
                  <a:pt x="433024" y="509875"/>
                  <a:pt x="433024" y="490242"/>
                </a:cubicBezTo>
                <a:cubicBezTo>
                  <a:pt x="433024" y="480425"/>
                  <a:pt x="424195" y="476504"/>
                  <a:pt x="424195" y="476504"/>
                </a:cubicBezTo>
                <a:close/>
                <a:moveTo>
                  <a:pt x="624534" y="425136"/>
                </a:moveTo>
                <a:lnTo>
                  <a:pt x="639992" y="425136"/>
                </a:lnTo>
                <a:lnTo>
                  <a:pt x="641995" y="441186"/>
                </a:lnTo>
                <a:lnTo>
                  <a:pt x="656946" y="441186"/>
                </a:lnTo>
                <a:lnTo>
                  <a:pt x="659146" y="425136"/>
                </a:lnTo>
                <a:lnTo>
                  <a:pt x="667694" y="425136"/>
                </a:lnTo>
                <a:lnTo>
                  <a:pt x="676213" y="425136"/>
                </a:lnTo>
                <a:lnTo>
                  <a:pt x="678413" y="441186"/>
                </a:lnTo>
                <a:lnTo>
                  <a:pt x="693363" y="441186"/>
                </a:lnTo>
                <a:lnTo>
                  <a:pt x="695366" y="425136"/>
                </a:lnTo>
                <a:lnTo>
                  <a:pt x="710825" y="425136"/>
                </a:lnTo>
                <a:lnTo>
                  <a:pt x="708709" y="447787"/>
                </a:lnTo>
                <a:lnTo>
                  <a:pt x="698131" y="456363"/>
                </a:lnTo>
                <a:lnTo>
                  <a:pt x="698723" y="467364"/>
                </a:lnTo>
                <a:lnTo>
                  <a:pt x="698808" y="467364"/>
                </a:lnTo>
                <a:cubicBezTo>
                  <a:pt x="698808" y="478817"/>
                  <a:pt x="709781" y="481074"/>
                  <a:pt x="709781" y="481074"/>
                </a:cubicBezTo>
                <a:lnTo>
                  <a:pt x="709781" y="493683"/>
                </a:lnTo>
                <a:lnTo>
                  <a:pt x="701234" y="493683"/>
                </a:lnTo>
                <a:cubicBezTo>
                  <a:pt x="701601" y="536222"/>
                  <a:pt x="722729" y="597689"/>
                  <a:pt x="722786" y="643895"/>
                </a:cubicBezTo>
                <a:lnTo>
                  <a:pt x="667694" y="643895"/>
                </a:lnTo>
                <a:lnTo>
                  <a:pt x="612602" y="643895"/>
                </a:lnTo>
                <a:cubicBezTo>
                  <a:pt x="612602" y="597717"/>
                  <a:pt x="633730" y="536222"/>
                  <a:pt x="634097" y="493683"/>
                </a:cubicBezTo>
                <a:lnTo>
                  <a:pt x="625549" y="493683"/>
                </a:lnTo>
                <a:lnTo>
                  <a:pt x="625549" y="481074"/>
                </a:lnTo>
                <a:cubicBezTo>
                  <a:pt x="625549" y="481074"/>
                  <a:pt x="636551" y="478817"/>
                  <a:pt x="636551" y="467364"/>
                </a:cubicBezTo>
                <a:lnTo>
                  <a:pt x="636607" y="467364"/>
                </a:lnTo>
                <a:lnTo>
                  <a:pt x="637228" y="456363"/>
                </a:lnTo>
                <a:lnTo>
                  <a:pt x="626650" y="447787"/>
                </a:lnTo>
                <a:close/>
                <a:moveTo>
                  <a:pt x="279370" y="425136"/>
                </a:moveTo>
                <a:lnTo>
                  <a:pt x="294829" y="425136"/>
                </a:lnTo>
                <a:lnTo>
                  <a:pt x="296832" y="441186"/>
                </a:lnTo>
                <a:lnTo>
                  <a:pt x="311782" y="441186"/>
                </a:lnTo>
                <a:lnTo>
                  <a:pt x="313983" y="425136"/>
                </a:lnTo>
                <a:lnTo>
                  <a:pt x="322502" y="425136"/>
                </a:lnTo>
                <a:lnTo>
                  <a:pt x="331049" y="425136"/>
                </a:lnTo>
                <a:lnTo>
                  <a:pt x="333249" y="441186"/>
                </a:lnTo>
                <a:lnTo>
                  <a:pt x="348200" y="441186"/>
                </a:lnTo>
                <a:lnTo>
                  <a:pt x="350203" y="425136"/>
                </a:lnTo>
                <a:lnTo>
                  <a:pt x="365661" y="425136"/>
                </a:lnTo>
                <a:lnTo>
                  <a:pt x="363546" y="447787"/>
                </a:lnTo>
                <a:lnTo>
                  <a:pt x="352967" y="456363"/>
                </a:lnTo>
                <a:lnTo>
                  <a:pt x="353588" y="467364"/>
                </a:lnTo>
                <a:lnTo>
                  <a:pt x="353644" y="467364"/>
                </a:lnTo>
                <a:cubicBezTo>
                  <a:pt x="353644" y="478817"/>
                  <a:pt x="364646" y="481074"/>
                  <a:pt x="364646" y="481074"/>
                </a:cubicBezTo>
                <a:lnTo>
                  <a:pt x="364646" y="493683"/>
                </a:lnTo>
                <a:lnTo>
                  <a:pt x="356098" y="493683"/>
                </a:lnTo>
                <a:cubicBezTo>
                  <a:pt x="356465" y="536222"/>
                  <a:pt x="377594" y="597689"/>
                  <a:pt x="377566" y="643895"/>
                </a:cubicBezTo>
                <a:lnTo>
                  <a:pt x="322474" y="643895"/>
                </a:lnTo>
                <a:lnTo>
                  <a:pt x="267410" y="643895"/>
                </a:lnTo>
                <a:cubicBezTo>
                  <a:pt x="267410" y="597717"/>
                  <a:pt x="288538" y="536222"/>
                  <a:pt x="288905" y="493683"/>
                </a:cubicBezTo>
                <a:lnTo>
                  <a:pt x="280358" y="493683"/>
                </a:lnTo>
                <a:lnTo>
                  <a:pt x="280358" y="481074"/>
                </a:lnTo>
                <a:cubicBezTo>
                  <a:pt x="280358" y="481074"/>
                  <a:pt x="291359" y="478817"/>
                  <a:pt x="291359" y="467364"/>
                </a:cubicBezTo>
                <a:lnTo>
                  <a:pt x="291416" y="467364"/>
                </a:lnTo>
                <a:lnTo>
                  <a:pt x="292036" y="456363"/>
                </a:lnTo>
                <a:lnTo>
                  <a:pt x="281458" y="447787"/>
                </a:lnTo>
                <a:close/>
                <a:moveTo>
                  <a:pt x="1008795" y="375686"/>
                </a:moveTo>
                <a:lnTo>
                  <a:pt x="1014380" y="401468"/>
                </a:lnTo>
                <a:lnTo>
                  <a:pt x="983125" y="442258"/>
                </a:lnTo>
                <a:lnTo>
                  <a:pt x="1021433" y="433937"/>
                </a:lnTo>
                <a:lnTo>
                  <a:pt x="1025918" y="454642"/>
                </a:lnTo>
                <a:lnTo>
                  <a:pt x="939147" y="473486"/>
                </a:lnTo>
                <a:lnTo>
                  <a:pt x="934662" y="452780"/>
                </a:lnTo>
                <a:lnTo>
                  <a:pt x="968146" y="445503"/>
                </a:lnTo>
                <a:cubicBezTo>
                  <a:pt x="958358" y="434501"/>
                  <a:pt x="941602" y="423641"/>
                  <a:pt x="927695" y="420679"/>
                </a:cubicBezTo>
                <a:lnTo>
                  <a:pt x="922927" y="398732"/>
                </a:lnTo>
                <a:cubicBezTo>
                  <a:pt x="939712" y="401327"/>
                  <a:pt x="959542" y="414275"/>
                  <a:pt x="970967" y="425700"/>
                </a:cubicBezTo>
                <a:close/>
                <a:moveTo>
                  <a:pt x="667637" y="368492"/>
                </a:moveTo>
                <a:cubicBezTo>
                  <a:pt x="686396" y="368492"/>
                  <a:pt x="701996" y="381750"/>
                  <a:pt x="701996" y="402964"/>
                </a:cubicBezTo>
                <a:lnTo>
                  <a:pt x="701996" y="410354"/>
                </a:lnTo>
                <a:lnTo>
                  <a:pt x="633279" y="410354"/>
                </a:lnTo>
                <a:lnTo>
                  <a:pt x="633279" y="402964"/>
                </a:lnTo>
                <a:cubicBezTo>
                  <a:pt x="633279" y="381750"/>
                  <a:pt x="648878" y="368492"/>
                  <a:pt x="667637" y="368492"/>
                </a:cubicBezTo>
                <a:close/>
                <a:moveTo>
                  <a:pt x="322530" y="368492"/>
                </a:moveTo>
                <a:cubicBezTo>
                  <a:pt x="341289" y="368492"/>
                  <a:pt x="356888" y="381750"/>
                  <a:pt x="356888" y="402964"/>
                </a:cubicBezTo>
                <a:lnTo>
                  <a:pt x="356888" y="410354"/>
                </a:lnTo>
                <a:lnTo>
                  <a:pt x="288172" y="410354"/>
                </a:lnTo>
                <a:lnTo>
                  <a:pt x="288172" y="402964"/>
                </a:lnTo>
                <a:cubicBezTo>
                  <a:pt x="288172" y="381750"/>
                  <a:pt x="303771" y="368492"/>
                  <a:pt x="322530" y="368492"/>
                </a:cubicBezTo>
                <a:close/>
                <a:moveTo>
                  <a:pt x="430767" y="356673"/>
                </a:moveTo>
                <a:lnTo>
                  <a:pt x="454011" y="356673"/>
                </a:lnTo>
                <a:lnTo>
                  <a:pt x="456381" y="374501"/>
                </a:lnTo>
                <a:lnTo>
                  <a:pt x="476889" y="374501"/>
                </a:lnTo>
                <a:lnTo>
                  <a:pt x="479258" y="356673"/>
                </a:lnTo>
                <a:lnTo>
                  <a:pt x="510937" y="356673"/>
                </a:lnTo>
                <a:lnTo>
                  <a:pt x="513306" y="374501"/>
                </a:lnTo>
                <a:lnTo>
                  <a:pt x="533814" y="374501"/>
                </a:lnTo>
                <a:lnTo>
                  <a:pt x="536212" y="356673"/>
                </a:lnTo>
                <a:lnTo>
                  <a:pt x="559428" y="356673"/>
                </a:lnTo>
                <a:lnTo>
                  <a:pt x="557905" y="385079"/>
                </a:lnTo>
                <a:cubicBezTo>
                  <a:pt x="557905" y="385079"/>
                  <a:pt x="545662" y="389988"/>
                  <a:pt x="545662" y="402738"/>
                </a:cubicBezTo>
                <a:cubicBezTo>
                  <a:pt x="545662" y="411567"/>
                  <a:pt x="549132" y="438168"/>
                  <a:pt x="549132" y="438168"/>
                </a:cubicBezTo>
                <a:lnTo>
                  <a:pt x="441063" y="438168"/>
                </a:lnTo>
                <a:cubicBezTo>
                  <a:pt x="441063" y="438168"/>
                  <a:pt x="444533" y="411567"/>
                  <a:pt x="444533" y="402738"/>
                </a:cubicBezTo>
                <a:cubicBezTo>
                  <a:pt x="444533" y="389988"/>
                  <a:pt x="432291" y="385079"/>
                  <a:pt x="432291" y="385079"/>
                </a:cubicBezTo>
                <a:close/>
                <a:moveTo>
                  <a:pt x="938664" y="280167"/>
                </a:moveTo>
                <a:cubicBezTo>
                  <a:pt x="931707" y="277963"/>
                  <a:pt x="923858" y="278436"/>
                  <a:pt x="916665" y="282201"/>
                </a:cubicBezTo>
                <a:cubicBezTo>
                  <a:pt x="902278" y="289705"/>
                  <a:pt x="897201" y="306884"/>
                  <a:pt x="904479" y="320791"/>
                </a:cubicBezTo>
                <a:cubicBezTo>
                  <a:pt x="911672" y="334529"/>
                  <a:pt x="928682" y="340171"/>
                  <a:pt x="943068" y="332639"/>
                </a:cubicBezTo>
                <a:cubicBezTo>
                  <a:pt x="957455" y="325107"/>
                  <a:pt x="962532" y="307928"/>
                  <a:pt x="955311" y="294190"/>
                </a:cubicBezTo>
                <a:cubicBezTo>
                  <a:pt x="951686" y="287251"/>
                  <a:pt x="945621" y="282371"/>
                  <a:pt x="938664" y="280167"/>
                </a:cubicBezTo>
                <a:close/>
                <a:moveTo>
                  <a:pt x="926006" y="258348"/>
                </a:moveTo>
                <a:cubicBezTo>
                  <a:pt x="944974" y="256926"/>
                  <a:pt x="963089" y="267314"/>
                  <a:pt x="972462" y="285192"/>
                </a:cubicBezTo>
                <a:cubicBezTo>
                  <a:pt x="984958" y="309028"/>
                  <a:pt x="977596" y="338055"/>
                  <a:pt x="952716" y="351116"/>
                </a:cubicBezTo>
                <a:cubicBezTo>
                  <a:pt x="927836" y="364148"/>
                  <a:pt x="899796" y="353626"/>
                  <a:pt x="887300" y="329790"/>
                </a:cubicBezTo>
                <a:cubicBezTo>
                  <a:pt x="874831" y="305953"/>
                  <a:pt x="882165" y="276870"/>
                  <a:pt x="907046" y="263866"/>
                </a:cubicBezTo>
                <a:cubicBezTo>
                  <a:pt x="913266" y="260608"/>
                  <a:pt x="919683" y="258822"/>
                  <a:pt x="926006" y="258348"/>
                </a:cubicBezTo>
                <a:close/>
                <a:moveTo>
                  <a:pt x="620980" y="249367"/>
                </a:moveTo>
                <a:cubicBezTo>
                  <a:pt x="638130" y="250326"/>
                  <a:pt x="652179" y="264486"/>
                  <a:pt x="652940" y="281637"/>
                </a:cubicBezTo>
                <a:cubicBezTo>
                  <a:pt x="653843" y="301130"/>
                  <a:pt x="638328" y="317209"/>
                  <a:pt x="619033" y="317209"/>
                </a:cubicBezTo>
                <a:cubicBezTo>
                  <a:pt x="610373" y="317209"/>
                  <a:pt x="602475" y="313965"/>
                  <a:pt x="596466" y="308605"/>
                </a:cubicBezTo>
                <a:cubicBezTo>
                  <a:pt x="596043" y="308210"/>
                  <a:pt x="596410" y="307477"/>
                  <a:pt x="596974" y="307646"/>
                </a:cubicBezTo>
                <a:cubicBezTo>
                  <a:pt x="599202" y="308295"/>
                  <a:pt x="601544" y="308633"/>
                  <a:pt x="603970" y="308633"/>
                </a:cubicBezTo>
                <a:cubicBezTo>
                  <a:pt x="619400" y="308633"/>
                  <a:pt x="631614" y="294867"/>
                  <a:pt x="629019" y="278957"/>
                </a:cubicBezTo>
                <a:cubicBezTo>
                  <a:pt x="627411" y="269084"/>
                  <a:pt x="619795" y="260932"/>
                  <a:pt x="610063" y="258591"/>
                </a:cubicBezTo>
                <a:cubicBezTo>
                  <a:pt x="605465" y="257491"/>
                  <a:pt x="601036" y="257688"/>
                  <a:pt x="597002" y="258845"/>
                </a:cubicBezTo>
                <a:cubicBezTo>
                  <a:pt x="596410" y="259042"/>
                  <a:pt x="596015" y="258309"/>
                  <a:pt x="596466" y="257914"/>
                </a:cubicBezTo>
                <a:cubicBezTo>
                  <a:pt x="602926" y="252187"/>
                  <a:pt x="611558" y="248859"/>
                  <a:pt x="620980" y="249367"/>
                </a:cubicBezTo>
                <a:close/>
                <a:moveTo>
                  <a:pt x="495084" y="243273"/>
                </a:moveTo>
                <a:cubicBezTo>
                  <a:pt x="495084" y="243273"/>
                  <a:pt x="547326" y="322963"/>
                  <a:pt x="547326" y="335065"/>
                </a:cubicBezTo>
                <a:lnTo>
                  <a:pt x="547326" y="340086"/>
                </a:lnTo>
                <a:lnTo>
                  <a:pt x="442812" y="340086"/>
                </a:lnTo>
                <a:lnTo>
                  <a:pt x="442812" y="335065"/>
                </a:lnTo>
                <a:cubicBezTo>
                  <a:pt x="442812" y="322963"/>
                  <a:pt x="495084" y="243273"/>
                  <a:pt x="495084" y="243273"/>
                </a:cubicBezTo>
                <a:close/>
                <a:moveTo>
                  <a:pt x="367015" y="242709"/>
                </a:moveTo>
                <a:lnTo>
                  <a:pt x="375196" y="269084"/>
                </a:lnTo>
                <a:lnTo>
                  <a:pt x="402135" y="262991"/>
                </a:lnTo>
                <a:lnTo>
                  <a:pt x="383376" y="283273"/>
                </a:lnTo>
                <a:lnTo>
                  <a:pt x="402135" y="303556"/>
                </a:lnTo>
                <a:lnTo>
                  <a:pt x="375196" y="297462"/>
                </a:lnTo>
                <a:lnTo>
                  <a:pt x="367015" y="323838"/>
                </a:lnTo>
                <a:lnTo>
                  <a:pt x="358835" y="297462"/>
                </a:lnTo>
                <a:lnTo>
                  <a:pt x="331895" y="303556"/>
                </a:lnTo>
                <a:lnTo>
                  <a:pt x="350654" y="283273"/>
                </a:lnTo>
                <a:lnTo>
                  <a:pt x="331895" y="262991"/>
                </a:lnTo>
                <a:lnTo>
                  <a:pt x="358835" y="269084"/>
                </a:lnTo>
                <a:close/>
                <a:moveTo>
                  <a:pt x="495084" y="198111"/>
                </a:moveTo>
                <a:cubicBezTo>
                  <a:pt x="504675" y="198111"/>
                  <a:pt x="512432" y="205868"/>
                  <a:pt x="512432" y="215459"/>
                </a:cubicBezTo>
                <a:cubicBezTo>
                  <a:pt x="512432" y="225022"/>
                  <a:pt x="504646" y="232808"/>
                  <a:pt x="495084" y="232808"/>
                </a:cubicBezTo>
                <a:cubicBezTo>
                  <a:pt x="485492" y="232808"/>
                  <a:pt x="477735" y="225051"/>
                  <a:pt x="477735" y="215459"/>
                </a:cubicBezTo>
                <a:cubicBezTo>
                  <a:pt x="477735" y="205868"/>
                  <a:pt x="485492" y="198111"/>
                  <a:pt x="495084" y="198111"/>
                </a:cubicBezTo>
                <a:close/>
                <a:moveTo>
                  <a:pt x="825973" y="112243"/>
                </a:moveTo>
                <a:lnTo>
                  <a:pt x="842109" y="125417"/>
                </a:lnTo>
                <a:lnTo>
                  <a:pt x="808202" y="172780"/>
                </a:lnTo>
                <a:lnTo>
                  <a:pt x="864253" y="148548"/>
                </a:lnTo>
                <a:lnTo>
                  <a:pt x="873590" y="157687"/>
                </a:lnTo>
                <a:lnTo>
                  <a:pt x="850430" y="214162"/>
                </a:lnTo>
                <a:lnTo>
                  <a:pt x="897088" y="179239"/>
                </a:lnTo>
                <a:lnTo>
                  <a:pt x="910741" y="195290"/>
                </a:lnTo>
                <a:lnTo>
                  <a:pt x="838329" y="246207"/>
                </a:lnTo>
                <a:lnTo>
                  <a:pt x="823576" y="231708"/>
                </a:lnTo>
                <a:lnTo>
                  <a:pt x="845832" y="176757"/>
                </a:lnTo>
                <a:lnTo>
                  <a:pt x="790881" y="199634"/>
                </a:lnTo>
                <a:lnTo>
                  <a:pt x="775846" y="184881"/>
                </a:lnTo>
                <a:close/>
                <a:moveTo>
                  <a:pt x="295985" y="37095"/>
                </a:moveTo>
                <a:lnTo>
                  <a:pt x="333870" y="117405"/>
                </a:lnTo>
                <a:lnTo>
                  <a:pt x="273193" y="146037"/>
                </a:lnTo>
                <a:lnTo>
                  <a:pt x="265661" y="130099"/>
                </a:lnTo>
                <a:lnTo>
                  <a:pt x="307184" y="110494"/>
                </a:lnTo>
                <a:lnTo>
                  <a:pt x="299822" y="94895"/>
                </a:lnTo>
                <a:lnTo>
                  <a:pt x="265153" y="111256"/>
                </a:lnTo>
                <a:lnTo>
                  <a:pt x="257649" y="95318"/>
                </a:lnTo>
                <a:lnTo>
                  <a:pt x="292290" y="78957"/>
                </a:lnTo>
                <a:lnTo>
                  <a:pt x="284335" y="62088"/>
                </a:lnTo>
                <a:lnTo>
                  <a:pt x="242812" y="81693"/>
                </a:lnTo>
                <a:lnTo>
                  <a:pt x="235280" y="65727"/>
                </a:lnTo>
                <a:close/>
                <a:moveTo>
                  <a:pt x="666311" y="26037"/>
                </a:moveTo>
                <a:lnTo>
                  <a:pt x="685944" y="33061"/>
                </a:lnTo>
                <a:lnTo>
                  <a:pt x="669809" y="89450"/>
                </a:lnTo>
                <a:lnTo>
                  <a:pt x="714464" y="47786"/>
                </a:lnTo>
                <a:lnTo>
                  <a:pt x="726340" y="53287"/>
                </a:lnTo>
                <a:lnTo>
                  <a:pt x="723491" y="114274"/>
                </a:lnTo>
                <a:lnTo>
                  <a:pt x="755790" y="65586"/>
                </a:lnTo>
                <a:lnTo>
                  <a:pt x="774013" y="76192"/>
                </a:lnTo>
                <a:lnTo>
                  <a:pt x="722898" y="148520"/>
                </a:lnTo>
                <a:lnTo>
                  <a:pt x="704139" y="139831"/>
                </a:lnTo>
                <a:lnTo>
                  <a:pt x="706650" y="80593"/>
                </a:lnTo>
                <a:lnTo>
                  <a:pt x="662559" y="120593"/>
                </a:lnTo>
                <a:lnTo>
                  <a:pt x="643434" y="111764"/>
                </a:lnTo>
                <a:close/>
                <a:moveTo>
                  <a:pt x="561487" y="1044"/>
                </a:moveTo>
                <a:cubicBezTo>
                  <a:pt x="587975" y="4344"/>
                  <a:pt x="600218" y="21975"/>
                  <a:pt x="597200" y="46178"/>
                </a:cubicBezTo>
                <a:lnTo>
                  <a:pt x="590316" y="97180"/>
                </a:lnTo>
                <a:lnTo>
                  <a:pt x="569414" y="94331"/>
                </a:lnTo>
                <a:lnTo>
                  <a:pt x="575225" y="47899"/>
                </a:lnTo>
                <a:cubicBezTo>
                  <a:pt x="577143" y="32553"/>
                  <a:pt x="573814" y="22285"/>
                  <a:pt x="559090" y="20423"/>
                </a:cubicBezTo>
                <a:cubicBezTo>
                  <a:pt x="544110" y="18562"/>
                  <a:pt x="538328" y="27927"/>
                  <a:pt x="536438" y="43019"/>
                </a:cubicBezTo>
                <a:lnTo>
                  <a:pt x="530627" y="89450"/>
                </a:lnTo>
                <a:lnTo>
                  <a:pt x="509696" y="87081"/>
                </a:lnTo>
                <a:lnTo>
                  <a:pt x="515535" y="36333"/>
                </a:lnTo>
                <a:cubicBezTo>
                  <a:pt x="518582" y="11904"/>
                  <a:pt x="534942" y="-2285"/>
                  <a:pt x="561487" y="1044"/>
                </a:cubicBezTo>
                <a:close/>
                <a:moveTo>
                  <a:pt x="448793" y="0"/>
                </a:moveTo>
                <a:lnTo>
                  <a:pt x="462192" y="87843"/>
                </a:lnTo>
                <a:lnTo>
                  <a:pt x="443433" y="90945"/>
                </a:lnTo>
                <a:lnTo>
                  <a:pt x="389300" y="45501"/>
                </a:lnTo>
                <a:lnTo>
                  <a:pt x="399371" y="98449"/>
                </a:lnTo>
                <a:lnTo>
                  <a:pt x="378948" y="101891"/>
                </a:lnTo>
                <a:lnTo>
                  <a:pt x="362671" y="14612"/>
                </a:lnTo>
                <a:lnTo>
                  <a:pt x="382982" y="11171"/>
                </a:lnTo>
                <a:lnTo>
                  <a:pt x="383405" y="13286"/>
                </a:lnTo>
                <a:cubicBezTo>
                  <a:pt x="383912" y="16305"/>
                  <a:pt x="386508" y="20085"/>
                  <a:pt x="390400" y="23131"/>
                </a:cubicBezTo>
                <a:lnTo>
                  <a:pt x="437848" y="63216"/>
                </a:lnTo>
                <a:lnTo>
                  <a:pt x="428144" y="3498"/>
                </a:lnTo>
                <a:close/>
              </a:path>
            </a:pathLst>
          </a:custGeom>
          <a:solidFill>
            <a:schemeClr val="bg1"/>
          </a:solidFill>
        </p:spPr>
        <p:txBody>
          <a:bodyPr wrap="square">
            <a:noAutofit/>
          </a:bodyPr>
          <a:lstStyle>
            <a:lvl1pPr marL="0" indent="0">
              <a:buNone/>
              <a:defRPr sz="100">
                <a:noFill/>
              </a:defRPr>
            </a:lvl1pPr>
            <a:lvl2pPr marL="113519" indent="0">
              <a:buNone/>
              <a:defRPr sz="100"/>
            </a:lvl2pPr>
            <a:lvl3pPr marL="251817" indent="0">
              <a:buNone/>
              <a:defRPr sz="100"/>
            </a:lvl3pPr>
            <a:lvl4pPr>
              <a:buNone/>
              <a:defRPr sz="100"/>
            </a:lvl4pPr>
            <a:lvl5pPr>
              <a:buNone/>
              <a:defRPr sz="100"/>
            </a:lvl5pPr>
          </a:lstStyle>
          <a:p>
            <a:pPr lvl="0"/>
            <a:r>
              <a:rPr lang="da-DK" dirty="0"/>
              <a:t>.</a:t>
            </a:r>
          </a:p>
        </p:txBody>
      </p:sp>
      <p:sp>
        <p:nvSpPr>
          <p:cNvPr id="12" name="Date_GeneralDate">
            <a:extLst>
              <a:ext uri="{FF2B5EF4-FFF2-40B4-BE49-F238E27FC236}">
                <a16:creationId xmlns:a16="http://schemas.microsoft.com/office/drawing/2014/main" id="{ED397024-840C-483C-9221-D7196DFC9407}"/>
              </a:ext>
            </a:extLst>
          </p:cNvPr>
          <p:cNvSpPr>
            <a:spLocks noGrp="1"/>
          </p:cNvSpPr>
          <p:nvPr>
            <p:ph type="dt" sz="half" idx="10"/>
          </p:nvPr>
        </p:nvSpPr>
        <p:spPr>
          <a:xfrm>
            <a:off x="0" y="9984000"/>
            <a:ext cx="0" cy="0"/>
          </a:xfrm>
        </p:spPr>
        <p:txBody>
          <a:bodyPr/>
          <a:lstStyle>
            <a:lvl1pPr>
              <a:defRPr>
                <a:noFill/>
              </a:defRPr>
            </a:lvl1pPr>
          </a:lstStyle>
          <a:p>
            <a:fld id="{25283B58-4CBD-46F3-8ADF-776B253825E2}" type="datetimeFigureOut">
              <a:rPr lang="da-DK" smtClean="0"/>
              <a:t>01-10-2024</a:t>
            </a:fld>
            <a:endParaRPr lang="da-DK"/>
          </a:p>
        </p:txBody>
      </p:sp>
      <p:sp>
        <p:nvSpPr>
          <p:cNvPr id="15" name="FLD_PresentationTitle">
            <a:extLst>
              <a:ext uri="{FF2B5EF4-FFF2-40B4-BE49-F238E27FC236}">
                <a16:creationId xmlns:a16="http://schemas.microsoft.com/office/drawing/2014/main" id="{E3294628-B382-4444-8C1E-34B1C37B8D45}"/>
              </a:ext>
            </a:extLst>
          </p:cNvPr>
          <p:cNvSpPr>
            <a:spLocks noGrp="1"/>
          </p:cNvSpPr>
          <p:nvPr>
            <p:ph type="ftr" sz="quarter" idx="11"/>
          </p:nvPr>
        </p:nvSpPr>
        <p:spPr>
          <a:xfrm>
            <a:off x="0" y="9984000"/>
            <a:ext cx="0" cy="0"/>
          </a:xfrm>
        </p:spPr>
        <p:txBody>
          <a:bodyPr/>
          <a:lstStyle>
            <a:lvl1pPr>
              <a:defRPr>
                <a:noFill/>
              </a:defRPr>
            </a:lvl1pPr>
          </a:lstStyle>
          <a:p>
            <a:endParaRPr lang="da-DK"/>
          </a:p>
        </p:txBody>
      </p:sp>
      <p:sp>
        <p:nvSpPr>
          <p:cNvPr id="16" name="Slide Number Placeholder 5">
            <a:extLst>
              <a:ext uri="{FF2B5EF4-FFF2-40B4-BE49-F238E27FC236}">
                <a16:creationId xmlns:a16="http://schemas.microsoft.com/office/drawing/2014/main" id="{08A2E041-3E38-4FB1-98E1-405CB20FA201}"/>
              </a:ext>
            </a:extLst>
          </p:cNvPr>
          <p:cNvSpPr>
            <a:spLocks noGrp="1"/>
          </p:cNvSpPr>
          <p:nvPr>
            <p:ph type="sldNum" sz="quarter" idx="12"/>
          </p:nvPr>
        </p:nvSpPr>
        <p:spPr>
          <a:xfrm>
            <a:off x="0" y="9984000"/>
            <a:ext cx="0" cy="0"/>
          </a:xfrm>
        </p:spPr>
        <p:txBody>
          <a:bodyPr/>
          <a:lstStyle>
            <a:lvl1pPr>
              <a:defRPr>
                <a:noFill/>
              </a:defRPr>
            </a:lvl1pPr>
          </a:lstStyle>
          <a:p>
            <a:fld id="{3FC29278-F312-4A1B-A949-CBCEFDC69B19}" type="slidenum">
              <a:rPr lang="da-DK" smtClean="0"/>
              <a:t>‹nr.›</a:t>
            </a:fld>
            <a:endParaRPr lang="da-DK"/>
          </a:p>
        </p:txBody>
      </p:sp>
    </p:spTree>
    <p:extLst>
      <p:ext uri="{BB962C8B-B14F-4D97-AF65-F5344CB8AC3E}">
        <p14:creationId xmlns:p14="http://schemas.microsoft.com/office/powerpoint/2010/main" val="14434546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Forside mørk/hvi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70CBCA9-7183-4B91-A84F-18C0F7795F42}"/>
              </a:ext>
            </a:extLst>
          </p:cNvPr>
          <p:cNvSpPr/>
          <p:nvPr/>
        </p:nvSpPr>
        <p:spPr>
          <a:xfrm>
            <a:off x="0" y="0"/>
            <a:ext cx="6858000" cy="9906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15" name="Graphic 7">
            <a:extLst>
              <a:ext uri="{FF2B5EF4-FFF2-40B4-BE49-F238E27FC236}">
                <a16:creationId xmlns:a16="http://schemas.microsoft.com/office/drawing/2014/main" id="{A2506A83-7F56-4B42-B699-2119B672DFA1}"/>
              </a:ext>
            </a:extLst>
          </p:cNvPr>
          <p:cNvSpPr/>
          <p:nvPr/>
        </p:nvSpPr>
        <p:spPr>
          <a:xfrm>
            <a:off x="5873996" y="7321721"/>
            <a:ext cx="577576" cy="1544277"/>
          </a:xfrm>
          <a:custGeom>
            <a:avLst/>
            <a:gdLst>
              <a:gd name="connsiteX0" fmla="*/ 1894258 w 2964740"/>
              <a:gd name="connsiteY0" fmla="*/ 2907646 h 3086914"/>
              <a:gd name="connsiteX1" fmla="*/ 1781451 w 2964740"/>
              <a:gd name="connsiteY1" fmla="*/ 2940795 h 3086914"/>
              <a:gd name="connsiteX2" fmla="*/ 1810447 w 2964740"/>
              <a:gd name="connsiteY2" fmla="*/ 3043421 h 3086914"/>
              <a:gd name="connsiteX3" fmla="*/ 1750745 w 2964740"/>
              <a:gd name="connsiteY3" fmla="*/ 3061014 h 3086914"/>
              <a:gd name="connsiteX4" fmla="*/ 1682328 w 2964740"/>
              <a:gd name="connsiteY4" fmla="*/ 2813898 h 3086914"/>
              <a:gd name="connsiteX5" fmla="*/ 1740727 w 2964740"/>
              <a:gd name="connsiteY5" fmla="*/ 2796712 h 3086914"/>
              <a:gd name="connsiteX6" fmla="*/ 1767767 w 2964740"/>
              <a:gd name="connsiteY6" fmla="*/ 2892170 h 3086914"/>
              <a:gd name="connsiteX7" fmla="*/ 1879515 w 2964740"/>
              <a:gd name="connsiteY7" fmla="*/ 2859347 h 3086914"/>
              <a:gd name="connsiteX8" fmla="*/ 1850357 w 2964740"/>
              <a:gd name="connsiteY8" fmla="*/ 2764458 h 3086914"/>
              <a:gd name="connsiteX9" fmla="*/ 1908430 w 2964740"/>
              <a:gd name="connsiteY9" fmla="*/ 2747354 h 3086914"/>
              <a:gd name="connsiteX10" fmla="*/ 1984992 w 2964740"/>
              <a:gd name="connsiteY10" fmla="*/ 2992108 h 3086914"/>
              <a:gd name="connsiteX11" fmla="*/ 1925616 w 2964740"/>
              <a:gd name="connsiteY11" fmla="*/ 3009619 h 3086914"/>
              <a:gd name="connsiteX12" fmla="*/ 1894258 w 2964740"/>
              <a:gd name="connsiteY12" fmla="*/ 2907646 h 3086914"/>
              <a:gd name="connsiteX13" fmla="*/ 2725688 w 2964740"/>
              <a:gd name="connsiteY13" fmla="*/ 960446 h 3086914"/>
              <a:gd name="connsiteX14" fmla="*/ 2614266 w 2964740"/>
              <a:gd name="connsiteY14" fmla="*/ 926237 h 3086914"/>
              <a:gd name="connsiteX15" fmla="*/ 2649452 w 2964740"/>
              <a:gd name="connsiteY15" fmla="*/ 814815 h 3086914"/>
              <a:gd name="connsiteX16" fmla="*/ 2761037 w 2964740"/>
              <a:gd name="connsiteY16" fmla="*/ 849431 h 3086914"/>
              <a:gd name="connsiteX17" fmla="*/ 2725688 w 2964740"/>
              <a:gd name="connsiteY17" fmla="*/ 960446 h 3086914"/>
              <a:gd name="connsiteX18" fmla="*/ 2810558 w 2964740"/>
              <a:gd name="connsiteY18" fmla="*/ 823449 h 3086914"/>
              <a:gd name="connsiteX19" fmla="*/ 2621678 w 2964740"/>
              <a:gd name="connsiteY19" fmla="*/ 761873 h 3086914"/>
              <a:gd name="connsiteX20" fmla="*/ 2564664 w 2964740"/>
              <a:gd name="connsiteY20" fmla="*/ 952220 h 3086914"/>
              <a:gd name="connsiteX21" fmla="*/ 2753544 w 2964740"/>
              <a:gd name="connsiteY21" fmla="*/ 1013795 h 3086914"/>
              <a:gd name="connsiteX22" fmla="*/ 2810558 w 2964740"/>
              <a:gd name="connsiteY22" fmla="*/ 823449 h 3086914"/>
              <a:gd name="connsiteX23" fmla="*/ 1727043 w 2964740"/>
              <a:gd name="connsiteY23" fmla="*/ 133332 h 3086914"/>
              <a:gd name="connsiteX24" fmla="*/ 1707169 w 2964740"/>
              <a:gd name="connsiteY24" fmla="*/ 280592 h 3086914"/>
              <a:gd name="connsiteX25" fmla="*/ 1646816 w 2964740"/>
              <a:gd name="connsiteY25" fmla="*/ 272365 h 3086914"/>
              <a:gd name="connsiteX26" fmla="*/ 1663594 w 2964740"/>
              <a:gd name="connsiteY26" fmla="*/ 138300 h 3086914"/>
              <a:gd name="connsiteX27" fmla="*/ 1617006 w 2964740"/>
              <a:gd name="connsiteY27" fmla="*/ 58969 h 3086914"/>
              <a:gd name="connsiteX28" fmla="*/ 1551602 w 2964740"/>
              <a:gd name="connsiteY28" fmla="*/ 124210 h 3086914"/>
              <a:gd name="connsiteX29" fmla="*/ 1534824 w 2964740"/>
              <a:gd name="connsiteY29" fmla="*/ 258274 h 3086914"/>
              <a:gd name="connsiteX30" fmla="*/ 1474389 w 2964740"/>
              <a:gd name="connsiteY30" fmla="*/ 251433 h 3086914"/>
              <a:gd name="connsiteX31" fmla="*/ 1491249 w 2964740"/>
              <a:gd name="connsiteY31" fmla="*/ 104906 h 3086914"/>
              <a:gd name="connsiteX32" fmla="*/ 1623929 w 2964740"/>
              <a:gd name="connsiteY32" fmla="*/ 3014 h 3086914"/>
              <a:gd name="connsiteX33" fmla="*/ 1727043 w 2964740"/>
              <a:gd name="connsiteY33" fmla="*/ 133332 h 3086914"/>
              <a:gd name="connsiteX34" fmla="*/ 1289662 w 2964740"/>
              <a:gd name="connsiteY34" fmla="*/ 2830106 h 3086914"/>
              <a:gd name="connsiteX35" fmla="*/ 1344477 w 2964740"/>
              <a:gd name="connsiteY35" fmla="*/ 2831165 h 3086914"/>
              <a:gd name="connsiteX36" fmla="*/ 1474226 w 2964740"/>
              <a:gd name="connsiteY36" fmla="*/ 2988687 h 3086914"/>
              <a:gd name="connsiteX37" fmla="*/ 1473574 w 2964740"/>
              <a:gd name="connsiteY37" fmla="*/ 2833038 h 3086914"/>
              <a:gd name="connsiteX38" fmla="*/ 1533357 w 2964740"/>
              <a:gd name="connsiteY38" fmla="*/ 2834016 h 3086914"/>
              <a:gd name="connsiteX39" fmla="*/ 1533439 w 2964740"/>
              <a:gd name="connsiteY39" fmla="*/ 3090336 h 3086914"/>
              <a:gd name="connsiteX40" fmla="*/ 1473981 w 2964740"/>
              <a:gd name="connsiteY40" fmla="*/ 3089440 h 3086914"/>
              <a:gd name="connsiteX41" fmla="*/ 1473900 w 2964740"/>
              <a:gd name="connsiteY41" fmla="*/ 3083250 h 3086914"/>
              <a:gd name="connsiteX42" fmla="*/ 1459239 w 2964740"/>
              <a:gd name="connsiteY42" fmla="*/ 3051647 h 3086914"/>
              <a:gd name="connsiteX43" fmla="*/ 1345699 w 2964740"/>
              <a:gd name="connsiteY43" fmla="*/ 2912858 h 3086914"/>
              <a:gd name="connsiteX44" fmla="*/ 1341708 w 2964740"/>
              <a:gd name="connsiteY44" fmla="*/ 3087485 h 3086914"/>
              <a:gd name="connsiteX45" fmla="*/ 1281273 w 2964740"/>
              <a:gd name="connsiteY45" fmla="*/ 3086507 h 3086914"/>
              <a:gd name="connsiteX46" fmla="*/ 1289662 w 2964740"/>
              <a:gd name="connsiteY46" fmla="*/ 2830106 h 3086914"/>
              <a:gd name="connsiteX47" fmla="*/ 1926593 w 2964740"/>
              <a:gd name="connsiteY47" fmla="*/ 75177 h 3086914"/>
              <a:gd name="connsiteX48" fmla="*/ 1983281 w 2964740"/>
              <a:gd name="connsiteY48" fmla="*/ 95458 h 3086914"/>
              <a:gd name="connsiteX49" fmla="*/ 1936693 w 2964740"/>
              <a:gd name="connsiteY49" fmla="*/ 258274 h 3086914"/>
              <a:gd name="connsiteX50" fmla="*/ 2065626 w 2964740"/>
              <a:gd name="connsiteY50" fmla="*/ 137975 h 3086914"/>
              <a:gd name="connsiteX51" fmla="*/ 2099916 w 2964740"/>
              <a:gd name="connsiteY51" fmla="*/ 153857 h 3086914"/>
              <a:gd name="connsiteX52" fmla="*/ 2091690 w 2964740"/>
              <a:gd name="connsiteY52" fmla="*/ 329950 h 3086914"/>
              <a:gd name="connsiteX53" fmla="*/ 2184949 w 2964740"/>
              <a:gd name="connsiteY53" fmla="*/ 189369 h 3086914"/>
              <a:gd name="connsiteX54" fmla="*/ 2237565 w 2964740"/>
              <a:gd name="connsiteY54" fmla="*/ 219994 h 3086914"/>
              <a:gd name="connsiteX55" fmla="*/ 2089979 w 2964740"/>
              <a:gd name="connsiteY55" fmla="*/ 428829 h 3086914"/>
              <a:gd name="connsiteX56" fmla="*/ 2035816 w 2964740"/>
              <a:gd name="connsiteY56" fmla="*/ 403742 h 3086914"/>
              <a:gd name="connsiteX57" fmla="*/ 2043065 w 2964740"/>
              <a:gd name="connsiteY57" fmla="*/ 232700 h 3086914"/>
              <a:gd name="connsiteX58" fmla="*/ 1915760 w 2964740"/>
              <a:gd name="connsiteY58" fmla="*/ 348194 h 3086914"/>
              <a:gd name="connsiteX59" fmla="*/ 1860538 w 2964740"/>
              <a:gd name="connsiteY59" fmla="*/ 322701 h 3086914"/>
              <a:gd name="connsiteX60" fmla="*/ 1926593 w 2964740"/>
              <a:gd name="connsiteY60" fmla="*/ 75177 h 3086914"/>
              <a:gd name="connsiteX61" fmla="*/ 2387594 w 2964740"/>
              <a:gd name="connsiteY61" fmla="*/ 324085 h 3086914"/>
              <a:gd name="connsiteX62" fmla="*/ 2434183 w 2964740"/>
              <a:gd name="connsiteY62" fmla="*/ 362122 h 3086914"/>
              <a:gd name="connsiteX63" fmla="*/ 2336281 w 2964740"/>
              <a:gd name="connsiteY63" fmla="*/ 498875 h 3086914"/>
              <a:gd name="connsiteX64" fmla="*/ 2498120 w 2964740"/>
              <a:gd name="connsiteY64" fmla="*/ 428910 h 3086914"/>
              <a:gd name="connsiteX65" fmla="*/ 2525080 w 2964740"/>
              <a:gd name="connsiteY65" fmla="*/ 455299 h 3086914"/>
              <a:gd name="connsiteX66" fmla="*/ 2458210 w 2964740"/>
              <a:gd name="connsiteY66" fmla="*/ 618360 h 3086914"/>
              <a:gd name="connsiteX67" fmla="*/ 2592927 w 2964740"/>
              <a:gd name="connsiteY67" fmla="*/ 517527 h 3086914"/>
              <a:gd name="connsiteX68" fmla="*/ 2632348 w 2964740"/>
              <a:gd name="connsiteY68" fmla="*/ 563871 h 3086914"/>
              <a:gd name="connsiteX69" fmla="*/ 2423269 w 2964740"/>
              <a:gd name="connsiteY69" fmla="*/ 710886 h 3086914"/>
              <a:gd name="connsiteX70" fmla="*/ 2380671 w 2964740"/>
              <a:gd name="connsiteY70" fmla="*/ 669021 h 3086914"/>
              <a:gd name="connsiteX71" fmla="*/ 2444934 w 2964740"/>
              <a:gd name="connsiteY71" fmla="*/ 510359 h 3086914"/>
              <a:gd name="connsiteX72" fmla="*/ 2286271 w 2964740"/>
              <a:gd name="connsiteY72" fmla="*/ 576414 h 3086914"/>
              <a:gd name="connsiteX73" fmla="*/ 2242859 w 2964740"/>
              <a:gd name="connsiteY73" fmla="*/ 533816 h 3086914"/>
              <a:gd name="connsiteX74" fmla="*/ 2387594 w 2964740"/>
              <a:gd name="connsiteY74" fmla="*/ 324085 h 3086914"/>
              <a:gd name="connsiteX75" fmla="*/ 405208 w 2964740"/>
              <a:gd name="connsiteY75" fmla="*/ 2548456 h 3086914"/>
              <a:gd name="connsiteX76" fmla="*/ 293298 w 2964740"/>
              <a:gd name="connsiteY76" fmla="*/ 2515876 h 3086914"/>
              <a:gd name="connsiteX77" fmla="*/ 287026 w 2964740"/>
              <a:gd name="connsiteY77" fmla="*/ 2500971 h 3086914"/>
              <a:gd name="connsiteX78" fmla="*/ 448458 w 2964740"/>
              <a:gd name="connsiteY78" fmla="*/ 2484355 h 3086914"/>
              <a:gd name="connsiteX79" fmla="*/ 405208 w 2964740"/>
              <a:gd name="connsiteY79" fmla="*/ 2548456 h 3086914"/>
              <a:gd name="connsiteX80" fmla="*/ 326773 w 2964740"/>
              <a:gd name="connsiteY80" fmla="*/ 2403884 h 3086914"/>
              <a:gd name="connsiteX81" fmla="*/ 438847 w 2964740"/>
              <a:gd name="connsiteY81" fmla="*/ 2436870 h 3086914"/>
              <a:gd name="connsiteX82" fmla="*/ 444548 w 2964740"/>
              <a:gd name="connsiteY82" fmla="*/ 2450228 h 3086914"/>
              <a:gd name="connsiteX83" fmla="*/ 283687 w 2964740"/>
              <a:gd name="connsiteY83" fmla="*/ 2466925 h 3086914"/>
              <a:gd name="connsiteX84" fmla="*/ 326773 w 2964740"/>
              <a:gd name="connsiteY84" fmla="*/ 2403884 h 3086914"/>
              <a:gd name="connsiteX85" fmla="*/ 541147 w 2964740"/>
              <a:gd name="connsiteY85" fmla="*/ 2474826 h 3086914"/>
              <a:gd name="connsiteX86" fmla="*/ 537482 w 2964740"/>
              <a:gd name="connsiteY86" fmla="*/ 2440617 h 3086914"/>
              <a:gd name="connsiteX87" fmla="*/ 501563 w 2964740"/>
              <a:gd name="connsiteY87" fmla="*/ 2444364 h 3086914"/>
              <a:gd name="connsiteX88" fmla="*/ 488042 w 2964740"/>
              <a:gd name="connsiteY88" fmla="*/ 2410237 h 3086914"/>
              <a:gd name="connsiteX89" fmla="*/ 298266 w 2964740"/>
              <a:gd name="connsiteY89" fmla="*/ 2351512 h 3086914"/>
              <a:gd name="connsiteX90" fmla="*/ 225858 w 2964740"/>
              <a:gd name="connsiteY90" fmla="*/ 2473034 h 3086914"/>
              <a:gd name="connsiteX91" fmla="*/ 189043 w 2964740"/>
              <a:gd name="connsiteY91" fmla="*/ 2476862 h 3086914"/>
              <a:gd name="connsiteX92" fmla="*/ 193767 w 2964740"/>
              <a:gd name="connsiteY92" fmla="*/ 2510663 h 3086914"/>
              <a:gd name="connsiteX93" fmla="*/ 230175 w 2964740"/>
              <a:gd name="connsiteY93" fmla="*/ 2506917 h 3086914"/>
              <a:gd name="connsiteX94" fmla="*/ 244021 w 2964740"/>
              <a:gd name="connsiteY94" fmla="*/ 2542592 h 3086914"/>
              <a:gd name="connsiteX95" fmla="*/ 433797 w 2964740"/>
              <a:gd name="connsiteY95" fmla="*/ 2601397 h 3086914"/>
              <a:gd name="connsiteX96" fmla="*/ 506205 w 2964740"/>
              <a:gd name="connsiteY96" fmla="*/ 2478491 h 3086914"/>
              <a:gd name="connsiteX97" fmla="*/ 541147 w 2964740"/>
              <a:gd name="connsiteY97" fmla="*/ 2474826 h 3086914"/>
              <a:gd name="connsiteX98" fmla="*/ 2267620 w 2964740"/>
              <a:gd name="connsiteY98" fmla="*/ 2527605 h 3086914"/>
              <a:gd name="connsiteX99" fmla="*/ 2316896 w 2964740"/>
              <a:gd name="connsiteY99" fmla="*/ 2483460 h 3086914"/>
              <a:gd name="connsiteX100" fmla="*/ 2507324 w 2964740"/>
              <a:gd name="connsiteY100" fmla="*/ 2557334 h 3086914"/>
              <a:gd name="connsiteX101" fmla="*/ 2423187 w 2964740"/>
              <a:gd name="connsiteY101" fmla="*/ 2370734 h 3086914"/>
              <a:gd name="connsiteX102" fmla="*/ 2463667 w 2964740"/>
              <a:gd name="connsiteY102" fmla="*/ 2319584 h 3086914"/>
              <a:gd name="connsiteX103" fmla="*/ 2581605 w 2964740"/>
              <a:gd name="connsiteY103" fmla="*/ 2583071 h 3086914"/>
              <a:gd name="connsiteX104" fmla="*/ 2537379 w 2964740"/>
              <a:gd name="connsiteY104" fmla="*/ 2629986 h 3086914"/>
              <a:gd name="connsiteX105" fmla="*/ 2267620 w 2964740"/>
              <a:gd name="connsiteY105" fmla="*/ 2527605 h 3086914"/>
              <a:gd name="connsiteX106" fmla="*/ 1337229 w 2964740"/>
              <a:gd name="connsiteY106" fmla="*/ 253632 h 3086914"/>
              <a:gd name="connsiteX107" fmla="*/ 1283065 w 2964740"/>
              <a:gd name="connsiteY107" fmla="*/ 262591 h 3086914"/>
              <a:gd name="connsiteX108" fmla="*/ 1126764 w 2964740"/>
              <a:gd name="connsiteY108" fmla="*/ 131377 h 3086914"/>
              <a:gd name="connsiteX109" fmla="*/ 1155842 w 2964740"/>
              <a:gd name="connsiteY109" fmla="*/ 284257 h 3086914"/>
              <a:gd name="connsiteX110" fmla="*/ 1096873 w 2964740"/>
              <a:gd name="connsiteY110" fmla="*/ 294194 h 3086914"/>
              <a:gd name="connsiteX111" fmla="*/ 1049877 w 2964740"/>
              <a:gd name="connsiteY111" fmla="*/ 42190 h 3086914"/>
              <a:gd name="connsiteX112" fmla="*/ 1108520 w 2964740"/>
              <a:gd name="connsiteY112" fmla="*/ 32254 h 3086914"/>
              <a:gd name="connsiteX113" fmla="*/ 1109742 w 2964740"/>
              <a:gd name="connsiteY113" fmla="*/ 38362 h 3086914"/>
              <a:gd name="connsiteX114" fmla="*/ 1129941 w 2964740"/>
              <a:gd name="connsiteY114" fmla="*/ 66788 h 3086914"/>
              <a:gd name="connsiteX115" fmla="*/ 1266938 w 2964740"/>
              <a:gd name="connsiteY115" fmla="*/ 182527 h 3086914"/>
              <a:gd name="connsiteX116" fmla="*/ 1238920 w 2964740"/>
              <a:gd name="connsiteY116" fmla="*/ 10100 h 3086914"/>
              <a:gd name="connsiteX117" fmla="*/ 1298540 w 2964740"/>
              <a:gd name="connsiteY117" fmla="*/ 0 h 3086914"/>
              <a:gd name="connsiteX118" fmla="*/ 1337229 w 2964740"/>
              <a:gd name="connsiteY118" fmla="*/ 253632 h 3086914"/>
              <a:gd name="connsiteX119" fmla="*/ 2523858 w 2964740"/>
              <a:gd name="connsiteY119" fmla="*/ 2233086 h 3086914"/>
              <a:gd name="connsiteX120" fmla="*/ 2548700 w 2964740"/>
              <a:gd name="connsiteY120" fmla="*/ 2184135 h 3086914"/>
              <a:gd name="connsiteX121" fmla="*/ 2747028 w 2964740"/>
              <a:gd name="connsiteY121" fmla="*/ 2135998 h 3086914"/>
              <a:gd name="connsiteX122" fmla="*/ 2606691 w 2964740"/>
              <a:gd name="connsiteY122" fmla="*/ 2068803 h 3086914"/>
              <a:gd name="connsiteX123" fmla="*/ 2633651 w 2964740"/>
              <a:gd name="connsiteY123" fmla="*/ 2015454 h 3086914"/>
              <a:gd name="connsiteX124" fmla="*/ 2864477 w 2964740"/>
              <a:gd name="connsiteY124" fmla="*/ 2127039 h 3086914"/>
              <a:gd name="connsiteX125" fmla="*/ 2837762 w 2964740"/>
              <a:gd name="connsiteY125" fmla="*/ 2180144 h 3086914"/>
              <a:gd name="connsiteX126" fmla="*/ 2832142 w 2964740"/>
              <a:gd name="connsiteY126" fmla="*/ 2177456 h 3086914"/>
              <a:gd name="connsiteX127" fmla="*/ 2797363 w 2964740"/>
              <a:gd name="connsiteY127" fmla="*/ 2176886 h 3086914"/>
              <a:gd name="connsiteX128" fmla="*/ 2622981 w 2964740"/>
              <a:gd name="connsiteY128" fmla="*/ 2218587 h 3086914"/>
              <a:gd name="connsiteX129" fmla="*/ 2778467 w 2964740"/>
              <a:gd name="connsiteY129" fmla="*/ 2298245 h 3086914"/>
              <a:gd name="connsiteX130" fmla="*/ 2751263 w 2964740"/>
              <a:gd name="connsiteY130" fmla="*/ 2352245 h 3086914"/>
              <a:gd name="connsiteX131" fmla="*/ 2523858 w 2964740"/>
              <a:gd name="connsiteY131" fmla="*/ 2233086 h 3086914"/>
              <a:gd name="connsiteX132" fmla="*/ 230989 w 2964740"/>
              <a:gd name="connsiteY132" fmla="*/ 2015454 h 3086914"/>
              <a:gd name="connsiteX133" fmla="*/ 257542 w 2964740"/>
              <a:gd name="connsiteY133" fmla="*/ 2070513 h 3086914"/>
              <a:gd name="connsiteX134" fmla="*/ 168436 w 2964740"/>
              <a:gd name="connsiteY134" fmla="*/ 2113437 h 3086914"/>
              <a:gd name="connsiteX135" fmla="*/ 298755 w 2964740"/>
              <a:gd name="connsiteY135" fmla="*/ 2155953 h 3086914"/>
              <a:gd name="connsiteX136" fmla="*/ 326936 w 2964740"/>
              <a:gd name="connsiteY136" fmla="*/ 2214352 h 3086914"/>
              <a:gd name="connsiteX137" fmla="*/ 173894 w 2964740"/>
              <a:gd name="connsiteY137" fmla="*/ 2171021 h 3086914"/>
              <a:gd name="connsiteX138" fmla="*/ 101404 w 2964740"/>
              <a:gd name="connsiteY138" fmla="*/ 2336933 h 3086914"/>
              <a:gd name="connsiteX139" fmla="*/ 68336 w 2964740"/>
              <a:gd name="connsiteY139" fmla="*/ 2268353 h 3086914"/>
              <a:gd name="connsiteX140" fmla="*/ 128608 w 2964740"/>
              <a:gd name="connsiteY140" fmla="*/ 2132740 h 3086914"/>
              <a:gd name="connsiteX141" fmla="*/ 26634 w 2964740"/>
              <a:gd name="connsiteY141" fmla="*/ 2181935 h 3086914"/>
              <a:gd name="connsiteX142" fmla="*/ 0 w 2964740"/>
              <a:gd name="connsiteY142" fmla="*/ 2126876 h 3086914"/>
              <a:gd name="connsiteX143" fmla="*/ 230989 w 2964740"/>
              <a:gd name="connsiteY143" fmla="*/ 2015454 h 3086914"/>
              <a:gd name="connsiteX144" fmla="*/ 682542 w 2964740"/>
              <a:gd name="connsiteY144" fmla="*/ 2722349 h 3086914"/>
              <a:gd name="connsiteX145" fmla="*/ 731248 w 2964740"/>
              <a:gd name="connsiteY145" fmla="*/ 2719173 h 3086914"/>
              <a:gd name="connsiteX146" fmla="*/ 714959 w 2964740"/>
              <a:gd name="connsiteY146" fmla="*/ 2674783 h 3086914"/>
              <a:gd name="connsiteX147" fmla="*/ 681972 w 2964740"/>
              <a:gd name="connsiteY147" fmla="*/ 2652303 h 3086914"/>
              <a:gd name="connsiteX148" fmla="*/ 649555 w 2964740"/>
              <a:gd name="connsiteY148" fmla="*/ 2699869 h 3086914"/>
              <a:gd name="connsiteX149" fmla="*/ 682542 w 2964740"/>
              <a:gd name="connsiteY149" fmla="*/ 2722349 h 3086914"/>
              <a:gd name="connsiteX150" fmla="*/ 635465 w 2964740"/>
              <a:gd name="connsiteY150" fmla="*/ 2819273 h 3086914"/>
              <a:gd name="connsiteX151" fmla="*/ 686207 w 2964740"/>
              <a:gd name="connsiteY151" fmla="*/ 2815771 h 3086914"/>
              <a:gd name="connsiteX152" fmla="*/ 670162 w 2964740"/>
              <a:gd name="connsiteY152" fmla="*/ 2768449 h 3086914"/>
              <a:gd name="connsiteX153" fmla="*/ 624225 w 2964740"/>
              <a:gd name="connsiteY153" fmla="*/ 2737092 h 3086914"/>
              <a:gd name="connsiteX154" fmla="*/ 589527 w 2964740"/>
              <a:gd name="connsiteY154" fmla="*/ 2787916 h 3086914"/>
              <a:gd name="connsiteX155" fmla="*/ 635465 w 2964740"/>
              <a:gd name="connsiteY155" fmla="*/ 2819273 h 3086914"/>
              <a:gd name="connsiteX156" fmla="*/ 657456 w 2964740"/>
              <a:gd name="connsiteY156" fmla="*/ 2579732 h 3086914"/>
              <a:gd name="connsiteX157" fmla="*/ 741267 w 2964740"/>
              <a:gd name="connsiteY157" fmla="*/ 2636909 h 3086914"/>
              <a:gd name="connsiteX158" fmla="*/ 786226 w 2964740"/>
              <a:gd name="connsiteY158" fmla="*/ 2746458 h 3086914"/>
              <a:gd name="connsiteX159" fmla="*/ 727420 w 2964740"/>
              <a:gd name="connsiteY159" fmla="*/ 2771544 h 3086914"/>
              <a:gd name="connsiteX160" fmla="*/ 735158 w 2964740"/>
              <a:gd name="connsiteY160" fmla="*/ 2851771 h 3086914"/>
              <a:gd name="connsiteX161" fmla="*/ 609727 w 2964740"/>
              <a:gd name="connsiteY161" fmla="*/ 2857554 h 3086914"/>
              <a:gd name="connsiteX162" fmla="*/ 512884 w 2964740"/>
              <a:gd name="connsiteY162" fmla="*/ 2791499 h 3086914"/>
              <a:gd name="connsiteX163" fmla="*/ 657456 w 2964740"/>
              <a:gd name="connsiteY163" fmla="*/ 2579732 h 3086914"/>
              <a:gd name="connsiteX164" fmla="*/ 2886469 w 2964740"/>
              <a:gd name="connsiteY164" fmla="*/ 1944105 h 3086914"/>
              <a:gd name="connsiteX165" fmla="*/ 2857961 w 2964740"/>
              <a:gd name="connsiteY165" fmla="*/ 1893688 h 3086914"/>
              <a:gd name="connsiteX166" fmla="*/ 2907564 w 2964740"/>
              <a:gd name="connsiteY166" fmla="*/ 1831786 h 3086914"/>
              <a:gd name="connsiteX167" fmla="*/ 2887446 w 2964740"/>
              <a:gd name="connsiteY167" fmla="*/ 1784465 h 3086914"/>
              <a:gd name="connsiteX168" fmla="*/ 2842568 w 2964740"/>
              <a:gd name="connsiteY168" fmla="*/ 1829262 h 3086914"/>
              <a:gd name="connsiteX169" fmla="*/ 2743933 w 2964740"/>
              <a:gd name="connsiteY169" fmla="*/ 1905091 h 3086914"/>
              <a:gd name="connsiteX170" fmla="*/ 2685941 w 2964740"/>
              <a:gd name="connsiteY170" fmla="*/ 1792039 h 3086914"/>
              <a:gd name="connsiteX171" fmla="*/ 2745318 w 2964740"/>
              <a:gd name="connsiteY171" fmla="*/ 1701468 h 3086914"/>
              <a:gd name="connsiteX172" fmla="*/ 2772603 w 2964740"/>
              <a:gd name="connsiteY172" fmla="*/ 1750501 h 3086914"/>
              <a:gd name="connsiteX173" fmla="*/ 2735544 w 2964740"/>
              <a:gd name="connsiteY173" fmla="*/ 1803687 h 3086914"/>
              <a:gd name="connsiteX174" fmla="*/ 2751019 w 2964740"/>
              <a:gd name="connsiteY174" fmla="*/ 1846366 h 3086914"/>
              <a:gd name="connsiteX175" fmla="*/ 2792558 w 2964740"/>
              <a:gd name="connsiteY175" fmla="*/ 1804094 h 3086914"/>
              <a:gd name="connsiteX176" fmla="*/ 2894125 w 2964740"/>
              <a:gd name="connsiteY176" fmla="*/ 1725333 h 3086914"/>
              <a:gd name="connsiteX177" fmla="*/ 2957736 w 2964740"/>
              <a:gd name="connsiteY177" fmla="*/ 1843597 h 3086914"/>
              <a:gd name="connsiteX178" fmla="*/ 2886469 w 2964740"/>
              <a:gd name="connsiteY178" fmla="*/ 1944105 h 3086914"/>
              <a:gd name="connsiteX179" fmla="*/ 2714367 w 2964740"/>
              <a:gd name="connsiteY179" fmla="*/ 1367120 h 3086914"/>
              <a:gd name="connsiteX180" fmla="*/ 2701417 w 2964740"/>
              <a:gd name="connsiteY180" fmla="*/ 1307337 h 3086914"/>
              <a:gd name="connsiteX181" fmla="*/ 2798096 w 2964740"/>
              <a:gd name="connsiteY181" fmla="*/ 1286323 h 3086914"/>
              <a:gd name="connsiteX182" fmla="*/ 2681299 w 2964740"/>
              <a:gd name="connsiteY182" fmla="*/ 1214648 h 3086914"/>
              <a:gd name="connsiteX183" fmla="*/ 2667534 w 2964740"/>
              <a:gd name="connsiteY183" fmla="*/ 1151281 h 3086914"/>
              <a:gd name="connsiteX184" fmla="*/ 2806241 w 2964740"/>
              <a:gd name="connsiteY184" fmla="*/ 1229146 h 3086914"/>
              <a:gd name="connsiteX185" fmla="*/ 2915464 w 2964740"/>
              <a:gd name="connsiteY185" fmla="*/ 1084737 h 3086914"/>
              <a:gd name="connsiteX186" fmla="*/ 2931591 w 2964740"/>
              <a:gd name="connsiteY186" fmla="*/ 1159181 h 3086914"/>
              <a:gd name="connsiteX187" fmla="*/ 2841346 w 2964740"/>
              <a:gd name="connsiteY187" fmla="*/ 1276956 h 3086914"/>
              <a:gd name="connsiteX188" fmla="*/ 2951954 w 2964740"/>
              <a:gd name="connsiteY188" fmla="*/ 1252929 h 3086914"/>
              <a:gd name="connsiteX189" fmla="*/ 2964904 w 2964740"/>
              <a:gd name="connsiteY189" fmla="*/ 1312713 h 3086914"/>
              <a:gd name="connsiteX190" fmla="*/ 2714367 w 2964740"/>
              <a:gd name="connsiteY190" fmla="*/ 1367120 h 3086914"/>
              <a:gd name="connsiteX191" fmla="*/ 966717 w 2964740"/>
              <a:gd name="connsiteY191" fmla="*/ 338990 h 3086914"/>
              <a:gd name="connsiteX192" fmla="*/ 791521 w 2964740"/>
              <a:gd name="connsiteY192" fmla="*/ 421661 h 3086914"/>
              <a:gd name="connsiteX193" fmla="*/ 769774 w 2964740"/>
              <a:gd name="connsiteY193" fmla="*/ 375642 h 3086914"/>
              <a:gd name="connsiteX194" fmla="*/ 889667 w 2964740"/>
              <a:gd name="connsiteY194" fmla="*/ 319036 h 3086914"/>
              <a:gd name="connsiteX195" fmla="*/ 868409 w 2964740"/>
              <a:gd name="connsiteY195" fmla="*/ 273994 h 3086914"/>
              <a:gd name="connsiteX196" fmla="*/ 768308 w 2964740"/>
              <a:gd name="connsiteY196" fmla="*/ 321235 h 3086914"/>
              <a:gd name="connsiteX197" fmla="*/ 746642 w 2964740"/>
              <a:gd name="connsiteY197" fmla="*/ 275216 h 3086914"/>
              <a:gd name="connsiteX198" fmla="*/ 846662 w 2964740"/>
              <a:gd name="connsiteY198" fmla="*/ 227976 h 3086914"/>
              <a:gd name="connsiteX199" fmla="*/ 823693 w 2964740"/>
              <a:gd name="connsiteY199" fmla="*/ 179269 h 3086914"/>
              <a:gd name="connsiteX200" fmla="*/ 703800 w 2964740"/>
              <a:gd name="connsiteY200" fmla="*/ 235876 h 3086914"/>
              <a:gd name="connsiteX201" fmla="*/ 682053 w 2964740"/>
              <a:gd name="connsiteY201" fmla="*/ 189776 h 3086914"/>
              <a:gd name="connsiteX202" fmla="*/ 857331 w 2964740"/>
              <a:gd name="connsiteY202" fmla="*/ 107105 h 3086914"/>
              <a:gd name="connsiteX203" fmla="*/ 966717 w 2964740"/>
              <a:gd name="connsiteY203" fmla="*/ 338990 h 3086914"/>
              <a:gd name="connsiteX204" fmla="*/ 958084 w 2964740"/>
              <a:gd name="connsiteY204" fmla="*/ 2745481 h 3086914"/>
              <a:gd name="connsiteX205" fmla="*/ 1142891 w 2964740"/>
              <a:gd name="connsiteY205" fmla="*/ 2803635 h 3086914"/>
              <a:gd name="connsiteX206" fmla="*/ 1127660 w 2964740"/>
              <a:gd name="connsiteY206" fmla="*/ 2852179 h 3086914"/>
              <a:gd name="connsiteX207" fmla="*/ 1001170 w 2964740"/>
              <a:gd name="connsiteY207" fmla="*/ 2812350 h 3086914"/>
              <a:gd name="connsiteX208" fmla="*/ 986265 w 2964740"/>
              <a:gd name="connsiteY208" fmla="*/ 2859835 h 3086914"/>
              <a:gd name="connsiteX209" fmla="*/ 1091742 w 2964740"/>
              <a:gd name="connsiteY209" fmla="*/ 2893066 h 3086914"/>
              <a:gd name="connsiteX210" fmla="*/ 1076510 w 2964740"/>
              <a:gd name="connsiteY210" fmla="*/ 2941610 h 3086914"/>
              <a:gd name="connsiteX211" fmla="*/ 970953 w 2964740"/>
              <a:gd name="connsiteY211" fmla="*/ 2908460 h 3086914"/>
              <a:gd name="connsiteX212" fmla="*/ 954826 w 2964740"/>
              <a:gd name="connsiteY212" fmla="*/ 2959773 h 3086914"/>
              <a:gd name="connsiteX213" fmla="*/ 1081316 w 2964740"/>
              <a:gd name="connsiteY213" fmla="*/ 2999601 h 3086914"/>
              <a:gd name="connsiteX214" fmla="*/ 1066004 w 2964740"/>
              <a:gd name="connsiteY214" fmla="*/ 3048226 h 3086914"/>
              <a:gd name="connsiteX215" fmla="*/ 881196 w 2964740"/>
              <a:gd name="connsiteY215" fmla="*/ 2990072 h 3086914"/>
              <a:gd name="connsiteX216" fmla="*/ 958084 w 2964740"/>
              <a:gd name="connsiteY216" fmla="*/ 2745481 h 3086914"/>
              <a:gd name="connsiteX217" fmla="*/ 2163772 w 2964740"/>
              <a:gd name="connsiteY217" fmla="*/ 2789545 h 3086914"/>
              <a:gd name="connsiteX218" fmla="*/ 2148541 w 2964740"/>
              <a:gd name="connsiteY218" fmla="*/ 2687489 h 3086914"/>
              <a:gd name="connsiteX219" fmla="*/ 2234307 w 2964740"/>
              <a:gd name="connsiteY219" fmla="*/ 2745562 h 3086914"/>
              <a:gd name="connsiteX220" fmla="*/ 2163772 w 2964740"/>
              <a:gd name="connsiteY220" fmla="*/ 2789545 h 3086914"/>
              <a:gd name="connsiteX221" fmla="*/ 2327729 w 2964740"/>
              <a:gd name="connsiteY221" fmla="*/ 2808767 h 3086914"/>
              <a:gd name="connsiteX222" fmla="*/ 2379531 w 2964740"/>
              <a:gd name="connsiteY222" fmla="*/ 2770322 h 3086914"/>
              <a:gd name="connsiteX223" fmla="*/ 2144876 w 2964740"/>
              <a:gd name="connsiteY223" fmla="*/ 2619479 h 3086914"/>
              <a:gd name="connsiteX224" fmla="*/ 2090305 w 2964740"/>
              <a:gd name="connsiteY224" fmla="*/ 2653851 h 3086914"/>
              <a:gd name="connsiteX225" fmla="*/ 2125247 w 2964740"/>
              <a:gd name="connsiteY225" fmla="*/ 2930370 h 3086914"/>
              <a:gd name="connsiteX226" fmla="*/ 2180469 w 2964740"/>
              <a:gd name="connsiteY226" fmla="*/ 2901455 h 3086914"/>
              <a:gd name="connsiteX227" fmla="*/ 2171999 w 2964740"/>
              <a:gd name="connsiteY227" fmla="*/ 2844523 h 3086914"/>
              <a:gd name="connsiteX228" fmla="*/ 2280570 w 2964740"/>
              <a:gd name="connsiteY228" fmla="*/ 2776839 h 3086914"/>
              <a:gd name="connsiteX229" fmla="*/ 2327729 w 2964740"/>
              <a:gd name="connsiteY229" fmla="*/ 2808767 h 3086914"/>
              <a:gd name="connsiteX230" fmla="*/ 1432198 w 2964740"/>
              <a:gd name="connsiteY230" fmla="*/ 2344752 h 3086914"/>
              <a:gd name="connsiteX231" fmla="*/ 1173028 w 2964740"/>
              <a:gd name="connsiteY231" fmla="*/ 2415450 h 3086914"/>
              <a:gd name="connsiteX232" fmla="*/ 1432198 w 2964740"/>
              <a:gd name="connsiteY232" fmla="*/ 2452591 h 3086914"/>
              <a:gd name="connsiteX233" fmla="*/ 1691368 w 2964740"/>
              <a:gd name="connsiteY233" fmla="*/ 2415450 h 3086914"/>
              <a:gd name="connsiteX234" fmla="*/ 1432198 w 2964740"/>
              <a:gd name="connsiteY234" fmla="*/ 2344752 h 3086914"/>
              <a:gd name="connsiteX235" fmla="*/ 1917878 w 2964740"/>
              <a:gd name="connsiteY235" fmla="*/ 2191872 h 3086914"/>
              <a:gd name="connsiteX236" fmla="*/ 1768338 w 2964740"/>
              <a:gd name="connsiteY236" fmla="*/ 2227873 h 3086914"/>
              <a:gd name="connsiteX237" fmla="*/ 1619205 w 2964740"/>
              <a:gd name="connsiteY237" fmla="*/ 2189755 h 3086914"/>
              <a:gd name="connsiteX238" fmla="*/ 1432117 w 2964740"/>
              <a:gd name="connsiteY238" fmla="*/ 2134288 h 3086914"/>
              <a:gd name="connsiteX239" fmla="*/ 1245028 w 2964740"/>
              <a:gd name="connsiteY239" fmla="*/ 2189755 h 3086914"/>
              <a:gd name="connsiteX240" fmla="*/ 1095895 w 2964740"/>
              <a:gd name="connsiteY240" fmla="*/ 2227873 h 3086914"/>
              <a:gd name="connsiteX241" fmla="*/ 946355 w 2964740"/>
              <a:gd name="connsiteY241" fmla="*/ 2191872 h 3086914"/>
              <a:gd name="connsiteX242" fmla="*/ 745013 w 2964740"/>
              <a:gd name="connsiteY242" fmla="*/ 2138442 h 3086914"/>
              <a:gd name="connsiteX243" fmla="*/ 1098502 w 2964740"/>
              <a:gd name="connsiteY243" fmla="*/ 2327077 h 3086914"/>
              <a:gd name="connsiteX244" fmla="*/ 1283961 w 2964740"/>
              <a:gd name="connsiteY244" fmla="*/ 2284235 h 3086914"/>
              <a:gd name="connsiteX245" fmla="*/ 1432117 w 2964740"/>
              <a:gd name="connsiteY245" fmla="*/ 2236343 h 3086914"/>
              <a:gd name="connsiteX246" fmla="*/ 1580272 w 2964740"/>
              <a:gd name="connsiteY246" fmla="*/ 2284235 h 3086914"/>
              <a:gd name="connsiteX247" fmla="*/ 1765731 w 2964740"/>
              <a:gd name="connsiteY247" fmla="*/ 2327077 h 3086914"/>
              <a:gd name="connsiteX248" fmla="*/ 2119220 w 2964740"/>
              <a:gd name="connsiteY248" fmla="*/ 2138442 h 3086914"/>
              <a:gd name="connsiteX249" fmla="*/ 1917878 w 2964740"/>
              <a:gd name="connsiteY249" fmla="*/ 2191872 h 3086914"/>
              <a:gd name="connsiteX250" fmla="*/ 2114577 w 2964740"/>
              <a:gd name="connsiteY250" fmla="*/ 1920077 h 3086914"/>
              <a:gd name="connsiteX251" fmla="*/ 1920403 w 2964740"/>
              <a:gd name="connsiteY251" fmla="*/ 1983037 h 3086914"/>
              <a:gd name="connsiteX252" fmla="*/ 1772736 w 2964740"/>
              <a:gd name="connsiteY252" fmla="*/ 2026857 h 3086914"/>
              <a:gd name="connsiteX253" fmla="*/ 1624988 w 2964740"/>
              <a:gd name="connsiteY253" fmla="*/ 1983037 h 3086914"/>
              <a:gd name="connsiteX254" fmla="*/ 1432198 w 2964740"/>
              <a:gd name="connsiteY254" fmla="*/ 1929525 h 3086914"/>
              <a:gd name="connsiteX255" fmla="*/ 1239408 w 2964740"/>
              <a:gd name="connsiteY255" fmla="*/ 1983037 h 3086914"/>
              <a:gd name="connsiteX256" fmla="*/ 1091660 w 2964740"/>
              <a:gd name="connsiteY256" fmla="*/ 2026857 h 3086914"/>
              <a:gd name="connsiteX257" fmla="*/ 943993 w 2964740"/>
              <a:gd name="connsiteY257" fmla="*/ 1983037 h 3086914"/>
              <a:gd name="connsiteX258" fmla="*/ 749819 w 2964740"/>
              <a:gd name="connsiteY258" fmla="*/ 1920077 h 3086914"/>
              <a:gd name="connsiteX259" fmla="*/ 614125 w 2964740"/>
              <a:gd name="connsiteY259" fmla="*/ 1939543 h 3086914"/>
              <a:gd name="connsiteX260" fmla="*/ 667148 w 2964740"/>
              <a:gd name="connsiteY260" fmla="*/ 2031825 h 3086914"/>
              <a:gd name="connsiteX261" fmla="*/ 749737 w 2964740"/>
              <a:gd name="connsiteY261" fmla="*/ 2023843 h 3086914"/>
              <a:gd name="connsiteX262" fmla="*/ 902291 w 2964740"/>
              <a:gd name="connsiteY262" fmla="*/ 2067581 h 3086914"/>
              <a:gd name="connsiteX263" fmla="*/ 1082945 w 2964740"/>
              <a:gd name="connsiteY263" fmla="*/ 2127283 h 3086914"/>
              <a:gd name="connsiteX264" fmla="*/ 1279237 w 2964740"/>
              <a:gd name="connsiteY264" fmla="*/ 2070513 h 3086914"/>
              <a:gd name="connsiteX265" fmla="*/ 1432198 w 2964740"/>
              <a:gd name="connsiteY265" fmla="*/ 2029056 h 3086914"/>
              <a:gd name="connsiteX266" fmla="*/ 1585159 w 2964740"/>
              <a:gd name="connsiteY266" fmla="*/ 2070513 h 3086914"/>
              <a:gd name="connsiteX267" fmla="*/ 1781451 w 2964740"/>
              <a:gd name="connsiteY267" fmla="*/ 2127283 h 3086914"/>
              <a:gd name="connsiteX268" fmla="*/ 1962105 w 2964740"/>
              <a:gd name="connsiteY268" fmla="*/ 2067581 h 3086914"/>
              <a:gd name="connsiteX269" fmla="*/ 2114658 w 2964740"/>
              <a:gd name="connsiteY269" fmla="*/ 2023843 h 3086914"/>
              <a:gd name="connsiteX270" fmla="*/ 2197248 w 2964740"/>
              <a:gd name="connsiteY270" fmla="*/ 2031825 h 3086914"/>
              <a:gd name="connsiteX271" fmla="*/ 2250271 w 2964740"/>
              <a:gd name="connsiteY271" fmla="*/ 1939543 h 3086914"/>
              <a:gd name="connsiteX272" fmla="*/ 2114577 w 2964740"/>
              <a:gd name="connsiteY272" fmla="*/ 1920077 h 3086914"/>
              <a:gd name="connsiteX273" fmla="*/ 1038800 w 2964740"/>
              <a:gd name="connsiteY273" fmla="*/ 776941 h 3086914"/>
              <a:gd name="connsiteX274" fmla="*/ 961016 w 2964740"/>
              <a:gd name="connsiteY274" fmla="*/ 759349 h 3086914"/>
              <a:gd name="connsiteX275" fmla="*/ 1015179 w 2964740"/>
              <a:gd name="connsiteY275" fmla="*/ 817910 h 3086914"/>
              <a:gd name="connsiteX276" fmla="*/ 961016 w 2964740"/>
              <a:gd name="connsiteY276" fmla="*/ 876472 h 3086914"/>
              <a:gd name="connsiteX277" fmla="*/ 1038800 w 2964740"/>
              <a:gd name="connsiteY277" fmla="*/ 858879 h 3086914"/>
              <a:gd name="connsiteX278" fmla="*/ 1062420 w 2964740"/>
              <a:gd name="connsiteY278" fmla="*/ 935034 h 3086914"/>
              <a:gd name="connsiteX279" fmla="*/ 1086040 w 2964740"/>
              <a:gd name="connsiteY279" fmla="*/ 858879 h 3086914"/>
              <a:gd name="connsiteX280" fmla="*/ 1163824 w 2964740"/>
              <a:gd name="connsiteY280" fmla="*/ 876472 h 3086914"/>
              <a:gd name="connsiteX281" fmla="*/ 1109660 w 2964740"/>
              <a:gd name="connsiteY281" fmla="*/ 817910 h 3086914"/>
              <a:gd name="connsiteX282" fmla="*/ 1163824 w 2964740"/>
              <a:gd name="connsiteY282" fmla="*/ 759349 h 3086914"/>
              <a:gd name="connsiteX283" fmla="*/ 1086040 w 2964740"/>
              <a:gd name="connsiteY283" fmla="*/ 776941 h 3086914"/>
              <a:gd name="connsiteX284" fmla="*/ 1062420 w 2964740"/>
              <a:gd name="connsiteY284" fmla="*/ 700787 h 3086914"/>
              <a:gd name="connsiteX285" fmla="*/ 1038800 w 2964740"/>
              <a:gd name="connsiteY285" fmla="*/ 776941 h 3086914"/>
              <a:gd name="connsiteX286" fmla="*/ 2027427 w 2964740"/>
              <a:gd name="connsiteY286" fmla="*/ 1425438 h 3086914"/>
              <a:gd name="connsiteX287" fmla="*/ 2052106 w 2964740"/>
              <a:gd name="connsiteY287" fmla="*/ 1425438 h 3086914"/>
              <a:gd name="connsiteX288" fmla="*/ 2052106 w 2964740"/>
              <a:gd name="connsiteY288" fmla="*/ 1389030 h 3086914"/>
              <a:gd name="connsiteX289" fmla="*/ 2020422 w 2964740"/>
              <a:gd name="connsiteY289" fmla="*/ 1349446 h 3086914"/>
              <a:gd name="connsiteX290" fmla="*/ 2020178 w 2964740"/>
              <a:gd name="connsiteY290" fmla="*/ 1349446 h 3086914"/>
              <a:gd name="connsiteX291" fmla="*/ 2018467 w 2964740"/>
              <a:gd name="connsiteY291" fmla="*/ 1317681 h 3086914"/>
              <a:gd name="connsiteX292" fmla="*/ 2049011 w 2964740"/>
              <a:gd name="connsiteY292" fmla="*/ 1292920 h 3086914"/>
              <a:gd name="connsiteX293" fmla="*/ 2055119 w 2964740"/>
              <a:gd name="connsiteY293" fmla="*/ 1227517 h 3086914"/>
              <a:gd name="connsiteX294" fmla="*/ 2010485 w 2964740"/>
              <a:gd name="connsiteY294" fmla="*/ 1227517 h 3086914"/>
              <a:gd name="connsiteX295" fmla="*/ 2004702 w 2964740"/>
              <a:gd name="connsiteY295" fmla="*/ 1273861 h 3086914"/>
              <a:gd name="connsiteX296" fmla="*/ 1961535 w 2964740"/>
              <a:gd name="connsiteY296" fmla="*/ 1273861 h 3086914"/>
              <a:gd name="connsiteX297" fmla="*/ 1955182 w 2964740"/>
              <a:gd name="connsiteY297" fmla="*/ 1227517 h 3086914"/>
              <a:gd name="connsiteX298" fmla="*/ 1930584 w 2964740"/>
              <a:gd name="connsiteY298" fmla="*/ 1227517 h 3086914"/>
              <a:gd name="connsiteX299" fmla="*/ 1905905 w 2964740"/>
              <a:gd name="connsiteY299" fmla="*/ 1227517 h 3086914"/>
              <a:gd name="connsiteX300" fmla="*/ 1899552 w 2964740"/>
              <a:gd name="connsiteY300" fmla="*/ 1273861 h 3086914"/>
              <a:gd name="connsiteX301" fmla="*/ 1856384 w 2964740"/>
              <a:gd name="connsiteY301" fmla="*/ 1273861 h 3086914"/>
              <a:gd name="connsiteX302" fmla="*/ 1850601 w 2964740"/>
              <a:gd name="connsiteY302" fmla="*/ 1227517 h 3086914"/>
              <a:gd name="connsiteX303" fmla="*/ 1805967 w 2964740"/>
              <a:gd name="connsiteY303" fmla="*/ 1227517 h 3086914"/>
              <a:gd name="connsiteX304" fmla="*/ 1812076 w 2964740"/>
              <a:gd name="connsiteY304" fmla="*/ 1292920 h 3086914"/>
              <a:gd name="connsiteX305" fmla="*/ 1842619 w 2964740"/>
              <a:gd name="connsiteY305" fmla="*/ 1317681 h 3086914"/>
              <a:gd name="connsiteX306" fmla="*/ 1840827 w 2964740"/>
              <a:gd name="connsiteY306" fmla="*/ 1349446 h 3086914"/>
              <a:gd name="connsiteX307" fmla="*/ 1840664 w 2964740"/>
              <a:gd name="connsiteY307" fmla="*/ 1349446 h 3086914"/>
              <a:gd name="connsiteX308" fmla="*/ 1808899 w 2964740"/>
              <a:gd name="connsiteY308" fmla="*/ 1389030 h 3086914"/>
              <a:gd name="connsiteX309" fmla="*/ 1808899 w 2964740"/>
              <a:gd name="connsiteY309" fmla="*/ 1425438 h 3086914"/>
              <a:gd name="connsiteX310" fmla="*/ 1833578 w 2964740"/>
              <a:gd name="connsiteY310" fmla="*/ 1425438 h 3086914"/>
              <a:gd name="connsiteX311" fmla="*/ 1771514 w 2964740"/>
              <a:gd name="connsiteY311" fmla="*/ 1859153 h 3086914"/>
              <a:gd name="connsiteX312" fmla="*/ 1930584 w 2964740"/>
              <a:gd name="connsiteY312" fmla="*/ 1859153 h 3086914"/>
              <a:gd name="connsiteX313" fmla="*/ 2089654 w 2964740"/>
              <a:gd name="connsiteY313" fmla="*/ 1859153 h 3086914"/>
              <a:gd name="connsiteX314" fmla="*/ 2027427 w 2964740"/>
              <a:gd name="connsiteY314" fmla="*/ 1425438 h 3086914"/>
              <a:gd name="connsiteX315" fmla="*/ 2029626 w 2964740"/>
              <a:gd name="connsiteY315" fmla="*/ 1184838 h 3086914"/>
              <a:gd name="connsiteX316" fmla="*/ 2029626 w 2964740"/>
              <a:gd name="connsiteY316" fmla="*/ 1163498 h 3086914"/>
              <a:gd name="connsiteX317" fmla="*/ 1930421 w 2964740"/>
              <a:gd name="connsiteY317" fmla="*/ 1063967 h 3086914"/>
              <a:gd name="connsiteX318" fmla="*/ 1831216 w 2964740"/>
              <a:gd name="connsiteY318" fmla="*/ 1163498 h 3086914"/>
              <a:gd name="connsiteX319" fmla="*/ 1831216 w 2964740"/>
              <a:gd name="connsiteY319" fmla="*/ 1184838 h 3086914"/>
              <a:gd name="connsiteX320" fmla="*/ 2029626 w 2964740"/>
              <a:gd name="connsiteY320" fmla="*/ 1184838 h 3086914"/>
              <a:gd name="connsiteX321" fmla="*/ 1030899 w 2964740"/>
              <a:gd name="connsiteY321" fmla="*/ 1425438 h 3086914"/>
              <a:gd name="connsiteX322" fmla="*/ 1055578 w 2964740"/>
              <a:gd name="connsiteY322" fmla="*/ 1425438 h 3086914"/>
              <a:gd name="connsiteX323" fmla="*/ 1055578 w 2964740"/>
              <a:gd name="connsiteY323" fmla="*/ 1389030 h 3086914"/>
              <a:gd name="connsiteX324" fmla="*/ 1023813 w 2964740"/>
              <a:gd name="connsiteY324" fmla="*/ 1349446 h 3086914"/>
              <a:gd name="connsiteX325" fmla="*/ 1023650 w 2964740"/>
              <a:gd name="connsiteY325" fmla="*/ 1349446 h 3086914"/>
              <a:gd name="connsiteX326" fmla="*/ 1021858 w 2964740"/>
              <a:gd name="connsiteY326" fmla="*/ 1317681 h 3086914"/>
              <a:gd name="connsiteX327" fmla="*/ 1052402 w 2964740"/>
              <a:gd name="connsiteY327" fmla="*/ 1292920 h 3086914"/>
              <a:gd name="connsiteX328" fmla="*/ 1058510 w 2964740"/>
              <a:gd name="connsiteY328" fmla="*/ 1227517 h 3086914"/>
              <a:gd name="connsiteX329" fmla="*/ 1013876 w 2964740"/>
              <a:gd name="connsiteY329" fmla="*/ 1227517 h 3086914"/>
              <a:gd name="connsiteX330" fmla="*/ 1008093 w 2964740"/>
              <a:gd name="connsiteY330" fmla="*/ 1273861 h 3086914"/>
              <a:gd name="connsiteX331" fmla="*/ 964925 w 2964740"/>
              <a:gd name="connsiteY331" fmla="*/ 1273861 h 3086914"/>
              <a:gd name="connsiteX332" fmla="*/ 958572 w 2964740"/>
              <a:gd name="connsiteY332" fmla="*/ 1227517 h 3086914"/>
              <a:gd name="connsiteX333" fmla="*/ 933893 w 2964740"/>
              <a:gd name="connsiteY333" fmla="*/ 1227517 h 3086914"/>
              <a:gd name="connsiteX334" fmla="*/ 909296 w 2964740"/>
              <a:gd name="connsiteY334" fmla="*/ 1227517 h 3086914"/>
              <a:gd name="connsiteX335" fmla="*/ 902943 w 2964740"/>
              <a:gd name="connsiteY335" fmla="*/ 1273861 h 3086914"/>
              <a:gd name="connsiteX336" fmla="*/ 859775 w 2964740"/>
              <a:gd name="connsiteY336" fmla="*/ 1273861 h 3086914"/>
              <a:gd name="connsiteX337" fmla="*/ 853992 w 2964740"/>
              <a:gd name="connsiteY337" fmla="*/ 1227517 h 3086914"/>
              <a:gd name="connsiteX338" fmla="*/ 809358 w 2964740"/>
              <a:gd name="connsiteY338" fmla="*/ 1227517 h 3086914"/>
              <a:gd name="connsiteX339" fmla="*/ 815385 w 2964740"/>
              <a:gd name="connsiteY339" fmla="*/ 1292920 h 3086914"/>
              <a:gd name="connsiteX340" fmla="*/ 845929 w 2964740"/>
              <a:gd name="connsiteY340" fmla="*/ 1317681 h 3086914"/>
              <a:gd name="connsiteX341" fmla="*/ 844137 w 2964740"/>
              <a:gd name="connsiteY341" fmla="*/ 1349446 h 3086914"/>
              <a:gd name="connsiteX342" fmla="*/ 843974 w 2964740"/>
              <a:gd name="connsiteY342" fmla="*/ 1349446 h 3086914"/>
              <a:gd name="connsiteX343" fmla="*/ 812209 w 2964740"/>
              <a:gd name="connsiteY343" fmla="*/ 1389030 h 3086914"/>
              <a:gd name="connsiteX344" fmla="*/ 812209 w 2964740"/>
              <a:gd name="connsiteY344" fmla="*/ 1425438 h 3086914"/>
              <a:gd name="connsiteX345" fmla="*/ 836888 w 2964740"/>
              <a:gd name="connsiteY345" fmla="*/ 1425438 h 3086914"/>
              <a:gd name="connsiteX346" fmla="*/ 774824 w 2964740"/>
              <a:gd name="connsiteY346" fmla="*/ 1859153 h 3086914"/>
              <a:gd name="connsiteX347" fmla="*/ 933812 w 2964740"/>
              <a:gd name="connsiteY347" fmla="*/ 1859153 h 3086914"/>
              <a:gd name="connsiteX348" fmla="*/ 1092882 w 2964740"/>
              <a:gd name="connsiteY348" fmla="*/ 1859153 h 3086914"/>
              <a:gd name="connsiteX349" fmla="*/ 1030899 w 2964740"/>
              <a:gd name="connsiteY349" fmla="*/ 1425438 h 3086914"/>
              <a:gd name="connsiteX350" fmla="*/ 1482289 w 2964740"/>
              <a:gd name="connsiteY350" fmla="*/ 622107 h 3086914"/>
              <a:gd name="connsiteX351" fmla="*/ 1432198 w 2964740"/>
              <a:gd name="connsiteY351" fmla="*/ 572016 h 3086914"/>
              <a:gd name="connsiteX352" fmla="*/ 1382107 w 2964740"/>
              <a:gd name="connsiteY352" fmla="*/ 622107 h 3086914"/>
              <a:gd name="connsiteX353" fmla="*/ 1432198 w 2964740"/>
              <a:gd name="connsiteY353" fmla="*/ 672198 h 3086914"/>
              <a:gd name="connsiteX354" fmla="*/ 1482289 w 2964740"/>
              <a:gd name="connsiteY354" fmla="*/ 622107 h 3086914"/>
              <a:gd name="connsiteX355" fmla="*/ 1636879 w 2964740"/>
              <a:gd name="connsiteY355" fmla="*/ 1314016 h 3086914"/>
              <a:gd name="connsiteX356" fmla="*/ 1227517 w 2964740"/>
              <a:gd name="connsiteY356" fmla="*/ 1314016 h 3086914"/>
              <a:gd name="connsiteX357" fmla="*/ 1227517 w 2964740"/>
              <a:gd name="connsiteY357" fmla="*/ 1375836 h 3086914"/>
              <a:gd name="connsiteX358" fmla="*/ 1253010 w 2964740"/>
              <a:gd name="connsiteY358" fmla="*/ 1415501 h 3086914"/>
              <a:gd name="connsiteX359" fmla="*/ 1217336 w 2964740"/>
              <a:gd name="connsiteY359" fmla="*/ 1859072 h 3086914"/>
              <a:gd name="connsiteX360" fmla="*/ 1359871 w 2964740"/>
              <a:gd name="connsiteY360" fmla="*/ 1859072 h 3086914"/>
              <a:gd name="connsiteX361" fmla="*/ 1370623 w 2964740"/>
              <a:gd name="connsiteY361" fmla="*/ 1705133 h 3086914"/>
              <a:gd name="connsiteX362" fmla="*/ 1432117 w 2964740"/>
              <a:gd name="connsiteY362" fmla="*/ 1643558 h 3086914"/>
              <a:gd name="connsiteX363" fmla="*/ 1493610 w 2964740"/>
              <a:gd name="connsiteY363" fmla="*/ 1705133 h 3086914"/>
              <a:gd name="connsiteX364" fmla="*/ 1504362 w 2964740"/>
              <a:gd name="connsiteY364" fmla="*/ 1859072 h 3086914"/>
              <a:gd name="connsiteX365" fmla="*/ 1646897 w 2964740"/>
              <a:gd name="connsiteY365" fmla="*/ 1859072 h 3086914"/>
              <a:gd name="connsiteX366" fmla="*/ 1611223 w 2964740"/>
              <a:gd name="connsiteY366" fmla="*/ 1415501 h 3086914"/>
              <a:gd name="connsiteX367" fmla="*/ 1636716 w 2964740"/>
              <a:gd name="connsiteY367" fmla="*/ 1375836 h 3086914"/>
              <a:gd name="connsiteX368" fmla="*/ 1636879 w 2964740"/>
              <a:gd name="connsiteY368" fmla="*/ 1314016 h 3086914"/>
              <a:gd name="connsiteX369" fmla="*/ 1033180 w 2964740"/>
              <a:gd name="connsiteY369" fmla="*/ 1184838 h 3086914"/>
              <a:gd name="connsiteX370" fmla="*/ 1033180 w 2964740"/>
              <a:gd name="connsiteY370" fmla="*/ 1163498 h 3086914"/>
              <a:gd name="connsiteX371" fmla="*/ 933975 w 2964740"/>
              <a:gd name="connsiteY371" fmla="*/ 1063967 h 3086914"/>
              <a:gd name="connsiteX372" fmla="*/ 834770 w 2964740"/>
              <a:gd name="connsiteY372" fmla="*/ 1163498 h 3086914"/>
              <a:gd name="connsiteX373" fmla="*/ 834770 w 2964740"/>
              <a:gd name="connsiteY373" fmla="*/ 1184838 h 3086914"/>
              <a:gd name="connsiteX374" fmla="*/ 1033180 w 2964740"/>
              <a:gd name="connsiteY374" fmla="*/ 1184838 h 3086914"/>
              <a:gd name="connsiteX375" fmla="*/ 1588254 w 2964740"/>
              <a:gd name="connsiteY375" fmla="*/ 1265146 h 3086914"/>
              <a:gd name="connsiteX376" fmla="*/ 1578236 w 2964740"/>
              <a:gd name="connsiteY376" fmla="*/ 1162846 h 3086914"/>
              <a:gd name="connsiteX377" fmla="*/ 1613585 w 2964740"/>
              <a:gd name="connsiteY377" fmla="*/ 1111860 h 3086914"/>
              <a:gd name="connsiteX378" fmla="*/ 1617983 w 2964740"/>
              <a:gd name="connsiteY378" fmla="*/ 1029840 h 3086914"/>
              <a:gd name="connsiteX379" fmla="*/ 1550950 w 2964740"/>
              <a:gd name="connsiteY379" fmla="*/ 1029840 h 3086914"/>
              <a:gd name="connsiteX380" fmla="*/ 1544027 w 2964740"/>
              <a:gd name="connsiteY380" fmla="*/ 1081316 h 3086914"/>
              <a:gd name="connsiteX381" fmla="*/ 1484814 w 2964740"/>
              <a:gd name="connsiteY381" fmla="*/ 1081316 h 3086914"/>
              <a:gd name="connsiteX382" fmla="*/ 1477972 w 2964740"/>
              <a:gd name="connsiteY382" fmla="*/ 1029840 h 3086914"/>
              <a:gd name="connsiteX383" fmla="*/ 1386505 w 2964740"/>
              <a:gd name="connsiteY383" fmla="*/ 1029840 h 3086914"/>
              <a:gd name="connsiteX384" fmla="*/ 1379663 w 2964740"/>
              <a:gd name="connsiteY384" fmla="*/ 1081316 h 3086914"/>
              <a:gd name="connsiteX385" fmla="*/ 1320450 w 2964740"/>
              <a:gd name="connsiteY385" fmla="*/ 1081316 h 3086914"/>
              <a:gd name="connsiteX386" fmla="*/ 1313608 w 2964740"/>
              <a:gd name="connsiteY386" fmla="*/ 1029840 h 3086914"/>
              <a:gd name="connsiteX387" fmla="*/ 1246494 w 2964740"/>
              <a:gd name="connsiteY387" fmla="*/ 1029840 h 3086914"/>
              <a:gd name="connsiteX388" fmla="*/ 1250893 w 2964740"/>
              <a:gd name="connsiteY388" fmla="*/ 1111860 h 3086914"/>
              <a:gd name="connsiteX389" fmla="*/ 1286241 w 2964740"/>
              <a:gd name="connsiteY389" fmla="*/ 1162846 h 3086914"/>
              <a:gd name="connsiteX390" fmla="*/ 1276223 w 2964740"/>
              <a:gd name="connsiteY390" fmla="*/ 1265146 h 3086914"/>
              <a:gd name="connsiteX391" fmla="*/ 1588254 w 2964740"/>
              <a:gd name="connsiteY391" fmla="*/ 1265146 h 3086914"/>
              <a:gd name="connsiteX392" fmla="*/ 1795705 w 2964740"/>
              <a:gd name="connsiteY392" fmla="*/ 720009 h 3086914"/>
              <a:gd name="connsiteX393" fmla="*/ 1724925 w 2964740"/>
              <a:gd name="connsiteY393" fmla="*/ 744688 h 3086914"/>
              <a:gd name="connsiteX394" fmla="*/ 1726473 w 2964740"/>
              <a:gd name="connsiteY394" fmla="*/ 747376 h 3086914"/>
              <a:gd name="connsiteX395" fmla="*/ 1764184 w 2964740"/>
              <a:gd name="connsiteY395" fmla="*/ 746642 h 3086914"/>
              <a:gd name="connsiteX396" fmla="*/ 1818917 w 2964740"/>
              <a:gd name="connsiteY396" fmla="*/ 805448 h 3086914"/>
              <a:gd name="connsiteX397" fmla="*/ 1746591 w 2964740"/>
              <a:gd name="connsiteY397" fmla="*/ 891133 h 3086914"/>
              <a:gd name="connsiteX398" fmla="*/ 1726392 w 2964740"/>
              <a:gd name="connsiteY398" fmla="*/ 888282 h 3086914"/>
              <a:gd name="connsiteX399" fmla="*/ 1724925 w 2964740"/>
              <a:gd name="connsiteY399" fmla="*/ 891051 h 3086914"/>
              <a:gd name="connsiteX400" fmla="*/ 1790085 w 2964740"/>
              <a:gd name="connsiteY400" fmla="*/ 915893 h 3086914"/>
              <a:gd name="connsiteX401" fmla="*/ 1887986 w 2964740"/>
              <a:gd name="connsiteY401" fmla="*/ 813186 h 3086914"/>
              <a:gd name="connsiteX402" fmla="*/ 1795705 w 2964740"/>
              <a:gd name="connsiteY402" fmla="*/ 720009 h 3086914"/>
              <a:gd name="connsiteX403" fmla="*/ 1583041 w 2964740"/>
              <a:gd name="connsiteY403" fmla="*/ 967450 h 3086914"/>
              <a:gd name="connsiteX404" fmla="*/ 1583041 w 2964740"/>
              <a:gd name="connsiteY404" fmla="*/ 981948 h 3086914"/>
              <a:gd name="connsiteX405" fmla="*/ 1281273 w 2964740"/>
              <a:gd name="connsiteY405" fmla="*/ 981948 h 3086914"/>
              <a:gd name="connsiteX406" fmla="*/ 1281273 w 2964740"/>
              <a:gd name="connsiteY406" fmla="*/ 967450 h 3086914"/>
              <a:gd name="connsiteX407" fmla="*/ 1432198 w 2964740"/>
              <a:gd name="connsiteY407" fmla="*/ 702416 h 3086914"/>
              <a:gd name="connsiteX408" fmla="*/ 1583041 w 2964740"/>
              <a:gd name="connsiteY408" fmla="*/ 967450 h 3086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Lst>
            <a:rect l="l" t="t" r="r" b="b"/>
            <a:pathLst>
              <a:path w="2964740" h="3086914">
                <a:moveTo>
                  <a:pt x="1894258" y="2907646"/>
                </a:moveTo>
                <a:lnTo>
                  <a:pt x="1781451" y="2940795"/>
                </a:lnTo>
                <a:lnTo>
                  <a:pt x="1810447" y="3043421"/>
                </a:lnTo>
                <a:lnTo>
                  <a:pt x="1750745" y="3061014"/>
                </a:lnTo>
                <a:lnTo>
                  <a:pt x="1682328" y="2813898"/>
                </a:lnTo>
                <a:lnTo>
                  <a:pt x="1740727" y="2796712"/>
                </a:lnTo>
                <a:lnTo>
                  <a:pt x="1767767" y="2892170"/>
                </a:lnTo>
                <a:lnTo>
                  <a:pt x="1879515" y="2859347"/>
                </a:lnTo>
                <a:lnTo>
                  <a:pt x="1850357" y="2764458"/>
                </a:lnTo>
                <a:lnTo>
                  <a:pt x="1908430" y="2747354"/>
                </a:lnTo>
                <a:lnTo>
                  <a:pt x="1984992" y="2992108"/>
                </a:lnTo>
                <a:lnTo>
                  <a:pt x="1925616" y="3009619"/>
                </a:lnTo>
                <a:lnTo>
                  <a:pt x="1894258" y="2907646"/>
                </a:lnTo>
                <a:close/>
                <a:moveTo>
                  <a:pt x="2725688" y="960446"/>
                </a:moveTo>
                <a:cubicBezTo>
                  <a:pt x="2684149" y="982193"/>
                  <a:pt x="2635036" y="965903"/>
                  <a:pt x="2614266" y="926237"/>
                </a:cubicBezTo>
                <a:cubicBezTo>
                  <a:pt x="2593252" y="886083"/>
                  <a:pt x="2607913" y="836481"/>
                  <a:pt x="2649452" y="814815"/>
                </a:cubicBezTo>
                <a:cubicBezTo>
                  <a:pt x="2690991" y="793068"/>
                  <a:pt x="2740105" y="809358"/>
                  <a:pt x="2761037" y="849431"/>
                </a:cubicBezTo>
                <a:cubicBezTo>
                  <a:pt x="2781888" y="889097"/>
                  <a:pt x="2767227" y="938699"/>
                  <a:pt x="2725688" y="960446"/>
                </a:cubicBezTo>
                <a:moveTo>
                  <a:pt x="2810558" y="823449"/>
                </a:moveTo>
                <a:cubicBezTo>
                  <a:pt x="2774476" y="754624"/>
                  <a:pt x="2693516" y="724244"/>
                  <a:pt x="2621678" y="761873"/>
                </a:cubicBezTo>
                <a:cubicBezTo>
                  <a:pt x="2549840" y="799421"/>
                  <a:pt x="2528663" y="883395"/>
                  <a:pt x="2564664" y="952220"/>
                </a:cubicBezTo>
                <a:cubicBezTo>
                  <a:pt x="2600746" y="1021044"/>
                  <a:pt x="2681706" y="1051424"/>
                  <a:pt x="2753544" y="1013795"/>
                </a:cubicBezTo>
                <a:cubicBezTo>
                  <a:pt x="2825382" y="976084"/>
                  <a:pt x="2846640" y="892273"/>
                  <a:pt x="2810558" y="823449"/>
                </a:cubicBezTo>
                <a:moveTo>
                  <a:pt x="1727043" y="133332"/>
                </a:moveTo>
                <a:lnTo>
                  <a:pt x="1707169" y="280592"/>
                </a:lnTo>
                <a:lnTo>
                  <a:pt x="1646816" y="272365"/>
                </a:lnTo>
                <a:lnTo>
                  <a:pt x="1663594" y="138300"/>
                </a:lnTo>
                <a:cubicBezTo>
                  <a:pt x="1669133" y="93992"/>
                  <a:pt x="1659522" y="64345"/>
                  <a:pt x="1617006" y="58969"/>
                </a:cubicBezTo>
                <a:cubicBezTo>
                  <a:pt x="1573756" y="53593"/>
                  <a:pt x="1557059" y="80634"/>
                  <a:pt x="1551602" y="124210"/>
                </a:cubicBezTo>
                <a:lnTo>
                  <a:pt x="1534824" y="258274"/>
                </a:lnTo>
                <a:lnTo>
                  <a:pt x="1474389" y="251433"/>
                </a:lnTo>
                <a:lnTo>
                  <a:pt x="1491249" y="104906"/>
                </a:lnTo>
                <a:cubicBezTo>
                  <a:pt x="1500045" y="34371"/>
                  <a:pt x="1547285" y="-6597"/>
                  <a:pt x="1623929" y="3014"/>
                </a:cubicBezTo>
                <a:cubicBezTo>
                  <a:pt x="1700409" y="12543"/>
                  <a:pt x="1735758" y="63449"/>
                  <a:pt x="1727043" y="133332"/>
                </a:cubicBezTo>
                <a:moveTo>
                  <a:pt x="1289662" y="2830106"/>
                </a:moveTo>
                <a:lnTo>
                  <a:pt x="1344477" y="2831165"/>
                </a:lnTo>
                <a:lnTo>
                  <a:pt x="1474226" y="2988687"/>
                </a:lnTo>
                <a:lnTo>
                  <a:pt x="1473574" y="2833038"/>
                </a:lnTo>
                <a:lnTo>
                  <a:pt x="1533357" y="2834016"/>
                </a:lnTo>
                <a:lnTo>
                  <a:pt x="1533439" y="3090336"/>
                </a:lnTo>
                <a:lnTo>
                  <a:pt x="1473981" y="3089440"/>
                </a:lnTo>
                <a:lnTo>
                  <a:pt x="1473900" y="3083250"/>
                </a:lnTo>
                <a:cubicBezTo>
                  <a:pt x="1473981" y="3074453"/>
                  <a:pt x="1468687" y="3062317"/>
                  <a:pt x="1459239" y="3051647"/>
                </a:cubicBezTo>
                <a:lnTo>
                  <a:pt x="1345699" y="2912858"/>
                </a:lnTo>
                <a:lnTo>
                  <a:pt x="1341708" y="3087485"/>
                </a:lnTo>
                <a:lnTo>
                  <a:pt x="1281273" y="3086507"/>
                </a:lnTo>
                <a:lnTo>
                  <a:pt x="1289662" y="2830106"/>
                </a:lnTo>
                <a:close/>
                <a:moveTo>
                  <a:pt x="1926593" y="75177"/>
                </a:moveTo>
                <a:lnTo>
                  <a:pt x="1983281" y="95458"/>
                </a:lnTo>
                <a:lnTo>
                  <a:pt x="1936693" y="258274"/>
                </a:lnTo>
                <a:lnTo>
                  <a:pt x="2065626" y="137975"/>
                </a:lnTo>
                <a:lnTo>
                  <a:pt x="2099916" y="153857"/>
                </a:lnTo>
                <a:lnTo>
                  <a:pt x="2091690" y="329950"/>
                </a:lnTo>
                <a:lnTo>
                  <a:pt x="2184949" y="189369"/>
                </a:lnTo>
                <a:lnTo>
                  <a:pt x="2237565" y="219994"/>
                </a:lnTo>
                <a:lnTo>
                  <a:pt x="2089979" y="428829"/>
                </a:lnTo>
                <a:lnTo>
                  <a:pt x="2035816" y="403742"/>
                </a:lnTo>
                <a:lnTo>
                  <a:pt x="2043065" y="232700"/>
                </a:lnTo>
                <a:lnTo>
                  <a:pt x="1915760" y="348194"/>
                </a:lnTo>
                <a:lnTo>
                  <a:pt x="1860538" y="322701"/>
                </a:lnTo>
                <a:lnTo>
                  <a:pt x="1926593" y="75177"/>
                </a:lnTo>
                <a:close/>
                <a:moveTo>
                  <a:pt x="2387594" y="324085"/>
                </a:moveTo>
                <a:lnTo>
                  <a:pt x="2434183" y="362122"/>
                </a:lnTo>
                <a:lnTo>
                  <a:pt x="2336281" y="498875"/>
                </a:lnTo>
                <a:lnTo>
                  <a:pt x="2498120" y="428910"/>
                </a:lnTo>
                <a:lnTo>
                  <a:pt x="2525080" y="455299"/>
                </a:lnTo>
                <a:lnTo>
                  <a:pt x="2458210" y="618360"/>
                </a:lnTo>
                <a:lnTo>
                  <a:pt x="2592927" y="517527"/>
                </a:lnTo>
                <a:lnTo>
                  <a:pt x="2632348" y="563871"/>
                </a:lnTo>
                <a:lnTo>
                  <a:pt x="2423269" y="710886"/>
                </a:lnTo>
                <a:lnTo>
                  <a:pt x="2380671" y="669021"/>
                </a:lnTo>
                <a:lnTo>
                  <a:pt x="2444934" y="510359"/>
                </a:lnTo>
                <a:lnTo>
                  <a:pt x="2286271" y="576414"/>
                </a:lnTo>
                <a:lnTo>
                  <a:pt x="2242859" y="533816"/>
                </a:lnTo>
                <a:lnTo>
                  <a:pt x="2387594" y="324085"/>
                </a:lnTo>
                <a:close/>
                <a:moveTo>
                  <a:pt x="405208" y="2548456"/>
                </a:moveTo>
                <a:cubicBezTo>
                  <a:pt x="363995" y="2570773"/>
                  <a:pt x="314637" y="2555298"/>
                  <a:pt x="293298" y="2515876"/>
                </a:cubicBezTo>
                <a:cubicBezTo>
                  <a:pt x="290691" y="2511071"/>
                  <a:pt x="288574" y="2506021"/>
                  <a:pt x="287026" y="2500971"/>
                </a:cubicBezTo>
                <a:lnTo>
                  <a:pt x="448458" y="2484355"/>
                </a:lnTo>
                <a:cubicBezTo>
                  <a:pt x="445770" y="2510256"/>
                  <a:pt x="430702" y="2534609"/>
                  <a:pt x="405208" y="2548456"/>
                </a:cubicBezTo>
                <a:moveTo>
                  <a:pt x="326773" y="2403884"/>
                </a:moveTo>
                <a:cubicBezTo>
                  <a:pt x="367986" y="2381567"/>
                  <a:pt x="417263" y="2397042"/>
                  <a:pt x="438847" y="2436870"/>
                </a:cubicBezTo>
                <a:cubicBezTo>
                  <a:pt x="441209" y="2441187"/>
                  <a:pt x="443082" y="2445667"/>
                  <a:pt x="444548" y="2450228"/>
                </a:cubicBezTo>
                <a:lnTo>
                  <a:pt x="283687" y="2466925"/>
                </a:lnTo>
                <a:cubicBezTo>
                  <a:pt x="286782" y="2441351"/>
                  <a:pt x="301687" y="2417486"/>
                  <a:pt x="326773" y="2403884"/>
                </a:cubicBezTo>
                <a:moveTo>
                  <a:pt x="541147" y="2474826"/>
                </a:moveTo>
                <a:lnTo>
                  <a:pt x="537482" y="2440617"/>
                </a:lnTo>
                <a:lnTo>
                  <a:pt x="501563" y="2444364"/>
                </a:lnTo>
                <a:cubicBezTo>
                  <a:pt x="498549" y="2432798"/>
                  <a:pt x="494069" y="2421314"/>
                  <a:pt x="488042" y="2410237"/>
                </a:cubicBezTo>
                <a:cubicBezTo>
                  <a:pt x="450983" y="2341983"/>
                  <a:pt x="369534" y="2312824"/>
                  <a:pt x="298266" y="2351512"/>
                </a:cubicBezTo>
                <a:cubicBezTo>
                  <a:pt x="250211" y="2377576"/>
                  <a:pt x="225451" y="2424409"/>
                  <a:pt x="225858" y="2473034"/>
                </a:cubicBezTo>
                <a:lnTo>
                  <a:pt x="189043" y="2476862"/>
                </a:lnTo>
                <a:lnTo>
                  <a:pt x="193767" y="2510663"/>
                </a:lnTo>
                <a:lnTo>
                  <a:pt x="230175" y="2506917"/>
                </a:lnTo>
                <a:cubicBezTo>
                  <a:pt x="233188" y="2519053"/>
                  <a:pt x="237831" y="2531107"/>
                  <a:pt x="244021" y="2542592"/>
                </a:cubicBezTo>
                <a:cubicBezTo>
                  <a:pt x="281080" y="2610846"/>
                  <a:pt x="362529" y="2640086"/>
                  <a:pt x="433797" y="2601397"/>
                </a:cubicBezTo>
                <a:cubicBezTo>
                  <a:pt x="482341" y="2575090"/>
                  <a:pt x="507020" y="2527605"/>
                  <a:pt x="506205" y="2478491"/>
                </a:cubicBezTo>
                <a:lnTo>
                  <a:pt x="541147" y="2474826"/>
                </a:lnTo>
                <a:close/>
                <a:moveTo>
                  <a:pt x="2267620" y="2527605"/>
                </a:moveTo>
                <a:lnTo>
                  <a:pt x="2316896" y="2483460"/>
                </a:lnTo>
                <a:lnTo>
                  <a:pt x="2507324" y="2557334"/>
                </a:lnTo>
                <a:lnTo>
                  <a:pt x="2423187" y="2370734"/>
                </a:lnTo>
                <a:lnTo>
                  <a:pt x="2463667" y="2319584"/>
                </a:lnTo>
                <a:lnTo>
                  <a:pt x="2581605" y="2583071"/>
                </a:lnTo>
                <a:lnTo>
                  <a:pt x="2537379" y="2629986"/>
                </a:lnTo>
                <a:lnTo>
                  <a:pt x="2267620" y="2527605"/>
                </a:lnTo>
                <a:close/>
                <a:moveTo>
                  <a:pt x="1337229" y="253632"/>
                </a:moveTo>
                <a:lnTo>
                  <a:pt x="1283065" y="262591"/>
                </a:lnTo>
                <a:lnTo>
                  <a:pt x="1126764" y="131377"/>
                </a:lnTo>
                <a:lnTo>
                  <a:pt x="1155842" y="284257"/>
                </a:lnTo>
                <a:lnTo>
                  <a:pt x="1096873" y="294194"/>
                </a:lnTo>
                <a:lnTo>
                  <a:pt x="1049877" y="42190"/>
                </a:lnTo>
                <a:lnTo>
                  <a:pt x="1108520" y="32254"/>
                </a:lnTo>
                <a:lnTo>
                  <a:pt x="1109742" y="38362"/>
                </a:lnTo>
                <a:cubicBezTo>
                  <a:pt x="1111208" y="47077"/>
                  <a:pt x="1118701" y="57992"/>
                  <a:pt x="1129941" y="66788"/>
                </a:cubicBezTo>
                <a:lnTo>
                  <a:pt x="1266938" y="182527"/>
                </a:lnTo>
                <a:lnTo>
                  <a:pt x="1238920" y="10100"/>
                </a:lnTo>
                <a:lnTo>
                  <a:pt x="1298540" y="0"/>
                </a:lnTo>
                <a:lnTo>
                  <a:pt x="1337229" y="253632"/>
                </a:lnTo>
                <a:close/>
                <a:moveTo>
                  <a:pt x="2523858" y="2233086"/>
                </a:moveTo>
                <a:lnTo>
                  <a:pt x="2548700" y="2184135"/>
                </a:lnTo>
                <a:lnTo>
                  <a:pt x="2747028" y="2135998"/>
                </a:lnTo>
                <a:lnTo>
                  <a:pt x="2606691" y="2068803"/>
                </a:lnTo>
                <a:lnTo>
                  <a:pt x="2633651" y="2015454"/>
                </a:lnTo>
                <a:lnTo>
                  <a:pt x="2864477" y="2127039"/>
                </a:lnTo>
                <a:lnTo>
                  <a:pt x="2837762" y="2180144"/>
                </a:lnTo>
                <a:lnTo>
                  <a:pt x="2832142" y="2177456"/>
                </a:lnTo>
                <a:cubicBezTo>
                  <a:pt x="2824323" y="2173546"/>
                  <a:pt x="2811047" y="2172976"/>
                  <a:pt x="2797363" y="2176886"/>
                </a:cubicBezTo>
                <a:lnTo>
                  <a:pt x="2622981" y="2218587"/>
                </a:lnTo>
                <a:lnTo>
                  <a:pt x="2778467" y="2298245"/>
                </a:lnTo>
                <a:lnTo>
                  <a:pt x="2751263" y="2352245"/>
                </a:lnTo>
                <a:lnTo>
                  <a:pt x="2523858" y="2233086"/>
                </a:lnTo>
                <a:close/>
                <a:moveTo>
                  <a:pt x="230989" y="2015454"/>
                </a:moveTo>
                <a:lnTo>
                  <a:pt x="257542" y="2070513"/>
                </a:lnTo>
                <a:lnTo>
                  <a:pt x="168436" y="2113437"/>
                </a:lnTo>
                <a:cubicBezTo>
                  <a:pt x="203297" y="2137709"/>
                  <a:pt x="257786" y="2157012"/>
                  <a:pt x="298755" y="2155953"/>
                </a:cubicBezTo>
                <a:lnTo>
                  <a:pt x="326936" y="2214352"/>
                </a:lnTo>
                <a:cubicBezTo>
                  <a:pt x="278067" y="2218425"/>
                  <a:pt x="213641" y="2195375"/>
                  <a:pt x="173894" y="2171021"/>
                </a:cubicBezTo>
                <a:lnTo>
                  <a:pt x="101404" y="2336933"/>
                </a:lnTo>
                <a:lnTo>
                  <a:pt x="68336" y="2268353"/>
                </a:lnTo>
                <a:lnTo>
                  <a:pt x="128608" y="2132740"/>
                </a:lnTo>
                <a:lnTo>
                  <a:pt x="26634" y="2181935"/>
                </a:lnTo>
                <a:lnTo>
                  <a:pt x="0" y="2126876"/>
                </a:lnTo>
                <a:lnTo>
                  <a:pt x="230989" y="2015454"/>
                </a:lnTo>
                <a:close/>
                <a:moveTo>
                  <a:pt x="682542" y="2722349"/>
                </a:moveTo>
                <a:cubicBezTo>
                  <a:pt x="701275" y="2735137"/>
                  <a:pt x="720090" y="2735544"/>
                  <a:pt x="731248" y="2719173"/>
                </a:cubicBezTo>
                <a:cubicBezTo>
                  <a:pt x="741185" y="2704675"/>
                  <a:pt x="737357" y="2690095"/>
                  <a:pt x="714959" y="2674783"/>
                </a:cubicBezTo>
                <a:lnTo>
                  <a:pt x="681972" y="2652303"/>
                </a:lnTo>
                <a:lnTo>
                  <a:pt x="649555" y="2699869"/>
                </a:lnTo>
                <a:lnTo>
                  <a:pt x="682542" y="2722349"/>
                </a:lnTo>
                <a:close/>
                <a:moveTo>
                  <a:pt x="635465" y="2819273"/>
                </a:moveTo>
                <a:cubicBezTo>
                  <a:pt x="657863" y="2834504"/>
                  <a:pt x="675293" y="2831735"/>
                  <a:pt x="686207" y="2815771"/>
                </a:cubicBezTo>
                <a:cubicBezTo>
                  <a:pt x="695900" y="2801599"/>
                  <a:pt x="693130" y="2784169"/>
                  <a:pt x="670162" y="2768449"/>
                </a:cubicBezTo>
                <a:lnTo>
                  <a:pt x="624225" y="2737092"/>
                </a:lnTo>
                <a:lnTo>
                  <a:pt x="589527" y="2787916"/>
                </a:lnTo>
                <a:lnTo>
                  <a:pt x="635465" y="2819273"/>
                </a:lnTo>
                <a:close/>
                <a:moveTo>
                  <a:pt x="657456" y="2579732"/>
                </a:moveTo>
                <a:lnTo>
                  <a:pt x="741267" y="2636909"/>
                </a:lnTo>
                <a:cubicBezTo>
                  <a:pt x="802109" y="2678367"/>
                  <a:pt x="808706" y="2713553"/>
                  <a:pt x="786226" y="2746458"/>
                </a:cubicBezTo>
                <a:cubicBezTo>
                  <a:pt x="773032" y="2765843"/>
                  <a:pt x="752425" y="2775291"/>
                  <a:pt x="727420" y="2771544"/>
                </a:cubicBezTo>
                <a:cubicBezTo>
                  <a:pt x="750389" y="2798260"/>
                  <a:pt x="752507" y="2826359"/>
                  <a:pt x="735158" y="2851771"/>
                </a:cubicBezTo>
                <a:cubicBezTo>
                  <a:pt x="711375" y="2886550"/>
                  <a:pt x="671139" y="2899419"/>
                  <a:pt x="609727" y="2857554"/>
                </a:cubicBezTo>
                <a:lnTo>
                  <a:pt x="512884" y="2791499"/>
                </a:lnTo>
                <a:lnTo>
                  <a:pt x="657456" y="2579732"/>
                </a:lnTo>
                <a:close/>
                <a:moveTo>
                  <a:pt x="2886469" y="1944105"/>
                </a:moveTo>
                <a:lnTo>
                  <a:pt x="2857961" y="1893688"/>
                </a:lnTo>
                <a:cubicBezTo>
                  <a:pt x="2886061" y="1877968"/>
                  <a:pt x="2902188" y="1859072"/>
                  <a:pt x="2907564" y="1831786"/>
                </a:cubicBezTo>
                <a:cubicBezTo>
                  <a:pt x="2912369" y="1807352"/>
                  <a:pt x="2905772" y="1788130"/>
                  <a:pt x="2887446" y="1784465"/>
                </a:cubicBezTo>
                <a:cubicBezTo>
                  <a:pt x="2866595" y="1780392"/>
                  <a:pt x="2852749" y="1804420"/>
                  <a:pt x="2842568" y="1829262"/>
                </a:cubicBezTo>
                <a:cubicBezTo>
                  <a:pt x="2825382" y="1874791"/>
                  <a:pt x="2797445" y="1915679"/>
                  <a:pt x="2743933" y="1905091"/>
                </a:cubicBezTo>
                <a:cubicBezTo>
                  <a:pt x="2696122" y="1895642"/>
                  <a:pt x="2674131" y="1852067"/>
                  <a:pt x="2685941" y="1792039"/>
                </a:cubicBezTo>
                <a:cubicBezTo>
                  <a:pt x="2694005" y="1751478"/>
                  <a:pt x="2710294" y="1723704"/>
                  <a:pt x="2745318" y="1701468"/>
                </a:cubicBezTo>
                <a:lnTo>
                  <a:pt x="2772603" y="1750501"/>
                </a:lnTo>
                <a:cubicBezTo>
                  <a:pt x="2752648" y="1762636"/>
                  <a:pt x="2740186" y="1780311"/>
                  <a:pt x="2735544" y="1803687"/>
                </a:cubicBezTo>
                <a:cubicBezTo>
                  <a:pt x="2730738" y="1828121"/>
                  <a:pt x="2736603" y="1843515"/>
                  <a:pt x="2751019" y="1846366"/>
                </a:cubicBezTo>
                <a:cubicBezTo>
                  <a:pt x="2768938" y="1849868"/>
                  <a:pt x="2782295" y="1831542"/>
                  <a:pt x="2792558" y="1804094"/>
                </a:cubicBezTo>
                <a:cubicBezTo>
                  <a:pt x="2811617" y="1754817"/>
                  <a:pt x="2837029" y="1714011"/>
                  <a:pt x="2894125" y="1725333"/>
                </a:cubicBezTo>
                <a:cubicBezTo>
                  <a:pt x="2951302" y="1736654"/>
                  <a:pt x="2968732" y="1788211"/>
                  <a:pt x="2957736" y="1843597"/>
                </a:cubicBezTo>
                <a:cubicBezTo>
                  <a:pt x="2948533" y="1891000"/>
                  <a:pt x="2924342" y="1922439"/>
                  <a:pt x="2886469" y="1944105"/>
                </a:cubicBezTo>
                <a:moveTo>
                  <a:pt x="2714367" y="1367120"/>
                </a:moveTo>
                <a:lnTo>
                  <a:pt x="2701417" y="1307337"/>
                </a:lnTo>
                <a:lnTo>
                  <a:pt x="2798096" y="1286323"/>
                </a:lnTo>
                <a:cubicBezTo>
                  <a:pt x="2769834" y="1254558"/>
                  <a:pt x="2721453" y="1223200"/>
                  <a:pt x="2681299" y="1214648"/>
                </a:cubicBezTo>
                <a:lnTo>
                  <a:pt x="2667534" y="1151281"/>
                </a:lnTo>
                <a:cubicBezTo>
                  <a:pt x="2715996" y="1158774"/>
                  <a:pt x="2773255" y="1196159"/>
                  <a:pt x="2806241" y="1229146"/>
                </a:cubicBezTo>
                <a:lnTo>
                  <a:pt x="2915464" y="1084737"/>
                </a:lnTo>
                <a:lnTo>
                  <a:pt x="2931591" y="1159181"/>
                </a:lnTo>
                <a:lnTo>
                  <a:pt x="2841346" y="1276956"/>
                </a:lnTo>
                <a:lnTo>
                  <a:pt x="2951954" y="1252929"/>
                </a:lnTo>
                <a:lnTo>
                  <a:pt x="2964904" y="1312713"/>
                </a:lnTo>
                <a:lnTo>
                  <a:pt x="2714367" y="1367120"/>
                </a:lnTo>
                <a:close/>
                <a:moveTo>
                  <a:pt x="966717" y="338990"/>
                </a:moveTo>
                <a:lnTo>
                  <a:pt x="791521" y="421661"/>
                </a:lnTo>
                <a:lnTo>
                  <a:pt x="769774" y="375642"/>
                </a:lnTo>
                <a:lnTo>
                  <a:pt x="889667" y="319036"/>
                </a:lnTo>
                <a:lnTo>
                  <a:pt x="868409" y="273994"/>
                </a:lnTo>
                <a:lnTo>
                  <a:pt x="768308" y="321235"/>
                </a:lnTo>
                <a:lnTo>
                  <a:pt x="746642" y="275216"/>
                </a:lnTo>
                <a:lnTo>
                  <a:pt x="846662" y="227976"/>
                </a:lnTo>
                <a:lnTo>
                  <a:pt x="823693" y="179269"/>
                </a:lnTo>
                <a:lnTo>
                  <a:pt x="703800" y="235876"/>
                </a:lnTo>
                <a:lnTo>
                  <a:pt x="682053" y="189776"/>
                </a:lnTo>
                <a:lnTo>
                  <a:pt x="857331" y="107105"/>
                </a:lnTo>
                <a:lnTo>
                  <a:pt x="966717" y="338990"/>
                </a:lnTo>
                <a:close/>
                <a:moveTo>
                  <a:pt x="958084" y="2745481"/>
                </a:moveTo>
                <a:lnTo>
                  <a:pt x="1142891" y="2803635"/>
                </a:lnTo>
                <a:lnTo>
                  <a:pt x="1127660" y="2852179"/>
                </a:lnTo>
                <a:lnTo>
                  <a:pt x="1001170" y="2812350"/>
                </a:lnTo>
                <a:lnTo>
                  <a:pt x="986265" y="2859835"/>
                </a:lnTo>
                <a:lnTo>
                  <a:pt x="1091742" y="2893066"/>
                </a:lnTo>
                <a:lnTo>
                  <a:pt x="1076510" y="2941610"/>
                </a:lnTo>
                <a:lnTo>
                  <a:pt x="970953" y="2908460"/>
                </a:lnTo>
                <a:lnTo>
                  <a:pt x="954826" y="2959773"/>
                </a:lnTo>
                <a:lnTo>
                  <a:pt x="1081316" y="2999601"/>
                </a:lnTo>
                <a:lnTo>
                  <a:pt x="1066004" y="3048226"/>
                </a:lnTo>
                <a:lnTo>
                  <a:pt x="881196" y="2990072"/>
                </a:lnTo>
                <a:lnTo>
                  <a:pt x="958084" y="2745481"/>
                </a:lnTo>
                <a:close/>
                <a:moveTo>
                  <a:pt x="2163772" y="2789545"/>
                </a:moveTo>
                <a:lnTo>
                  <a:pt x="2148541" y="2687489"/>
                </a:lnTo>
                <a:lnTo>
                  <a:pt x="2234307" y="2745562"/>
                </a:lnTo>
                <a:lnTo>
                  <a:pt x="2163772" y="2789545"/>
                </a:lnTo>
                <a:close/>
                <a:moveTo>
                  <a:pt x="2327729" y="2808767"/>
                </a:moveTo>
                <a:lnTo>
                  <a:pt x="2379531" y="2770322"/>
                </a:lnTo>
                <a:lnTo>
                  <a:pt x="2144876" y="2619479"/>
                </a:lnTo>
                <a:lnTo>
                  <a:pt x="2090305" y="2653851"/>
                </a:lnTo>
                <a:lnTo>
                  <a:pt x="2125247" y="2930370"/>
                </a:lnTo>
                <a:lnTo>
                  <a:pt x="2180469" y="2901455"/>
                </a:lnTo>
                <a:lnTo>
                  <a:pt x="2171999" y="2844523"/>
                </a:lnTo>
                <a:lnTo>
                  <a:pt x="2280570" y="2776839"/>
                </a:lnTo>
                <a:lnTo>
                  <a:pt x="2327729" y="2808767"/>
                </a:lnTo>
                <a:close/>
                <a:moveTo>
                  <a:pt x="1432198" y="2344752"/>
                </a:moveTo>
                <a:cubicBezTo>
                  <a:pt x="1337880" y="2344752"/>
                  <a:pt x="1297563" y="2415450"/>
                  <a:pt x="1173028" y="2415450"/>
                </a:cubicBezTo>
                <a:cubicBezTo>
                  <a:pt x="1221001" y="2429622"/>
                  <a:pt x="1324930" y="2452591"/>
                  <a:pt x="1432198" y="2452591"/>
                </a:cubicBezTo>
                <a:cubicBezTo>
                  <a:pt x="1539548" y="2452591"/>
                  <a:pt x="1643395" y="2429622"/>
                  <a:pt x="1691368" y="2415450"/>
                </a:cubicBezTo>
                <a:cubicBezTo>
                  <a:pt x="1566833" y="2415450"/>
                  <a:pt x="1526516" y="2344752"/>
                  <a:pt x="1432198" y="2344752"/>
                </a:cubicBezTo>
                <a:moveTo>
                  <a:pt x="1917878" y="2191872"/>
                </a:moveTo>
                <a:cubicBezTo>
                  <a:pt x="1878782" y="2213538"/>
                  <a:pt x="1839605" y="2227873"/>
                  <a:pt x="1768338" y="2227873"/>
                </a:cubicBezTo>
                <a:cubicBezTo>
                  <a:pt x="1697070" y="2227873"/>
                  <a:pt x="1658300" y="2211420"/>
                  <a:pt x="1619205" y="2189755"/>
                </a:cubicBezTo>
                <a:cubicBezTo>
                  <a:pt x="1575711" y="2165646"/>
                  <a:pt x="1525294" y="2135021"/>
                  <a:pt x="1432117" y="2134288"/>
                </a:cubicBezTo>
                <a:cubicBezTo>
                  <a:pt x="1338939" y="2135102"/>
                  <a:pt x="1288522" y="2165646"/>
                  <a:pt x="1245028" y="2189755"/>
                </a:cubicBezTo>
                <a:cubicBezTo>
                  <a:pt x="1205933" y="2211420"/>
                  <a:pt x="1167163" y="2227873"/>
                  <a:pt x="1095895" y="2227873"/>
                </a:cubicBezTo>
                <a:cubicBezTo>
                  <a:pt x="1024628" y="2227873"/>
                  <a:pt x="985451" y="2213538"/>
                  <a:pt x="946355" y="2191872"/>
                </a:cubicBezTo>
                <a:cubicBezTo>
                  <a:pt x="902373" y="2167438"/>
                  <a:pt x="843485" y="2127446"/>
                  <a:pt x="745013" y="2138442"/>
                </a:cubicBezTo>
                <a:cubicBezTo>
                  <a:pt x="893984" y="2330010"/>
                  <a:pt x="1098502" y="2327077"/>
                  <a:pt x="1098502" y="2327077"/>
                </a:cubicBezTo>
                <a:cubicBezTo>
                  <a:pt x="1188747" y="2327077"/>
                  <a:pt x="1239979" y="2308670"/>
                  <a:pt x="1283961" y="2284235"/>
                </a:cubicBezTo>
                <a:cubicBezTo>
                  <a:pt x="1322486" y="2262814"/>
                  <a:pt x="1362559" y="2236995"/>
                  <a:pt x="1432117" y="2236343"/>
                </a:cubicBezTo>
                <a:cubicBezTo>
                  <a:pt x="1501674" y="2236995"/>
                  <a:pt x="1541665" y="2262733"/>
                  <a:pt x="1580272" y="2284235"/>
                </a:cubicBezTo>
                <a:cubicBezTo>
                  <a:pt x="1624336" y="2308670"/>
                  <a:pt x="1675486" y="2327077"/>
                  <a:pt x="1765731" y="2327077"/>
                </a:cubicBezTo>
                <a:cubicBezTo>
                  <a:pt x="1765731" y="2327077"/>
                  <a:pt x="1970250" y="2330010"/>
                  <a:pt x="2119220" y="2138442"/>
                </a:cubicBezTo>
                <a:cubicBezTo>
                  <a:pt x="2020829" y="2127446"/>
                  <a:pt x="1961942" y="2167356"/>
                  <a:pt x="1917878" y="2191872"/>
                </a:cubicBezTo>
                <a:moveTo>
                  <a:pt x="2114577" y="1920077"/>
                </a:moveTo>
                <a:cubicBezTo>
                  <a:pt x="2016757" y="1920077"/>
                  <a:pt x="1965607" y="1957951"/>
                  <a:pt x="1920403" y="1983037"/>
                </a:cubicBezTo>
                <a:cubicBezTo>
                  <a:pt x="1880330" y="2005273"/>
                  <a:pt x="1845796" y="2026857"/>
                  <a:pt x="1772736" y="2026857"/>
                </a:cubicBezTo>
                <a:cubicBezTo>
                  <a:pt x="1699676" y="2026857"/>
                  <a:pt x="1665060" y="2005273"/>
                  <a:pt x="1624988" y="1983037"/>
                </a:cubicBezTo>
                <a:cubicBezTo>
                  <a:pt x="1580109" y="1958114"/>
                  <a:pt x="1528878" y="1929933"/>
                  <a:pt x="1432198" y="1929525"/>
                </a:cubicBezTo>
                <a:cubicBezTo>
                  <a:pt x="1335437" y="1929851"/>
                  <a:pt x="1284287" y="1958114"/>
                  <a:pt x="1239408" y="1983037"/>
                </a:cubicBezTo>
                <a:cubicBezTo>
                  <a:pt x="1199336" y="2005273"/>
                  <a:pt x="1164801" y="2026857"/>
                  <a:pt x="1091660" y="2026857"/>
                </a:cubicBezTo>
                <a:cubicBezTo>
                  <a:pt x="1018600" y="2026857"/>
                  <a:pt x="983984" y="2005273"/>
                  <a:pt x="943993" y="1983037"/>
                </a:cubicBezTo>
                <a:cubicBezTo>
                  <a:pt x="898870" y="1957951"/>
                  <a:pt x="847639" y="1920077"/>
                  <a:pt x="749819" y="1920077"/>
                </a:cubicBezTo>
                <a:cubicBezTo>
                  <a:pt x="687999" y="1920077"/>
                  <a:pt x="614125" y="1939543"/>
                  <a:pt x="614125" y="1939543"/>
                </a:cubicBezTo>
                <a:lnTo>
                  <a:pt x="667148" y="2031825"/>
                </a:lnTo>
                <a:cubicBezTo>
                  <a:pt x="667148" y="2031825"/>
                  <a:pt x="711538" y="2023843"/>
                  <a:pt x="749737" y="2023843"/>
                </a:cubicBezTo>
                <a:cubicBezTo>
                  <a:pt x="822797" y="2023843"/>
                  <a:pt x="862218" y="2045346"/>
                  <a:pt x="902291" y="2067581"/>
                </a:cubicBezTo>
                <a:cubicBezTo>
                  <a:pt x="947414" y="2092667"/>
                  <a:pt x="985043" y="2127283"/>
                  <a:pt x="1082945" y="2127283"/>
                </a:cubicBezTo>
                <a:cubicBezTo>
                  <a:pt x="1180847" y="2127283"/>
                  <a:pt x="1234196" y="2095600"/>
                  <a:pt x="1279237" y="2070513"/>
                </a:cubicBezTo>
                <a:cubicBezTo>
                  <a:pt x="1319065" y="2048441"/>
                  <a:pt x="1360034" y="2029300"/>
                  <a:pt x="1432198" y="2029056"/>
                </a:cubicBezTo>
                <a:cubicBezTo>
                  <a:pt x="1504280" y="2029300"/>
                  <a:pt x="1545330" y="2048359"/>
                  <a:pt x="1585159" y="2070513"/>
                </a:cubicBezTo>
                <a:cubicBezTo>
                  <a:pt x="1630282" y="2095600"/>
                  <a:pt x="1683631" y="2127283"/>
                  <a:pt x="1781451" y="2127283"/>
                </a:cubicBezTo>
                <a:cubicBezTo>
                  <a:pt x="1879353" y="2127283"/>
                  <a:pt x="1916982" y="2092749"/>
                  <a:pt x="1962105" y="2067581"/>
                </a:cubicBezTo>
                <a:cubicBezTo>
                  <a:pt x="2002177" y="2045346"/>
                  <a:pt x="2041517" y="2023843"/>
                  <a:pt x="2114658" y="2023843"/>
                </a:cubicBezTo>
                <a:cubicBezTo>
                  <a:pt x="2152858" y="2023843"/>
                  <a:pt x="2197248" y="2031825"/>
                  <a:pt x="2197248" y="2031825"/>
                </a:cubicBezTo>
                <a:lnTo>
                  <a:pt x="2250271" y="1939543"/>
                </a:lnTo>
                <a:cubicBezTo>
                  <a:pt x="2250271" y="1939625"/>
                  <a:pt x="2176397" y="1920077"/>
                  <a:pt x="2114577" y="1920077"/>
                </a:cubicBezTo>
                <a:moveTo>
                  <a:pt x="1038800" y="776941"/>
                </a:moveTo>
                <a:lnTo>
                  <a:pt x="961016" y="759349"/>
                </a:lnTo>
                <a:lnTo>
                  <a:pt x="1015179" y="817910"/>
                </a:lnTo>
                <a:lnTo>
                  <a:pt x="961016" y="876472"/>
                </a:lnTo>
                <a:lnTo>
                  <a:pt x="1038800" y="858879"/>
                </a:lnTo>
                <a:lnTo>
                  <a:pt x="1062420" y="935034"/>
                </a:lnTo>
                <a:lnTo>
                  <a:pt x="1086040" y="858879"/>
                </a:lnTo>
                <a:lnTo>
                  <a:pt x="1163824" y="876472"/>
                </a:lnTo>
                <a:lnTo>
                  <a:pt x="1109660" y="817910"/>
                </a:lnTo>
                <a:lnTo>
                  <a:pt x="1163824" y="759349"/>
                </a:lnTo>
                <a:lnTo>
                  <a:pt x="1086040" y="776941"/>
                </a:lnTo>
                <a:lnTo>
                  <a:pt x="1062420" y="700787"/>
                </a:lnTo>
                <a:lnTo>
                  <a:pt x="1038800" y="776941"/>
                </a:lnTo>
                <a:close/>
                <a:moveTo>
                  <a:pt x="2027427" y="1425438"/>
                </a:moveTo>
                <a:lnTo>
                  <a:pt x="2052106" y="1425438"/>
                </a:lnTo>
                <a:lnTo>
                  <a:pt x="2052106" y="1389030"/>
                </a:lnTo>
                <a:cubicBezTo>
                  <a:pt x="2052106" y="1389030"/>
                  <a:pt x="2020422" y="1382514"/>
                  <a:pt x="2020422" y="1349446"/>
                </a:cubicBezTo>
                <a:lnTo>
                  <a:pt x="2020178" y="1349446"/>
                </a:lnTo>
                <a:lnTo>
                  <a:pt x="2018467" y="1317681"/>
                </a:lnTo>
                <a:lnTo>
                  <a:pt x="2049011" y="1292920"/>
                </a:lnTo>
                <a:lnTo>
                  <a:pt x="2055119" y="1227517"/>
                </a:lnTo>
                <a:lnTo>
                  <a:pt x="2010485" y="1227517"/>
                </a:lnTo>
                <a:lnTo>
                  <a:pt x="2004702" y="1273861"/>
                </a:lnTo>
                <a:lnTo>
                  <a:pt x="1961535" y="1273861"/>
                </a:lnTo>
                <a:lnTo>
                  <a:pt x="1955182" y="1227517"/>
                </a:lnTo>
                <a:lnTo>
                  <a:pt x="1930584" y="1227517"/>
                </a:lnTo>
                <a:lnTo>
                  <a:pt x="1905905" y="1227517"/>
                </a:lnTo>
                <a:lnTo>
                  <a:pt x="1899552" y="1273861"/>
                </a:lnTo>
                <a:lnTo>
                  <a:pt x="1856384" y="1273861"/>
                </a:lnTo>
                <a:lnTo>
                  <a:pt x="1850601" y="1227517"/>
                </a:lnTo>
                <a:lnTo>
                  <a:pt x="1805967" y="1227517"/>
                </a:lnTo>
                <a:lnTo>
                  <a:pt x="1812076" y="1292920"/>
                </a:lnTo>
                <a:lnTo>
                  <a:pt x="1842619" y="1317681"/>
                </a:lnTo>
                <a:lnTo>
                  <a:pt x="1840827" y="1349446"/>
                </a:lnTo>
                <a:lnTo>
                  <a:pt x="1840664" y="1349446"/>
                </a:lnTo>
                <a:cubicBezTo>
                  <a:pt x="1840664" y="1382514"/>
                  <a:pt x="1808899" y="1389030"/>
                  <a:pt x="1808899" y="1389030"/>
                </a:cubicBezTo>
                <a:lnTo>
                  <a:pt x="1808899" y="1425438"/>
                </a:lnTo>
                <a:lnTo>
                  <a:pt x="1833578" y="1425438"/>
                </a:lnTo>
                <a:cubicBezTo>
                  <a:pt x="1832519" y="1548263"/>
                  <a:pt x="1771514" y="1725821"/>
                  <a:pt x="1771514" y="1859153"/>
                </a:cubicBezTo>
                <a:lnTo>
                  <a:pt x="1930584" y="1859153"/>
                </a:lnTo>
                <a:lnTo>
                  <a:pt x="2089654" y="1859153"/>
                </a:lnTo>
                <a:cubicBezTo>
                  <a:pt x="2089491" y="1725740"/>
                  <a:pt x="2028486" y="1548263"/>
                  <a:pt x="2027427" y="1425438"/>
                </a:cubicBezTo>
                <a:moveTo>
                  <a:pt x="2029626" y="1184838"/>
                </a:moveTo>
                <a:lnTo>
                  <a:pt x="2029626" y="1163498"/>
                </a:lnTo>
                <a:cubicBezTo>
                  <a:pt x="2029626" y="1102248"/>
                  <a:pt x="1984584" y="1063967"/>
                  <a:pt x="1930421" y="1063967"/>
                </a:cubicBezTo>
                <a:cubicBezTo>
                  <a:pt x="1876257" y="1063967"/>
                  <a:pt x="1831216" y="1102248"/>
                  <a:pt x="1831216" y="1163498"/>
                </a:cubicBezTo>
                <a:lnTo>
                  <a:pt x="1831216" y="1184838"/>
                </a:lnTo>
                <a:lnTo>
                  <a:pt x="2029626" y="1184838"/>
                </a:lnTo>
                <a:close/>
                <a:moveTo>
                  <a:pt x="1030899" y="1425438"/>
                </a:moveTo>
                <a:lnTo>
                  <a:pt x="1055578" y="1425438"/>
                </a:lnTo>
                <a:lnTo>
                  <a:pt x="1055578" y="1389030"/>
                </a:lnTo>
                <a:cubicBezTo>
                  <a:pt x="1055578" y="1389030"/>
                  <a:pt x="1023813" y="1382514"/>
                  <a:pt x="1023813" y="1349446"/>
                </a:cubicBezTo>
                <a:lnTo>
                  <a:pt x="1023650" y="1349446"/>
                </a:lnTo>
                <a:lnTo>
                  <a:pt x="1021858" y="1317681"/>
                </a:lnTo>
                <a:lnTo>
                  <a:pt x="1052402" y="1292920"/>
                </a:lnTo>
                <a:lnTo>
                  <a:pt x="1058510" y="1227517"/>
                </a:lnTo>
                <a:lnTo>
                  <a:pt x="1013876" y="1227517"/>
                </a:lnTo>
                <a:lnTo>
                  <a:pt x="1008093" y="1273861"/>
                </a:lnTo>
                <a:lnTo>
                  <a:pt x="964925" y="1273861"/>
                </a:lnTo>
                <a:lnTo>
                  <a:pt x="958572" y="1227517"/>
                </a:lnTo>
                <a:lnTo>
                  <a:pt x="933893" y="1227517"/>
                </a:lnTo>
                <a:lnTo>
                  <a:pt x="909296" y="1227517"/>
                </a:lnTo>
                <a:lnTo>
                  <a:pt x="902943" y="1273861"/>
                </a:lnTo>
                <a:lnTo>
                  <a:pt x="859775" y="1273861"/>
                </a:lnTo>
                <a:lnTo>
                  <a:pt x="853992" y="1227517"/>
                </a:lnTo>
                <a:lnTo>
                  <a:pt x="809358" y="1227517"/>
                </a:lnTo>
                <a:lnTo>
                  <a:pt x="815385" y="1292920"/>
                </a:lnTo>
                <a:lnTo>
                  <a:pt x="845929" y="1317681"/>
                </a:lnTo>
                <a:lnTo>
                  <a:pt x="844137" y="1349446"/>
                </a:lnTo>
                <a:lnTo>
                  <a:pt x="843974" y="1349446"/>
                </a:lnTo>
                <a:cubicBezTo>
                  <a:pt x="843974" y="1382514"/>
                  <a:pt x="812209" y="1389030"/>
                  <a:pt x="812209" y="1389030"/>
                </a:cubicBezTo>
                <a:lnTo>
                  <a:pt x="812209" y="1425438"/>
                </a:lnTo>
                <a:lnTo>
                  <a:pt x="836888" y="1425438"/>
                </a:lnTo>
                <a:cubicBezTo>
                  <a:pt x="835829" y="1548263"/>
                  <a:pt x="774824" y="1725821"/>
                  <a:pt x="774824" y="1859153"/>
                </a:cubicBezTo>
                <a:lnTo>
                  <a:pt x="933812" y="1859153"/>
                </a:lnTo>
                <a:lnTo>
                  <a:pt x="1092882" y="1859153"/>
                </a:lnTo>
                <a:cubicBezTo>
                  <a:pt x="1092963" y="1725740"/>
                  <a:pt x="1031958" y="1548263"/>
                  <a:pt x="1030899" y="1425438"/>
                </a:cubicBezTo>
                <a:moveTo>
                  <a:pt x="1482289" y="622107"/>
                </a:moveTo>
                <a:cubicBezTo>
                  <a:pt x="1482289" y="594414"/>
                  <a:pt x="1459891" y="572016"/>
                  <a:pt x="1432198" y="572016"/>
                </a:cubicBezTo>
                <a:cubicBezTo>
                  <a:pt x="1404505" y="572016"/>
                  <a:pt x="1382107" y="594414"/>
                  <a:pt x="1382107" y="622107"/>
                </a:cubicBezTo>
                <a:cubicBezTo>
                  <a:pt x="1382107" y="649800"/>
                  <a:pt x="1404505" y="672198"/>
                  <a:pt x="1432198" y="672198"/>
                </a:cubicBezTo>
                <a:cubicBezTo>
                  <a:pt x="1459809" y="672198"/>
                  <a:pt x="1482289" y="649718"/>
                  <a:pt x="1482289" y="622107"/>
                </a:cubicBezTo>
                <a:moveTo>
                  <a:pt x="1636879" y="1314016"/>
                </a:moveTo>
                <a:lnTo>
                  <a:pt x="1227517" y="1314016"/>
                </a:lnTo>
                <a:lnTo>
                  <a:pt x="1227517" y="1375836"/>
                </a:lnTo>
                <a:cubicBezTo>
                  <a:pt x="1227517" y="1375836"/>
                  <a:pt x="1253010" y="1387157"/>
                  <a:pt x="1253010" y="1415501"/>
                </a:cubicBezTo>
                <a:cubicBezTo>
                  <a:pt x="1253010" y="1472189"/>
                  <a:pt x="1208865" y="1696907"/>
                  <a:pt x="1217336" y="1859072"/>
                </a:cubicBezTo>
                <a:lnTo>
                  <a:pt x="1359871" y="1859072"/>
                </a:lnTo>
                <a:lnTo>
                  <a:pt x="1370623" y="1705133"/>
                </a:lnTo>
                <a:cubicBezTo>
                  <a:pt x="1375347" y="1666282"/>
                  <a:pt x="1400351" y="1643558"/>
                  <a:pt x="1432117" y="1643558"/>
                </a:cubicBezTo>
                <a:cubicBezTo>
                  <a:pt x="1463963" y="1643558"/>
                  <a:pt x="1488886" y="1666201"/>
                  <a:pt x="1493610" y="1705133"/>
                </a:cubicBezTo>
                <a:lnTo>
                  <a:pt x="1504362" y="1859072"/>
                </a:lnTo>
                <a:lnTo>
                  <a:pt x="1646897" y="1859072"/>
                </a:lnTo>
                <a:cubicBezTo>
                  <a:pt x="1655368" y="1696907"/>
                  <a:pt x="1611223" y="1472271"/>
                  <a:pt x="1611223" y="1415501"/>
                </a:cubicBezTo>
                <a:cubicBezTo>
                  <a:pt x="1611223" y="1387157"/>
                  <a:pt x="1636716" y="1375836"/>
                  <a:pt x="1636716" y="1375836"/>
                </a:cubicBezTo>
                <a:lnTo>
                  <a:pt x="1636879" y="1314016"/>
                </a:lnTo>
                <a:moveTo>
                  <a:pt x="1033180" y="1184838"/>
                </a:moveTo>
                <a:lnTo>
                  <a:pt x="1033180" y="1163498"/>
                </a:lnTo>
                <a:cubicBezTo>
                  <a:pt x="1033180" y="1102248"/>
                  <a:pt x="988138" y="1063967"/>
                  <a:pt x="933975" y="1063967"/>
                </a:cubicBezTo>
                <a:cubicBezTo>
                  <a:pt x="879811" y="1063967"/>
                  <a:pt x="834770" y="1102248"/>
                  <a:pt x="834770" y="1163498"/>
                </a:cubicBezTo>
                <a:lnTo>
                  <a:pt x="834770" y="1184838"/>
                </a:lnTo>
                <a:lnTo>
                  <a:pt x="1033180" y="1184838"/>
                </a:lnTo>
                <a:close/>
                <a:moveTo>
                  <a:pt x="1588254" y="1265146"/>
                </a:moveTo>
                <a:cubicBezTo>
                  <a:pt x="1588254" y="1265146"/>
                  <a:pt x="1578236" y="1188340"/>
                  <a:pt x="1578236" y="1162846"/>
                </a:cubicBezTo>
                <a:cubicBezTo>
                  <a:pt x="1578236" y="1126032"/>
                  <a:pt x="1613585" y="1111860"/>
                  <a:pt x="1613585" y="1111860"/>
                </a:cubicBezTo>
                <a:lnTo>
                  <a:pt x="1617983" y="1029840"/>
                </a:lnTo>
                <a:lnTo>
                  <a:pt x="1550950" y="1029840"/>
                </a:lnTo>
                <a:lnTo>
                  <a:pt x="1544027" y="1081316"/>
                </a:lnTo>
                <a:lnTo>
                  <a:pt x="1484814" y="1081316"/>
                </a:lnTo>
                <a:lnTo>
                  <a:pt x="1477972" y="1029840"/>
                </a:lnTo>
                <a:lnTo>
                  <a:pt x="1386505" y="1029840"/>
                </a:lnTo>
                <a:lnTo>
                  <a:pt x="1379663" y="1081316"/>
                </a:lnTo>
                <a:lnTo>
                  <a:pt x="1320450" y="1081316"/>
                </a:lnTo>
                <a:lnTo>
                  <a:pt x="1313608" y="1029840"/>
                </a:lnTo>
                <a:lnTo>
                  <a:pt x="1246494" y="1029840"/>
                </a:lnTo>
                <a:lnTo>
                  <a:pt x="1250893" y="1111860"/>
                </a:lnTo>
                <a:cubicBezTo>
                  <a:pt x="1250893" y="1111860"/>
                  <a:pt x="1286241" y="1126032"/>
                  <a:pt x="1286241" y="1162846"/>
                </a:cubicBezTo>
                <a:cubicBezTo>
                  <a:pt x="1286241" y="1188340"/>
                  <a:pt x="1276223" y="1265146"/>
                  <a:pt x="1276223" y="1265146"/>
                </a:cubicBezTo>
                <a:lnTo>
                  <a:pt x="1588254" y="1265146"/>
                </a:lnTo>
                <a:close/>
                <a:moveTo>
                  <a:pt x="1795705" y="720009"/>
                </a:moveTo>
                <a:cubicBezTo>
                  <a:pt x="1768500" y="718543"/>
                  <a:pt x="1743577" y="728153"/>
                  <a:pt x="1724925" y="744688"/>
                </a:cubicBezTo>
                <a:cubicBezTo>
                  <a:pt x="1723622" y="745828"/>
                  <a:pt x="1724762" y="747945"/>
                  <a:pt x="1726473" y="747376"/>
                </a:cubicBezTo>
                <a:cubicBezTo>
                  <a:pt x="1738120" y="744036"/>
                  <a:pt x="1750908" y="743466"/>
                  <a:pt x="1764184" y="746642"/>
                </a:cubicBezTo>
                <a:cubicBezTo>
                  <a:pt x="1792284" y="753403"/>
                  <a:pt x="1814275" y="776941"/>
                  <a:pt x="1818917" y="805448"/>
                </a:cubicBezTo>
                <a:cubicBezTo>
                  <a:pt x="1826411" y="851386"/>
                  <a:pt x="1791143" y="891133"/>
                  <a:pt x="1746591" y="891133"/>
                </a:cubicBezTo>
                <a:cubicBezTo>
                  <a:pt x="1739586" y="891133"/>
                  <a:pt x="1732826" y="890155"/>
                  <a:pt x="1726392" y="888282"/>
                </a:cubicBezTo>
                <a:cubicBezTo>
                  <a:pt x="1724762" y="887793"/>
                  <a:pt x="1723704" y="889911"/>
                  <a:pt x="1724925" y="891051"/>
                </a:cubicBezTo>
                <a:cubicBezTo>
                  <a:pt x="1742274" y="906527"/>
                  <a:pt x="1765080" y="915893"/>
                  <a:pt x="1790085" y="915893"/>
                </a:cubicBezTo>
                <a:cubicBezTo>
                  <a:pt x="1845796" y="915893"/>
                  <a:pt x="1890593" y="869467"/>
                  <a:pt x="1887986" y="813186"/>
                </a:cubicBezTo>
                <a:cubicBezTo>
                  <a:pt x="1885787" y="763665"/>
                  <a:pt x="1845225" y="722778"/>
                  <a:pt x="1795705" y="720009"/>
                </a:cubicBezTo>
                <a:moveTo>
                  <a:pt x="1583041" y="967450"/>
                </a:moveTo>
                <a:lnTo>
                  <a:pt x="1583041" y="981948"/>
                </a:lnTo>
                <a:lnTo>
                  <a:pt x="1281273" y="981948"/>
                </a:lnTo>
                <a:lnTo>
                  <a:pt x="1281273" y="967450"/>
                </a:lnTo>
                <a:cubicBezTo>
                  <a:pt x="1281273" y="932509"/>
                  <a:pt x="1432198" y="702416"/>
                  <a:pt x="1432198" y="702416"/>
                </a:cubicBezTo>
                <a:cubicBezTo>
                  <a:pt x="1432198" y="702416"/>
                  <a:pt x="1583041" y="932509"/>
                  <a:pt x="1583041" y="967450"/>
                </a:cubicBezTo>
                <a:close/>
              </a:path>
            </a:pathLst>
          </a:custGeom>
          <a:solidFill>
            <a:schemeClr val="bg1"/>
          </a:solidFill>
          <a:ln w="8132" cap="flat">
            <a:noFill/>
            <a:prstDash val="solid"/>
            <a:miter/>
          </a:ln>
        </p:spPr>
        <p:txBody>
          <a:bodyPr rtlCol="0" anchor="ctr"/>
          <a:lstStyle/>
          <a:p>
            <a:endParaRPr lang="da-DK" sz="1013" dirty="0"/>
          </a:p>
        </p:txBody>
      </p:sp>
      <p:sp>
        <p:nvSpPr>
          <p:cNvPr id="18" name="Title 1">
            <a:extLst>
              <a:ext uri="{FF2B5EF4-FFF2-40B4-BE49-F238E27FC236}">
                <a16:creationId xmlns:a16="http://schemas.microsoft.com/office/drawing/2014/main" id="{154B70EE-0C00-41A0-80F0-917877BF5A71}"/>
              </a:ext>
            </a:extLst>
          </p:cNvPr>
          <p:cNvSpPr>
            <a:spLocks noGrp="1"/>
          </p:cNvSpPr>
          <p:nvPr>
            <p:ph type="ctrTitle" hasCustomPrompt="1"/>
          </p:nvPr>
        </p:nvSpPr>
        <p:spPr>
          <a:xfrm>
            <a:off x="399849" y="1474893"/>
            <a:ext cx="6048001" cy="5250088"/>
          </a:xfrm>
        </p:spPr>
        <p:txBody>
          <a:bodyPr anchor="b" anchorCtr="0">
            <a:normAutofit/>
          </a:bodyPr>
          <a:lstStyle>
            <a:lvl1pPr algn="l">
              <a:defRPr sz="7313">
                <a:solidFill>
                  <a:schemeClr val="bg1"/>
                </a:solidFill>
              </a:defRPr>
            </a:lvl1pPr>
          </a:lstStyle>
          <a:p>
            <a:r>
              <a:rPr lang="da-DK" dirty="0"/>
              <a:t>Indsæt titel</a:t>
            </a:r>
          </a:p>
        </p:txBody>
      </p:sp>
      <p:sp>
        <p:nvSpPr>
          <p:cNvPr id="17" name="Subtitle 2">
            <a:extLst>
              <a:ext uri="{FF2B5EF4-FFF2-40B4-BE49-F238E27FC236}">
                <a16:creationId xmlns:a16="http://schemas.microsoft.com/office/drawing/2014/main" id="{E36C0DBC-4EC9-4A4E-8DE4-952D9F7BE20A}"/>
              </a:ext>
            </a:extLst>
          </p:cNvPr>
          <p:cNvSpPr>
            <a:spLocks noGrp="1"/>
          </p:cNvSpPr>
          <p:nvPr>
            <p:ph type="subTitle" idx="1" hasCustomPrompt="1"/>
          </p:nvPr>
        </p:nvSpPr>
        <p:spPr>
          <a:xfrm>
            <a:off x="2488500" y="7695520"/>
            <a:ext cx="2304895" cy="1170478"/>
          </a:xfrm>
        </p:spPr>
        <p:txBody>
          <a:bodyPr>
            <a:normAutofit/>
          </a:bodyPr>
          <a:lstStyle>
            <a:lvl1pPr marL="0" indent="0" algn="l">
              <a:spcBef>
                <a:spcPts val="0"/>
              </a:spcBef>
              <a:spcAft>
                <a:spcPts val="0"/>
              </a:spcAft>
              <a:buFont typeface="Arial" panose="020B0604020202020204" pitchFamily="34" charset="0"/>
              <a:buChar char="​"/>
              <a:defRPr sz="1406" b="1">
                <a:solidFill>
                  <a:schemeClr val="bg1"/>
                </a:solidFill>
                <a:latin typeface="KBH" panose="00000500000000000000" pitchFamily="2" charset="0"/>
              </a:defRPr>
            </a:lvl1pPr>
            <a:lvl2pPr marL="0" indent="0" algn="l">
              <a:buFont typeface="Arial" panose="020B0604020202020204" pitchFamily="34" charset="0"/>
              <a:buChar char="​"/>
              <a:defRPr sz="1125" b="1">
                <a:latin typeface="KBH Tekst" panose="00000500000000000000" pitchFamily="2" charset="0"/>
              </a:defRPr>
            </a:lvl2pPr>
            <a:lvl3pPr marL="0" indent="0" algn="l">
              <a:buFont typeface="Arial" panose="020B0604020202020204" pitchFamily="34" charset="0"/>
              <a:buChar char="​"/>
              <a:defRPr sz="1125" b="1">
                <a:latin typeface="KBH Tekst" panose="00000500000000000000" pitchFamily="2" charset="0"/>
              </a:defRPr>
            </a:lvl3pPr>
            <a:lvl4pPr marL="0" indent="0" algn="l">
              <a:buFont typeface="Arial" panose="020B0604020202020204" pitchFamily="34" charset="0"/>
              <a:buChar char="​"/>
              <a:defRPr sz="1125" b="1">
                <a:latin typeface="KBH Tekst" panose="00000500000000000000" pitchFamily="2" charset="0"/>
              </a:defRPr>
            </a:lvl4pPr>
            <a:lvl5pPr marL="0" indent="0" algn="l">
              <a:buFont typeface="Arial" panose="020B0604020202020204" pitchFamily="34" charset="0"/>
              <a:buChar char="​"/>
              <a:defRPr sz="1125" b="1">
                <a:latin typeface="KBH Tekst" panose="00000500000000000000" pitchFamily="2" charset="0"/>
              </a:defRPr>
            </a:lvl5pPr>
            <a:lvl6pPr marL="0" indent="0" algn="l">
              <a:buFont typeface="Arial" panose="020B0604020202020204" pitchFamily="34" charset="0"/>
              <a:buChar char="​"/>
              <a:defRPr sz="1125" b="1">
                <a:latin typeface="KBH Tekst" panose="00000500000000000000" pitchFamily="2" charset="0"/>
              </a:defRPr>
            </a:lvl6pPr>
            <a:lvl7pPr marL="0" indent="0" algn="l">
              <a:buFont typeface="Arial" panose="020B0604020202020204" pitchFamily="34" charset="0"/>
              <a:buChar char="​"/>
              <a:defRPr sz="1125" b="1">
                <a:latin typeface="KBH Tekst" panose="00000500000000000000" pitchFamily="2" charset="0"/>
              </a:defRPr>
            </a:lvl7pPr>
            <a:lvl8pPr marL="0" indent="0" algn="l">
              <a:buFont typeface="Arial" panose="020B0604020202020204" pitchFamily="34" charset="0"/>
              <a:buChar char="​"/>
              <a:defRPr sz="1125" b="1">
                <a:latin typeface="KBH Tekst" panose="00000500000000000000" pitchFamily="2" charset="0"/>
              </a:defRPr>
            </a:lvl8pPr>
            <a:lvl9pPr marL="0" indent="0" algn="l">
              <a:buFont typeface="Arial" panose="020B0604020202020204" pitchFamily="34" charset="0"/>
              <a:buChar char="​"/>
              <a:defRPr sz="1125" b="1">
                <a:latin typeface="KBH Tekst" panose="00000500000000000000" pitchFamily="2" charset="0"/>
              </a:defRPr>
            </a:lvl9pPr>
          </a:lstStyle>
          <a:p>
            <a:r>
              <a:rPr lang="da-DK" dirty="0"/>
              <a:t>Undertitel eller oplægsholder (hvis ingen undertitel)</a:t>
            </a:r>
          </a:p>
        </p:txBody>
      </p:sp>
      <p:sp>
        <p:nvSpPr>
          <p:cNvPr id="22" name="Text Placeholder 7">
            <a:extLst>
              <a:ext uri="{FF2B5EF4-FFF2-40B4-BE49-F238E27FC236}">
                <a16:creationId xmlns:a16="http://schemas.microsoft.com/office/drawing/2014/main" id="{7EDA8D41-2335-493A-8246-8171A76F0F89}"/>
              </a:ext>
            </a:extLst>
          </p:cNvPr>
          <p:cNvSpPr>
            <a:spLocks noGrp="1"/>
          </p:cNvSpPr>
          <p:nvPr>
            <p:ph type="body" sz="quarter" idx="17" hasCustomPrompt="1"/>
          </p:nvPr>
        </p:nvSpPr>
        <p:spPr>
          <a:xfrm>
            <a:off x="407744" y="448249"/>
            <a:ext cx="1923499" cy="260000"/>
          </a:xfrm>
        </p:spPr>
        <p:txBody>
          <a:bodyPr anchor="b" anchorCtr="0"/>
          <a:lstStyle>
            <a:lvl1pPr marL="0" indent="0">
              <a:spcAft>
                <a:spcPts val="0"/>
              </a:spcAft>
              <a:buNone/>
              <a:defRPr sz="563">
                <a:solidFill>
                  <a:schemeClr val="bg1"/>
                </a:solidFill>
                <a:latin typeface="KBH Tekst" panose="00000500000000000000" pitchFamily="2" charset="0"/>
              </a:defRPr>
            </a:lvl1pPr>
            <a:lvl2pPr marL="0" indent="0">
              <a:spcAft>
                <a:spcPts val="0"/>
              </a:spcAft>
              <a:buNone/>
              <a:defRPr sz="563">
                <a:solidFill>
                  <a:schemeClr val="tx1"/>
                </a:solidFill>
                <a:latin typeface="KBH Tekst" panose="00000500000000000000" pitchFamily="2" charset="0"/>
              </a:defRPr>
            </a:lvl2pPr>
            <a:lvl3pPr marL="0" indent="0">
              <a:spcAft>
                <a:spcPts val="0"/>
              </a:spcAft>
              <a:buNone/>
              <a:defRPr sz="563">
                <a:solidFill>
                  <a:schemeClr val="tx1"/>
                </a:solidFill>
                <a:latin typeface="KBH Tekst" panose="00000500000000000000" pitchFamily="2" charset="0"/>
              </a:defRPr>
            </a:lvl3pPr>
            <a:lvl4pPr marL="0" indent="0">
              <a:spcAft>
                <a:spcPts val="0"/>
              </a:spcAft>
              <a:buNone/>
              <a:defRPr sz="563">
                <a:solidFill>
                  <a:schemeClr val="tx1"/>
                </a:solidFill>
                <a:latin typeface="KBH Tekst" panose="00000500000000000000" pitchFamily="2" charset="0"/>
              </a:defRPr>
            </a:lvl4pPr>
            <a:lvl5pPr marL="0" indent="0">
              <a:spcAft>
                <a:spcPts val="0"/>
              </a:spcAft>
              <a:buNone/>
              <a:defRPr sz="563">
                <a:solidFill>
                  <a:schemeClr val="tx1"/>
                </a:solidFill>
                <a:latin typeface="KBH Tekst" panose="00000500000000000000" pitchFamily="2" charset="0"/>
              </a:defRPr>
            </a:lvl5pPr>
          </a:lstStyle>
          <a:p>
            <a:pPr lvl="0"/>
            <a:r>
              <a:rPr lang="da-DK" dirty="0"/>
              <a:t>Klik for at tilføje dato </a:t>
            </a:r>
            <a:r>
              <a:rPr lang="da-DK" dirty="0" err="1"/>
              <a:t>dd</a:t>
            </a:r>
            <a:r>
              <a:rPr lang="da-DK" dirty="0"/>
              <a:t>. </a:t>
            </a:r>
            <a:r>
              <a:rPr lang="da-DK" dirty="0" err="1"/>
              <a:t>mmmm</a:t>
            </a:r>
            <a:r>
              <a:rPr lang="da-DK" dirty="0"/>
              <a:t> </a:t>
            </a:r>
            <a:r>
              <a:rPr lang="da-DK" dirty="0" err="1"/>
              <a:t>åååå</a:t>
            </a:r>
            <a:endParaRPr lang="da-DK" dirty="0"/>
          </a:p>
        </p:txBody>
      </p:sp>
      <p:sp>
        <p:nvSpPr>
          <p:cNvPr id="23" name="Text Placeholder 9">
            <a:extLst>
              <a:ext uri="{FF2B5EF4-FFF2-40B4-BE49-F238E27FC236}">
                <a16:creationId xmlns:a16="http://schemas.microsoft.com/office/drawing/2014/main" id="{D4E101DD-89B2-4D7B-8F47-835181F42AA3}"/>
              </a:ext>
            </a:extLst>
          </p:cNvPr>
          <p:cNvSpPr>
            <a:spLocks noGrp="1"/>
          </p:cNvSpPr>
          <p:nvPr>
            <p:ph type="body" sz="quarter" idx="18" hasCustomPrompt="1"/>
          </p:nvPr>
        </p:nvSpPr>
        <p:spPr>
          <a:xfrm>
            <a:off x="2488499" y="448249"/>
            <a:ext cx="2304896" cy="260000"/>
          </a:xfrm>
        </p:spPr>
        <p:txBody>
          <a:bodyPr anchor="b" anchorCtr="0"/>
          <a:lstStyle>
            <a:lvl1pPr marL="0" indent="0">
              <a:spcAft>
                <a:spcPts val="0"/>
              </a:spcAft>
              <a:buNone/>
              <a:defRPr sz="563">
                <a:solidFill>
                  <a:schemeClr val="bg1"/>
                </a:solidFill>
                <a:latin typeface="KBH Tekst" panose="00000500000000000000" pitchFamily="2" charset="0"/>
              </a:defRPr>
            </a:lvl1pPr>
            <a:lvl2pPr marL="0" indent="0">
              <a:spcAft>
                <a:spcPts val="0"/>
              </a:spcAft>
              <a:buNone/>
              <a:defRPr sz="563">
                <a:solidFill>
                  <a:schemeClr val="tx1"/>
                </a:solidFill>
                <a:latin typeface="KBH Tekst" panose="00000500000000000000" pitchFamily="2" charset="0"/>
              </a:defRPr>
            </a:lvl2pPr>
            <a:lvl3pPr marL="0" indent="0">
              <a:spcAft>
                <a:spcPts val="0"/>
              </a:spcAft>
              <a:buNone/>
              <a:defRPr sz="563">
                <a:solidFill>
                  <a:schemeClr val="tx1"/>
                </a:solidFill>
                <a:latin typeface="KBH Tekst" panose="00000500000000000000" pitchFamily="2" charset="0"/>
              </a:defRPr>
            </a:lvl3pPr>
            <a:lvl4pPr marL="0" indent="0">
              <a:spcAft>
                <a:spcPts val="0"/>
              </a:spcAft>
              <a:buNone/>
              <a:defRPr sz="563">
                <a:solidFill>
                  <a:schemeClr val="tx1"/>
                </a:solidFill>
                <a:latin typeface="KBH Tekst" panose="00000500000000000000" pitchFamily="2" charset="0"/>
              </a:defRPr>
            </a:lvl4pPr>
            <a:lvl5pPr marL="0" indent="0">
              <a:spcAft>
                <a:spcPts val="0"/>
              </a:spcAft>
              <a:buNone/>
              <a:defRPr sz="563">
                <a:solidFill>
                  <a:schemeClr val="tx1"/>
                </a:solidFill>
                <a:latin typeface="KBH Tekst" panose="00000500000000000000" pitchFamily="2" charset="0"/>
              </a:defRPr>
            </a:lvl5pPr>
          </a:lstStyle>
          <a:p>
            <a:pPr lvl="0"/>
            <a:r>
              <a:rPr lang="da-DK" dirty="0"/>
              <a:t>Klik for at tilføje oplægsholder / enhed</a:t>
            </a:r>
          </a:p>
        </p:txBody>
      </p:sp>
      <p:sp>
        <p:nvSpPr>
          <p:cNvPr id="24" name="Text Placeholder 17">
            <a:extLst>
              <a:ext uri="{FF2B5EF4-FFF2-40B4-BE49-F238E27FC236}">
                <a16:creationId xmlns:a16="http://schemas.microsoft.com/office/drawing/2014/main" id="{BB051B12-C82D-41E9-8581-101213AFDC33}"/>
              </a:ext>
            </a:extLst>
          </p:cNvPr>
          <p:cNvSpPr>
            <a:spLocks noGrp="1"/>
          </p:cNvSpPr>
          <p:nvPr>
            <p:ph type="body" sz="quarter" idx="19" hasCustomPrompt="1"/>
          </p:nvPr>
        </p:nvSpPr>
        <p:spPr>
          <a:xfrm>
            <a:off x="2488499" y="767146"/>
            <a:ext cx="2304896" cy="260000"/>
          </a:xfrm>
        </p:spPr>
        <p:txBody>
          <a:bodyPr anchor="t" anchorCtr="0"/>
          <a:lstStyle>
            <a:lvl1pPr marL="0" indent="0">
              <a:spcAft>
                <a:spcPts val="0"/>
              </a:spcAft>
              <a:buNone/>
              <a:defRPr sz="563">
                <a:solidFill>
                  <a:schemeClr val="bg1"/>
                </a:solidFill>
                <a:latin typeface="KBH Tekst" panose="00000500000000000000" pitchFamily="2" charset="0"/>
              </a:defRPr>
            </a:lvl1pPr>
            <a:lvl2pPr marL="0" indent="0">
              <a:spcAft>
                <a:spcPts val="0"/>
              </a:spcAft>
              <a:buNone/>
              <a:defRPr sz="563">
                <a:latin typeface="KBH Tekst" panose="00000500000000000000" pitchFamily="2" charset="0"/>
              </a:defRPr>
            </a:lvl2pPr>
            <a:lvl3pPr marL="0" indent="0">
              <a:spcAft>
                <a:spcPts val="0"/>
              </a:spcAft>
              <a:buNone/>
              <a:defRPr sz="563">
                <a:latin typeface="KBH Tekst" panose="00000500000000000000" pitchFamily="2" charset="0"/>
              </a:defRPr>
            </a:lvl3pPr>
            <a:lvl4pPr marL="0" indent="0">
              <a:spcAft>
                <a:spcPts val="0"/>
              </a:spcAft>
              <a:buNone/>
              <a:defRPr sz="563">
                <a:latin typeface="KBH Tekst" panose="00000500000000000000" pitchFamily="2" charset="0"/>
              </a:defRPr>
            </a:lvl4pPr>
            <a:lvl5pPr marL="0" indent="0">
              <a:spcAft>
                <a:spcPts val="0"/>
              </a:spcAft>
              <a:buNone/>
              <a:defRPr sz="563">
                <a:latin typeface="KBH Tekst" panose="00000500000000000000" pitchFamily="2" charset="0"/>
              </a:defRPr>
            </a:lvl5pPr>
          </a:lstStyle>
          <a:p>
            <a:pPr lvl="0"/>
            <a:r>
              <a:rPr lang="da-DK" dirty="0"/>
              <a:t>Klik for at tilføje forvaltningsnavn</a:t>
            </a:r>
          </a:p>
        </p:txBody>
      </p:sp>
      <p:sp>
        <p:nvSpPr>
          <p:cNvPr id="12" name="Date_GeneralDate">
            <a:extLst>
              <a:ext uri="{FF2B5EF4-FFF2-40B4-BE49-F238E27FC236}">
                <a16:creationId xmlns:a16="http://schemas.microsoft.com/office/drawing/2014/main" id="{9F675B9B-6B60-40BB-A625-D8A4968CE8BB}"/>
              </a:ext>
            </a:extLst>
          </p:cNvPr>
          <p:cNvSpPr>
            <a:spLocks noGrp="1"/>
          </p:cNvSpPr>
          <p:nvPr>
            <p:ph type="dt" sz="half" idx="10"/>
          </p:nvPr>
        </p:nvSpPr>
        <p:spPr>
          <a:xfrm>
            <a:off x="0" y="9984000"/>
            <a:ext cx="0" cy="0"/>
          </a:xfrm>
        </p:spPr>
        <p:txBody>
          <a:bodyPr/>
          <a:lstStyle>
            <a:lvl1pPr>
              <a:defRPr>
                <a:noFill/>
              </a:defRPr>
            </a:lvl1pPr>
          </a:lstStyle>
          <a:p>
            <a:fld id="{25283B58-4CBD-46F3-8ADF-776B253825E2}" type="datetimeFigureOut">
              <a:rPr lang="da-DK" smtClean="0"/>
              <a:t>01-10-2024</a:t>
            </a:fld>
            <a:endParaRPr lang="da-DK"/>
          </a:p>
        </p:txBody>
      </p:sp>
      <p:sp>
        <p:nvSpPr>
          <p:cNvPr id="13" name="FLD_PresentationTitle">
            <a:extLst>
              <a:ext uri="{FF2B5EF4-FFF2-40B4-BE49-F238E27FC236}">
                <a16:creationId xmlns:a16="http://schemas.microsoft.com/office/drawing/2014/main" id="{B4395921-6CE7-4AEF-AD74-151370579AF9}"/>
              </a:ext>
            </a:extLst>
          </p:cNvPr>
          <p:cNvSpPr>
            <a:spLocks noGrp="1"/>
          </p:cNvSpPr>
          <p:nvPr>
            <p:ph type="ftr" sz="quarter" idx="11"/>
          </p:nvPr>
        </p:nvSpPr>
        <p:spPr>
          <a:xfrm>
            <a:off x="0" y="9984000"/>
            <a:ext cx="0" cy="0"/>
          </a:xfrm>
        </p:spPr>
        <p:txBody>
          <a:bodyPr/>
          <a:lstStyle>
            <a:lvl1pPr>
              <a:defRPr>
                <a:noFill/>
              </a:defRPr>
            </a:lvl1pPr>
          </a:lstStyle>
          <a:p>
            <a:endParaRPr lang="da-DK"/>
          </a:p>
        </p:txBody>
      </p:sp>
      <p:sp>
        <p:nvSpPr>
          <p:cNvPr id="14" name="Slide Number Placeholder 5">
            <a:extLst>
              <a:ext uri="{FF2B5EF4-FFF2-40B4-BE49-F238E27FC236}">
                <a16:creationId xmlns:a16="http://schemas.microsoft.com/office/drawing/2014/main" id="{0265C43A-BA01-438A-9586-5E7993AD1CD6}"/>
              </a:ext>
            </a:extLst>
          </p:cNvPr>
          <p:cNvSpPr>
            <a:spLocks noGrp="1"/>
          </p:cNvSpPr>
          <p:nvPr>
            <p:ph type="sldNum" sz="quarter" idx="12"/>
          </p:nvPr>
        </p:nvSpPr>
        <p:spPr>
          <a:xfrm>
            <a:off x="0" y="9984000"/>
            <a:ext cx="0" cy="0"/>
          </a:xfrm>
        </p:spPr>
        <p:txBody>
          <a:bodyPr/>
          <a:lstStyle>
            <a:lvl1pPr>
              <a:defRPr>
                <a:noFill/>
              </a:defRPr>
            </a:lvl1pPr>
          </a:lstStyle>
          <a:p>
            <a:fld id="{3FC29278-F312-4A1B-A949-CBCEFDC69B19}" type="slidenum">
              <a:rPr lang="da-DK" smtClean="0"/>
              <a:t>‹nr.›</a:t>
            </a:fld>
            <a:endParaRPr lang="da-DK"/>
          </a:p>
        </p:txBody>
      </p:sp>
    </p:spTree>
    <p:extLst>
      <p:ext uri="{BB962C8B-B14F-4D97-AF65-F5344CB8AC3E}">
        <p14:creationId xmlns:p14="http://schemas.microsoft.com/office/powerpoint/2010/main" val="22745072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Forside mørk/ly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70CBCA9-7183-4B91-A84F-18C0F7795F42}"/>
              </a:ext>
            </a:extLst>
          </p:cNvPr>
          <p:cNvSpPr/>
          <p:nvPr/>
        </p:nvSpPr>
        <p:spPr>
          <a:xfrm>
            <a:off x="0" y="0"/>
            <a:ext cx="6858000" cy="9906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solidFill>
                <a:schemeClr val="bg2"/>
              </a:solidFill>
            </a:endParaRPr>
          </a:p>
        </p:txBody>
      </p:sp>
      <p:sp>
        <p:nvSpPr>
          <p:cNvPr id="15" name="Graphic 7">
            <a:extLst>
              <a:ext uri="{FF2B5EF4-FFF2-40B4-BE49-F238E27FC236}">
                <a16:creationId xmlns:a16="http://schemas.microsoft.com/office/drawing/2014/main" id="{A2506A83-7F56-4B42-B699-2119B672DFA1}"/>
              </a:ext>
            </a:extLst>
          </p:cNvPr>
          <p:cNvSpPr/>
          <p:nvPr/>
        </p:nvSpPr>
        <p:spPr>
          <a:xfrm>
            <a:off x="5873996" y="7321721"/>
            <a:ext cx="577576" cy="1544277"/>
          </a:xfrm>
          <a:custGeom>
            <a:avLst/>
            <a:gdLst>
              <a:gd name="connsiteX0" fmla="*/ 1894258 w 2964740"/>
              <a:gd name="connsiteY0" fmla="*/ 2907646 h 3086914"/>
              <a:gd name="connsiteX1" fmla="*/ 1781451 w 2964740"/>
              <a:gd name="connsiteY1" fmla="*/ 2940795 h 3086914"/>
              <a:gd name="connsiteX2" fmla="*/ 1810447 w 2964740"/>
              <a:gd name="connsiteY2" fmla="*/ 3043421 h 3086914"/>
              <a:gd name="connsiteX3" fmla="*/ 1750745 w 2964740"/>
              <a:gd name="connsiteY3" fmla="*/ 3061014 h 3086914"/>
              <a:gd name="connsiteX4" fmla="*/ 1682328 w 2964740"/>
              <a:gd name="connsiteY4" fmla="*/ 2813898 h 3086914"/>
              <a:gd name="connsiteX5" fmla="*/ 1740727 w 2964740"/>
              <a:gd name="connsiteY5" fmla="*/ 2796712 h 3086914"/>
              <a:gd name="connsiteX6" fmla="*/ 1767767 w 2964740"/>
              <a:gd name="connsiteY6" fmla="*/ 2892170 h 3086914"/>
              <a:gd name="connsiteX7" fmla="*/ 1879515 w 2964740"/>
              <a:gd name="connsiteY7" fmla="*/ 2859347 h 3086914"/>
              <a:gd name="connsiteX8" fmla="*/ 1850357 w 2964740"/>
              <a:gd name="connsiteY8" fmla="*/ 2764458 h 3086914"/>
              <a:gd name="connsiteX9" fmla="*/ 1908430 w 2964740"/>
              <a:gd name="connsiteY9" fmla="*/ 2747354 h 3086914"/>
              <a:gd name="connsiteX10" fmla="*/ 1984992 w 2964740"/>
              <a:gd name="connsiteY10" fmla="*/ 2992108 h 3086914"/>
              <a:gd name="connsiteX11" fmla="*/ 1925616 w 2964740"/>
              <a:gd name="connsiteY11" fmla="*/ 3009619 h 3086914"/>
              <a:gd name="connsiteX12" fmla="*/ 1894258 w 2964740"/>
              <a:gd name="connsiteY12" fmla="*/ 2907646 h 3086914"/>
              <a:gd name="connsiteX13" fmla="*/ 2725688 w 2964740"/>
              <a:gd name="connsiteY13" fmla="*/ 960446 h 3086914"/>
              <a:gd name="connsiteX14" fmla="*/ 2614266 w 2964740"/>
              <a:gd name="connsiteY14" fmla="*/ 926237 h 3086914"/>
              <a:gd name="connsiteX15" fmla="*/ 2649452 w 2964740"/>
              <a:gd name="connsiteY15" fmla="*/ 814815 h 3086914"/>
              <a:gd name="connsiteX16" fmla="*/ 2761037 w 2964740"/>
              <a:gd name="connsiteY16" fmla="*/ 849431 h 3086914"/>
              <a:gd name="connsiteX17" fmla="*/ 2725688 w 2964740"/>
              <a:gd name="connsiteY17" fmla="*/ 960446 h 3086914"/>
              <a:gd name="connsiteX18" fmla="*/ 2810558 w 2964740"/>
              <a:gd name="connsiteY18" fmla="*/ 823449 h 3086914"/>
              <a:gd name="connsiteX19" fmla="*/ 2621678 w 2964740"/>
              <a:gd name="connsiteY19" fmla="*/ 761873 h 3086914"/>
              <a:gd name="connsiteX20" fmla="*/ 2564664 w 2964740"/>
              <a:gd name="connsiteY20" fmla="*/ 952220 h 3086914"/>
              <a:gd name="connsiteX21" fmla="*/ 2753544 w 2964740"/>
              <a:gd name="connsiteY21" fmla="*/ 1013795 h 3086914"/>
              <a:gd name="connsiteX22" fmla="*/ 2810558 w 2964740"/>
              <a:gd name="connsiteY22" fmla="*/ 823449 h 3086914"/>
              <a:gd name="connsiteX23" fmla="*/ 1727043 w 2964740"/>
              <a:gd name="connsiteY23" fmla="*/ 133332 h 3086914"/>
              <a:gd name="connsiteX24" fmla="*/ 1707169 w 2964740"/>
              <a:gd name="connsiteY24" fmla="*/ 280592 h 3086914"/>
              <a:gd name="connsiteX25" fmla="*/ 1646816 w 2964740"/>
              <a:gd name="connsiteY25" fmla="*/ 272365 h 3086914"/>
              <a:gd name="connsiteX26" fmla="*/ 1663594 w 2964740"/>
              <a:gd name="connsiteY26" fmla="*/ 138300 h 3086914"/>
              <a:gd name="connsiteX27" fmla="*/ 1617006 w 2964740"/>
              <a:gd name="connsiteY27" fmla="*/ 58969 h 3086914"/>
              <a:gd name="connsiteX28" fmla="*/ 1551602 w 2964740"/>
              <a:gd name="connsiteY28" fmla="*/ 124210 h 3086914"/>
              <a:gd name="connsiteX29" fmla="*/ 1534824 w 2964740"/>
              <a:gd name="connsiteY29" fmla="*/ 258274 h 3086914"/>
              <a:gd name="connsiteX30" fmla="*/ 1474389 w 2964740"/>
              <a:gd name="connsiteY30" fmla="*/ 251433 h 3086914"/>
              <a:gd name="connsiteX31" fmla="*/ 1491249 w 2964740"/>
              <a:gd name="connsiteY31" fmla="*/ 104906 h 3086914"/>
              <a:gd name="connsiteX32" fmla="*/ 1623929 w 2964740"/>
              <a:gd name="connsiteY32" fmla="*/ 3014 h 3086914"/>
              <a:gd name="connsiteX33" fmla="*/ 1727043 w 2964740"/>
              <a:gd name="connsiteY33" fmla="*/ 133332 h 3086914"/>
              <a:gd name="connsiteX34" fmla="*/ 1289662 w 2964740"/>
              <a:gd name="connsiteY34" fmla="*/ 2830106 h 3086914"/>
              <a:gd name="connsiteX35" fmla="*/ 1344477 w 2964740"/>
              <a:gd name="connsiteY35" fmla="*/ 2831165 h 3086914"/>
              <a:gd name="connsiteX36" fmla="*/ 1474226 w 2964740"/>
              <a:gd name="connsiteY36" fmla="*/ 2988687 h 3086914"/>
              <a:gd name="connsiteX37" fmla="*/ 1473574 w 2964740"/>
              <a:gd name="connsiteY37" fmla="*/ 2833038 h 3086914"/>
              <a:gd name="connsiteX38" fmla="*/ 1533357 w 2964740"/>
              <a:gd name="connsiteY38" fmla="*/ 2834016 h 3086914"/>
              <a:gd name="connsiteX39" fmla="*/ 1533439 w 2964740"/>
              <a:gd name="connsiteY39" fmla="*/ 3090336 h 3086914"/>
              <a:gd name="connsiteX40" fmla="*/ 1473981 w 2964740"/>
              <a:gd name="connsiteY40" fmla="*/ 3089440 h 3086914"/>
              <a:gd name="connsiteX41" fmla="*/ 1473900 w 2964740"/>
              <a:gd name="connsiteY41" fmla="*/ 3083250 h 3086914"/>
              <a:gd name="connsiteX42" fmla="*/ 1459239 w 2964740"/>
              <a:gd name="connsiteY42" fmla="*/ 3051647 h 3086914"/>
              <a:gd name="connsiteX43" fmla="*/ 1345699 w 2964740"/>
              <a:gd name="connsiteY43" fmla="*/ 2912858 h 3086914"/>
              <a:gd name="connsiteX44" fmla="*/ 1341708 w 2964740"/>
              <a:gd name="connsiteY44" fmla="*/ 3087485 h 3086914"/>
              <a:gd name="connsiteX45" fmla="*/ 1281273 w 2964740"/>
              <a:gd name="connsiteY45" fmla="*/ 3086507 h 3086914"/>
              <a:gd name="connsiteX46" fmla="*/ 1289662 w 2964740"/>
              <a:gd name="connsiteY46" fmla="*/ 2830106 h 3086914"/>
              <a:gd name="connsiteX47" fmla="*/ 1926593 w 2964740"/>
              <a:gd name="connsiteY47" fmla="*/ 75177 h 3086914"/>
              <a:gd name="connsiteX48" fmla="*/ 1983281 w 2964740"/>
              <a:gd name="connsiteY48" fmla="*/ 95458 h 3086914"/>
              <a:gd name="connsiteX49" fmla="*/ 1936693 w 2964740"/>
              <a:gd name="connsiteY49" fmla="*/ 258274 h 3086914"/>
              <a:gd name="connsiteX50" fmla="*/ 2065626 w 2964740"/>
              <a:gd name="connsiteY50" fmla="*/ 137975 h 3086914"/>
              <a:gd name="connsiteX51" fmla="*/ 2099916 w 2964740"/>
              <a:gd name="connsiteY51" fmla="*/ 153857 h 3086914"/>
              <a:gd name="connsiteX52" fmla="*/ 2091690 w 2964740"/>
              <a:gd name="connsiteY52" fmla="*/ 329950 h 3086914"/>
              <a:gd name="connsiteX53" fmla="*/ 2184949 w 2964740"/>
              <a:gd name="connsiteY53" fmla="*/ 189369 h 3086914"/>
              <a:gd name="connsiteX54" fmla="*/ 2237565 w 2964740"/>
              <a:gd name="connsiteY54" fmla="*/ 219994 h 3086914"/>
              <a:gd name="connsiteX55" fmla="*/ 2089979 w 2964740"/>
              <a:gd name="connsiteY55" fmla="*/ 428829 h 3086914"/>
              <a:gd name="connsiteX56" fmla="*/ 2035816 w 2964740"/>
              <a:gd name="connsiteY56" fmla="*/ 403742 h 3086914"/>
              <a:gd name="connsiteX57" fmla="*/ 2043065 w 2964740"/>
              <a:gd name="connsiteY57" fmla="*/ 232700 h 3086914"/>
              <a:gd name="connsiteX58" fmla="*/ 1915760 w 2964740"/>
              <a:gd name="connsiteY58" fmla="*/ 348194 h 3086914"/>
              <a:gd name="connsiteX59" fmla="*/ 1860538 w 2964740"/>
              <a:gd name="connsiteY59" fmla="*/ 322701 h 3086914"/>
              <a:gd name="connsiteX60" fmla="*/ 1926593 w 2964740"/>
              <a:gd name="connsiteY60" fmla="*/ 75177 h 3086914"/>
              <a:gd name="connsiteX61" fmla="*/ 2387594 w 2964740"/>
              <a:gd name="connsiteY61" fmla="*/ 324085 h 3086914"/>
              <a:gd name="connsiteX62" fmla="*/ 2434183 w 2964740"/>
              <a:gd name="connsiteY62" fmla="*/ 362122 h 3086914"/>
              <a:gd name="connsiteX63" fmla="*/ 2336281 w 2964740"/>
              <a:gd name="connsiteY63" fmla="*/ 498875 h 3086914"/>
              <a:gd name="connsiteX64" fmla="*/ 2498120 w 2964740"/>
              <a:gd name="connsiteY64" fmla="*/ 428910 h 3086914"/>
              <a:gd name="connsiteX65" fmla="*/ 2525080 w 2964740"/>
              <a:gd name="connsiteY65" fmla="*/ 455299 h 3086914"/>
              <a:gd name="connsiteX66" fmla="*/ 2458210 w 2964740"/>
              <a:gd name="connsiteY66" fmla="*/ 618360 h 3086914"/>
              <a:gd name="connsiteX67" fmla="*/ 2592927 w 2964740"/>
              <a:gd name="connsiteY67" fmla="*/ 517527 h 3086914"/>
              <a:gd name="connsiteX68" fmla="*/ 2632348 w 2964740"/>
              <a:gd name="connsiteY68" fmla="*/ 563871 h 3086914"/>
              <a:gd name="connsiteX69" fmla="*/ 2423269 w 2964740"/>
              <a:gd name="connsiteY69" fmla="*/ 710886 h 3086914"/>
              <a:gd name="connsiteX70" fmla="*/ 2380671 w 2964740"/>
              <a:gd name="connsiteY70" fmla="*/ 669021 h 3086914"/>
              <a:gd name="connsiteX71" fmla="*/ 2444934 w 2964740"/>
              <a:gd name="connsiteY71" fmla="*/ 510359 h 3086914"/>
              <a:gd name="connsiteX72" fmla="*/ 2286271 w 2964740"/>
              <a:gd name="connsiteY72" fmla="*/ 576414 h 3086914"/>
              <a:gd name="connsiteX73" fmla="*/ 2242859 w 2964740"/>
              <a:gd name="connsiteY73" fmla="*/ 533816 h 3086914"/>
              <a:gd name="connsiteX74" fmla="*/ 2387594 w 2964740"/>
              <a:gd name="connsiteY74" fmla="*/ 324085 h 3086914"/>
              <a:gd name="connsiteX75" fmla="*/ 405208 w 2964740"/>
              <a:gd name="connsiteY75" fmla="*/ 2548456 h 3086914"/>
              <a:gd name="connsiteX76" fmla="*/ 293298 w 2964740"/>
              <a:gd name="connsiteY76" fmla="*/ 2515876 h 3086914"/>
              <a:gd name="connsiteX77" fmla="*/ 287026 w 2964740"/>
              <a:gd name="connsiteY77" fmla="*/ 2500971 h 3086914"/>
              <a:gd name="connsiteX78" fmla="*/ 448458 w 2964740"/>
              <a:gd name="connsiteY78" fmla="*/ 2484355 h 3086914"/>
              <a:gd name="connsiteX79" fmla="*/ 405208 w 2964740"/>
              <a:gd name="connsiteY79" fmla="*/ 2548456 h 3086914"/>
              <a:gd name="connsiteX80" fmla="*/ 326773 w 2964740"/>
              <a:gd name="connsiteY80" fmla="*/ 2403884 h 3086914"/>
              <a:gd name="connsiteX81" fmla="*/ 438847 w 2964740"/>
              <a:gd name="connsiteY81" fmla="*/ 2436870 h 3086914"/>
              <a:gd name="connsiteX82" fmla="*/ 444548 w 2964740"/>
              <a:gd name="connsiteY82" fmla="*/ 2450228 h 3086914"/>
              <a:gd name="connsiteX83" fmla="*/ 283687 w 2964740"/>
              <a:gd name="connsiteY83" fmla="*/ 2466925 h 3086914"/>
              <a:gd name="connsiteX84" fmla="*/ 326773 w 2964740"/>
              <a:gd name="connsiteY84" fmla="*/ 2403884 h 3086914"/>
              <a:gd name="connsiteX85" fmla="*/ 541147 w 2964740"/>
              <a:gd name="connsiteY85" fmla="*/ 2474826 h 3086914"/>
              <a:gd name="connsiteX86" fmla="*/ 537482 w 2964740"/>
              <a:gd name="connsiteY86" fmla="*/ 2440617 h 3086914"/>
              <a:gd name="connsiteX87" fmla="*/ 501563 w 2964740"/>
              <a:gd name="connsiteY87" fmla="*/ 2444364 h 3086914"/>
              <a:gd name="connsiteX88" fmla="*/ 488042 w 2964740"/>
              <a:gd name="connsiteY88" fmla="*/ 2410237 h 3086914"/>
              <a:gd name="connsiteX89" fmla="*/ 298266 w 2964740"/>
              <a:gd name="connsiteY89" fmla="*/ 2351512 h 3086914"/>
              <a:gd name="connsiteX90" fmla="*/ 225858 w 2964740"/>
              <a:gd name="connsiteY90" fmla="*/ 2473034 h 3086914"/>
              <a:gd name="connsiteX91" fmla="*/ 189043 w 2964740"/>
              <a:gd name="connsiteY91" fmla="*/ 2476862 h 3086914"/>
              <a:gd name="connsiteX92" fmla="*/ 193767 w 2964740"/>
              <a:gd name="connsiteY92" fmla="*/ 2510663 h 3086914"/>
              <a:gd name="connsiteX93" fmla="*/ 230175 w 2964740"/>
              <a:gd name="connsiteY93" fmla="*/ 2506917 h 3086914"/>
              <a:gd name="connsiteX94" fmla="*/ 244021 w 2964740"/>
              <a:gd name="connsiteY94" fmla="*/ 2542592 h 3086914"/>
              <a:gd name="connsiteX95" fmla="*/ 433797 w 2964740"/>
              <a:gd name="connsiteY95" fmla="*/ 2601397 h 3086914"/>
              <a:gd name="connsiteX96" fmla="*/ 506205 w 2964740"/>
              <a:gd name="connsiteY96" fmla="*/ 2478491 h 3086914"/>
              <a:gd name="connsiteX97" fmla="*/ 541147 w 2964740"/>
              <a:gd name="connsiteY97" fmla="*/ 2474826 h 3086914"/>
              <a:gd name="connsiteX98" fmla="*/ 2267620 w 2964740"/>
              <a:gd name="connsiteY98" fmla="*/ 2527605 h 3086914"/>
              <a:gd name="connsiteX99" fmla="*/ 2316896 w 2964740"/>
              <a:gd name="connsiteY99" fmla="*/ 2483460 h 3086914"/>
              <a:gd name="connsiteX100" fmla="*/ 2507324 w 2964740"/>
              <a:gd name="connsiteY100" fmla="*/ 2557334 h 3086914"/>
              <a:gd name="connsiteX101" fmla="*/ 2423187 w 2964740"/>
              <a:gd name="connsiteY101" fmla="*/ 2370734 h 3086914"/>
              <a:gd name="connsiteX102" fmla="*/ 2463667 w 2964740"/>
              <a:gd name="connsiteY102" fmla="*/ 2319584 h 3086914"/>
              <a:gd name="connsiteX103" fmla="*/ 2581605 w 2964740"/>
              <a:gd name="connsiteY103" fmla="*/ 2583071 h 3086914"/>
              <a:gd name="connsiteX104" fmla="*/ 2537379 w 2964740"/>
              <a:gd name="connsiteY104" fmla="*/ 2629986 h 3086914"/>
              <a:gd name="connsiteX105" fmla="*/ 2267620 w 2964740"/>
              <a:gd name="connsiteY105" fmla="*/ 2527605 h 3086914"/>
              <a:gd name="connsiteX106" fmla="*/ 1337229 w 2964740"/>
              <a:gd name="connsiteY106" fmla="*/ 253632 h 3086914"/>
              <a:gd name="connsiteX107" fmla="*/ 1283065 w 2964740"/>
              <a:gd name="connsiteY107" fmla="*/ 262591 h 3086914"/>
              <a:gd name="connsiteX108" fmla="*/ 1126764 w 2964740"/>
              <a:gd name="connsiteY108" fmla="*/ 131377 h 3086914"/>
              <a:gd name="connsiteX109" fmla="*/ 1155842 w 2964740"/>
              <a:gd name="connsiteY109" fmla="*/ 284257 h 3086914"/>
              <a:gd name="connsiteX110" fmla="*/ 1096873 w 2964740"/>
              <a:gd name="connsiteY110" fmla="*/ 294194 h 3086914"/>
              <a:gd name="connsiteX111" fmla="*/ 1049877 w 2964740"/>
              <a:gd name="connsiteY111" fmla="*/ 42190 h 3086914"/>
              <a:gd name="connsiteX112" fmla="*/ 1108520 w 2964740"/>
              <a:gd name="connsiteY112" fmla="*/ 32254 h 3086914"/>
              <a:gd name="connsiteX113" fmla="*/ 1109742 w 2964740"/>
              <a:gd name="connsiteY113" fmla="*/ 38362 h 3086914"/>
              <a:gd name="connsiteX114" fmla="*/ 1129941 w 2964740"/>
              <a:gd name="connsiteY114" fmla="*/ 66788 h 3086914"/>
              <a:gd name="connsiteX115" fmla="*/ 1266938 w 2964740"/>
              <a:gd name="connsiteY115" fmla="*/ 182527 h 3086914"/>
              <a:gd name="connsiteX116" fmla="*/ 1238920 w 2964740"/>
              <a:gd name="connsiteY116" fmla="*/ 10100 h 3086914"/>
              <a:gd name="connsiteX117" fmla="*/ 1298540 w 2964740"/>
              <a:gd name="connsiteY117" fmla="*/ 0 h 3086914"/>
              <a:gd name="connsiteX118" fmla="*/ 1337229 w 2964740"/>
              <a:gd name="connsiteY118" fmla="*/ 253632 h 3086914"/>
              <a:gd name="connsiteX119" fmla="*/ 2523858 w 2964740"/>
              <a:gd name="connsiteY119" fmla="*/ 2233086 h 3086914"/>
              <a:gd name="connsiteX120" fmla="*/ 2548700 w 2964740"/>
              <a:gd name="connsiteY120" fmla="*/ 2184135 h 3086914"/>
              <a:gd name="connsiteX121" fmla="*/ 2747028 w 2964740"/>
              <a:gd name="connsiteY121" fmla="*/ 2135998 h 3086914"/>
              <a:gd name="connsiteX122" fmla="*/ 2606691 w 2964740"/>
              <a:gd name="connsiteY122" fmla="*/ 2068803 h 3086914"/>
              <a:gd name="connsiteX123" fmla="*/ 2633651 w 2964740"/>
              <a:gd name="connsiteY123" fmla="*/ 2015454 h 3086914"/>
              <a:gd name="connsiteX124" fmla="*/ 2864477 w 2964740"/>
              <a:gd name="connsiteY124" fmla="*/ 2127039 h 3086914"/>
              <a:gd name="connsiteX125" fmla="*/ 2837762 w 2964740"/>
              <a:gd name="connsiteY125" fmla="*/ 2180144 h 3086914"/>
              <a:gd name="connsiteX126" fmla="*/ 2832142 w 2964740"/>
              <a:gd name="connsiteY126" fmla="*/ 2177456 h 3086914"/>
              <a:gd name="connsiteX127" fmla="*/ 2797363 w 2964740"/>
              <a:gd name="connsiteY127" fmla="*/ 2176886 h 3086914"/>
              <a:gd name="connsiteX128" fmla="*/ 2622981 w 2964740"/>
              <a:gd name="connsiteY128" fmla="*/ 2218587 h 3086914"/>
              <a:gd name="connsiteX129" fmla="*/ 2778467 w 2964740"/>
              <a:gd name="connsiteY129" fmla="*/ 2298245 h 3086914"/>
              <a:gd name="connsiteX130" fmla="*/ 2751263 w 2964740"/>
              <a:gd name="connsiteY130" fmla="*/ 2352245 h 3086914"/>
              <a:gd name="connsiteX131" fmla="*/ 2523858 w 2964740"/>
              <a:gd name="connsiteY131" fmla="*/ 2233086 h 3086914"/>
              <a:gd name="connsiteX132" fmla="*/ 230989 w 2964740"/>
              <a:gd name="connsiteY132" fmla="*/ 2015454 h 3086914"/>
              <a:gd name="connsiteX133" fmla="*/ 257542 w 2964740"/>
              <a:gd name="connsiteY133" fmla="*/ 2070513 h 3086914"/>
              <a:gd name="connsiteX134" fmla="*/ 168436 w 2964740"/>
              <a:gd name="connsiteY134" fmla="*/ 2113437 h 3086914"/>
              <a:gd name="connsiteX135" fmla="*/ 298755 w 2964740"/>
              <a:gd name="connsiteY135" fmla="*/ 2155953 h 3086914"/>
              <a:gd name="connsiteX136" fmla="*/ 326936 w 2964740"/>
              <a:gd name="connsiteY136" fmla="*/ 2214352 h 3086914"/>
              <a:gd name="connsiteX137" fmla="*/ 173894 w 2964740"/>
              <a:gd name="connsiteY137" fmla="*/ 2171021 h 3086914"/>
              <a:gd name="connsiteX138" fmla="*/ 101404 w 2964740"/>
              <a:gd name="connsiteY138" fmla="*/ 2336933 h 3086914"/>
              <a:gd name="connsiteX139" fmla="*/ 68336 w 2964740"/>
              <a:gd name="connsiteY139" fmla="*/ 2268353 h 3086914"/>
              <a:gd name="connsiteX140" fmla="*/ 128608 w 2964740"/>
              <a:gd name="connsiteY140" fmla="*/ 2132740 h 3086914"/>
              <a:gd name="connsiteX141" fmla="*/ 26634 w 2964740"/>
              <a:gd name="connsiteY141" fmla="*/ 2181935 h 3086914"/>
              <a:gd name="connsiteX142" fmla="*/ 0 w 2964740"/>
              <a:gd name="connsiteY142" fmla="*/ 2126876 h 3086914"/>
              <a:gd name="connsiteX143" fmla="*/ 230989 w 2964740"/>
              <a:gd name="connsiteY143" fmla="*/ 2015454 h 3086914"/>
              <a:gd name="connsiteX144" fmla="*/ 682542 w 2964740"/>
              <a:gd name="connsiteY144" fmla="*/ 2722349 h 3086914"/>
              <a:gd name="connsiteX145" fmla="*/ 731248 w 2964740"/>
              <a:gd name="connsiteY145" fmla="*/ 2719173 h 3086914"/>
              <a:gd name="connsiteX146" fmla="*/ 714959 w 2964740"/>
              <a:gd name="connsiteY146" fmla="*/ 2674783 h 3086914"/>
              <a:gd name="connsiteX147" fmla="*/ 681972 w 2964740"/>
              <a:gd name="connsiteY147" fmla="*/ 2652303 h 3086914"/>
              <a:gd name="connsiteX148" fmla="*/ 649555 w 2964740"/>
              <a:gd name="connsiteY148" fmla="*/ 2699869 h 3086914"/>
              <a:gd name="connsiteX149" fmla="*/ 682542 w 2964740"/>
              <a:gd name="connsiteY149" fmla="*/ 2722349 h 3086914"/>
              <a:gd name="connsiteX150" fmla="*/ 635465 w 2964740"/>
              <a:gd name="connsiteY150" fmla="*/ 2819273 h 3086914"/>
              <a:gd name="connsiteX151" fmla="*/ 686207 w 2964740"/>
              <a:gd name="connsiteY151" fmla="*/ 2815771 h 3086914"/>
              <a:gd name="connsiteX152" fmla="*/ 670162 w 2964740"/>
              <a:gd name="connsiteY152" fmla="*/ 2768449 h 3086914"/>
              <a:gd name="connsiteX153" fmla="*/ 624225 w 2964740"/>
              <a:gd name="connsiteY153" fmla="*/ 2737092 h 3086914"/>
              <a:gd name="connsiteX154" fmla="*/ 589527 w 2964740"/>
              <a:gd name="connsiteY154" fmla="*/ 2787916 h 3086914"/>
              <a:gd name="connsiteX155" fmla="*/ 635465 w 2964740"/>
              <a:gd name="connsiteY155" fmla="*/ 2819273 h 3086914"/>
              <a:gd name="connsiteX156" fmla="*/ 657456 w 2964740"/>
              <a:gd name="connsiteY156" fmla="*/ 2579732 h 3086914"/>
              <a:gd name="connsiteX157" fmla="*/ 741267 w 2964740"/>
              <a:gd name="connsiteY157" fmla="*/ 2636909 h 3086914"/>
              <a:gd name="connsiteX158" fmla="*/ 786226 w 2964740"/>
              <a:gd name="connsiteY158" fmla="*/ 2746458 h 3086914"/>
              <a:gd name="connsiteX159" fmla="*/ 727420 w 2964740"/>
              <a:gd name="connsiteY159" fmla="*/ 2771544 h 3086914"/>
              <a:gd name="connsiteX160" fmla="*/ 735158 w 2964740"/>
              <a:gd name="connsiteY160" fmla="*/ 2851771 h 3086914"/>
              <a:gd name="connsiteX161" fmla="*/ 609727 w 2964740"/>
              <a:gd name="connsiteY161" fmla="*/ 2857554 h 3086914"/>
              <a:gd name="connsiteX162" fmla="*/ 512884 w 2964740"/>
              <a:gd name="connsiteY162" fmla="*/ 2791499 h 3086914"/>
              <a:gd name="connsiteX163" fmla="*/ 657456 w 2964740"/>
              <a:gd name="connsiteY163" fmla="*/ 2579732 h 3086914"/>
              <a:gd name="connsiteX164" fmla="*/ 2886469 w 2964740"/>
              <a:gd name="connsiteY164" fmla="*/ 1944105 h 3086914"/>
              <a:gd name="connsiteX165" fmla="*/ 2857961 w 2964740"/>
              <a:gd name="connsiteY165" fmla="*/ 1893688 h 3086914"/>
              <a:gd name="connsiteX166" fmla="*/ 2907564 w 2964740"/>
              <a:gd name="connsiteY166" fmla="*/ 1831786 h 3086914"/>
              <a:gd name="connsiteX167" fmla="*/ 2887446 w 2964740"/>
              <a:gd name="connsiteY167" fmla="*/ 1784465 h 3086914"/>
              <a:gd name="connsiteX168" fmla="*/ 2842568 w 2964740"/>
              <a:gd name="connsiteY168" fmla="*/ 1829262 h 3086914"/>
              <a:gd name="connsiteX169" fmla="*/ 2743933 w 2964740"/>
              <a:gd name="connsiteY169" fmla="*/ 1905091 h 3086914"/>
              <a:gd name="connsiteX170" fmla="*/ 2685941 w 2964740"/>
              <a:gd name="connsiteY170" fmla="*/ 1792039 h 3086914"/>
              <a:gd name="connsiteX171" fmla="*/ 2745318 w 2964740"/>
              <a:gd name="connsiteY171" fmla="*/ 1701468 h 3086914"/>
              <a:gd name="connsiteX172" fmla="*/ 2772603 w 2964740"/>
              <a:gd name="connsiteY172" fmla="*/ 1750501 h 3086914"/>
              <a:gd name="connsiteX173" fmla="*/ 2735544 w 2964740"/>
              <a:gd name="connsiteY173" fmla="*/ 1803687 h 3086914"/>
              <a:gd name="connsiteX174" fmla="*/ 2751019 w 2964740"/>
              <a:gd name="connsiteY174" fmla="*/ 1846366 h 3086914"/>
              <a:gd name="connsiteX175" fmla="*/ 2792558 w 2964740"/>
              <a:gd name="connsiteY175" fmla="*/ 1804094 h 3086914"/>
              <a:gd name="connsiteX176" fmla="*/ 2894125 w 2964740"/>
              <a:gd name="connsiteY176" fmla="*/ 1725333 h 3086914"/>
              <a:gd name="connsiteX177" fmla="*/ 2957736 w 2964740"/>
              <a:gd name="connsiteY177" fmla="*/ 1843597 h 3086914"/>
              <a:gd name="connsiteX178" fmla="*/ 2886469 w 2964740"/>
              <a:gd name="connsiteY178" fmla="*/ 1944105 h 3086914"/>
              <a:gd name="connsiteX179" fmla="*/ 2714367 w 2964740"/>
              <a:gd name="connsiteY179" fmla="*/ 1367120 h 3086914"/>
              <a:gd name="connsiteX180" fmla="*/ 2701417 w 2964740"/>
              <a:gd name="connsiteY180" fmla="*/ 1307337 h 3086914"/>
              <a:gd name="connsiteX181" fmla="*/ 2798096 w 2964740"/>
              <a:gd name="connsiteY181" fmla="*/ 1286323 h 3086914"/>
              <a:gd name="connsiteX182" fmla="*/ 2681299 w 2964740"/>
              <a:gd name="connsiteY182" fmla="*/ 1214648 h 3086914"/>
              <a:gd name="connsiteX183" fmla="*/ 2667534 w 2964740"/>
              <a:gd name="connsiteY183" fmla="*/ 1151281 h 3086914"/>
              <a:gd name="connsiteX184" fmla="*/ 2806241 w 2964740"/>
              <a:gd name="connsiteY184" fmla="*/ 1229146 h 3086914"/>
              <a:gd name="connsiteX185" fmla="*/ 2915464 w 2964740"/>
              <a:gd name="connsiteY185" fmla="*/ 1084737 h 3086914"/>
              <a:gd name="connsiteX186" fmla="*/ 2931591 w 2964740"/>
              <a:gd name="connsiteY186" fmla="*/ 1159181 h 3086914"/>
              <a:gd name="connsiteX187" fmla="*/ 2841346 w 2964740"/>
              <a:gd name="connsiteY187" fmla="*/ 1276956 h 3086914"/>
              <a:gd name="connsiteX188" fmla="*/ 2951954 w 2964740"/>
              <a:gd name="connsiteY188" fmla="*/ 1252929 h 3086914"/>
              <a:gd name="connsiteX189" fmla="*/ 2964904 w 2964740"/>
              <a:gd name="connsiteY189" fmla="*/ 1312713 h 3086914"/>
              <a:gd name="connsiteX190" fmla="*/ 2714367 w 2964740"/>
              <a:gd name="connsiteY190" fmla="*/ 1367120 h 3086914"/>
              <a:gd name="connsiteX191" fmla="*/ 966717 w 2964740"/>
              <a:gd name="connsiteY191" fmla="*/ 338990 h 3086914"/>
              <a:gd name="connsiteX192" fmla="*/ 791521 w 2964740"/>
              <a:gd name="connsiteY192" fmla="*/ 421661 h 3086914"/>
              <a:gd name="connsiteX193" fmla="*/ 769774 w 2964740"/>
              <a:gd name="connsiteY193" fmla="*/ 375642 h 3086914"/>
              <a:gd name="connsiteX194" fmla="*/ 889667 w 2964740"/>
              <a:gd name="connsiteY194" fmla="*/ 319036 h 3086914"/>
              <a:gd name="connsiteX195" fmla="*/ 868409 w 2964740"/>
              <a:gd name="connsiteY195" fmla="*/ 273994 h 3086914"/>
              <a:gd name="connsiteX196" fmla="*/ 768308 w 2964740"/>
              <a:gd name="connsiteY196" fmla="*/ 321235 h 3086914"/>
              <a:gd name="connsiteX197" fmla="*/ 746642 w 2964740"/>
              <a:gd name="connsiteY197" fmla="*/ 275216 h 3086914"/>
              <a:gd name="connsiteX198" fmla="*/ 846662 w 2964740"/>
              <a:gd name="connsiteY198" fmla="*/ 227976 h 3086914"/>
              <a:gd name="connsiteX199" fmla="*/ 823693 w 2964740"/>
              <a:gd name="connsiteY199" fmla="*/ 179269 h 3086914"/>
              <a:gd name="connsiteX200" fmla="*/ 703800 w 2964740"/>
              <a:gd name="connsiteY200" fmla="*/ 235876 h 3086914"/>
              <a:gd name="connsiteX201" fmla="*/ 682053 w 2964740"/>
              <a:gd name="connsiteY201" fmla="*/ 189776 h 3086914"/>
              <a:gd name="connsiteX202" fmla="*/ 857331 w 2964740"/>
              <a:gd name="connsiteY202" fmla="*/ 107105 h 3086914"/>
              <a:gd name="connsiteX203" fmla="*/ 966717 w 2964740"/>
              <a:gd name="connsiteY203" fmla="*/ 338990 h 3086914"/>
              <a:gd name="connsiteX204" fmla="*/ 958084 w 2964740"/>
              <a:gd name="connsiteY204" fmla="*/ 2745481 h 3086914"/>
              <a:gd name="connsiteX205" fmla="*/ 1142891 w 2964740"/>
              <a:gd name="connsiteY205" fmla="*/ 2803635 h 3086914"/>
              <a:gd name="connsiteX206" fmla="*/ 1127660 w 2964740"/>
              <a:gd name="connsiteY206" fmla="*/ 2852179 h 3086914"/>
              <a:gd name="connsiteX207" fmla="*/ 1001170 w 2964740"/>
              <a:gd name="connsiteY207" fmla="*/ 2812350 h 3086914"/>
              <a:gd name="connsiteX208" fmla="*/ 986265 w 2964740"/>
              <a:gd name="connsiteY208" fmla="*/ 2859835 h 3086914"/>
              <a:gd name="connsiteX209" fmla="*/ 1091742 w 2964740"/>
              <a:gd name="connsiteY209" fmla="*/ 2893066 h 3086914"/>
              <a:gd name="connsiteX210" fmla="*/ 1076510 w 2964740"/>
              <a:gd name="connsiteY210" fmla="*/ 2941610 h 3086914"/>
              <a:gd name="connsiteX211" fmla="*/ 970953 w 2964740"/>
              <a:gd name="connsiteY211" fmla="*/ 2908460 h 3086914"/>
              <a:gd name="connsiteX212" fmla="*/ 954826 w 2964740"/>
              <a:gd name="connsiteY212" fmla="*/ 2959773 h 3086914"/>
              <a:gd name="connsiteX213" fmla="*/ 1081316 w 2964740"/>
              <a:gd name="connsiteY213" fmla="*/ 2999601 h 3086914"/>
              <a:gd name="connsiteX214" fmla="*/ 1066004 w 2964740"/>
              <a:gd name="connsiteY214" fmla="*/ 3048226 h 3086914"/>
              <a:gd name="connsiteX215" fmla="*/ 881196 w 2964740"/>
              <a:gd name="connsiteY215" fmla="*/ 2990072 h 3086914"/>
              <a:gd name="connsiteX216" fmla="*/ 958084 w 2964740"/>
              <a:gd name="connsiteY216" fmla="*/ 2745481 h 3086914"/>
              <a:gd name="connsiteX217" fmla="*/ 2163772 w 2964740"/>
              <a:gd name="connsiteY217" fmla="*/ 2789545 h 3086914"/>
              <a:gd name="connsiteX218" fmla="*/ 2148541 w 2964740"/>
              <a:gd name="connsiteY218" fmla="*/ 2687489 h 3086914"/>
              <a:gd name="connsiteX219" fmla="*/ 2234307 w 2964740"/>
              <a:gd name="connsiteY219" fmla="*/ 2745562 h 3086914"/>
              <a:gd name="connsiteX220" fmla="*/ 2163772 w 2964740"/>
              <a:gd name="connsiteY220" fmla="*/ 2789545 h 3086914"/>
              <a:gd name="connsiteX221" fmla="*/ 2327729 w 2964740"/>
              <a:gd name="connsiteY221" fmla="*/ 2808767 h 3086914"/>
              <a:gd name="connsiteX222" fmla="*/ 2379531 w 2964740"/>
              <a:gd name="connsiteY222" fmla="*/ 2770322 h 3086914"/>
              <a:gd name="connsiteX223" fmla="*/ 2144876 w 2964740"/>
              <a:gd name="connsiteY223" fmla="*/ 2619479 h 3086914"/>
              <a:gd name="connsiteX224" fmla="*/ 2090305 w 2964740"/>
              <a:gd name="connsiteY224" fmla="*/ 2653851 h 3086914"/>
              <a:gd name="connsiteX225" fmla="*/ 2125247 w 2964740"/>
              <a:gd name="connsiteY225" fmla="*/ 2930370 h 3086914"/>
              <a:gd name="connsiteX226" fmla="*/ 2180469 w 2964740"/>
              <a:gd name="connsiteY226" fmla="*/ 2901455 h 3086914"/>
              <a:gd name="connsiteX227" fmla="*/ 2171999 w 2964740"/>
              <a:gd name="connsiteY227" fmla="*/ 2844523 h 3086914"/>
              <a:gd name="connsiteX228" fmla="*/ 2280570 w 2964740"/>
              <a:gd name="connsiteY228" fmla="*/ 2776839 h 3086914"/>
              <a:gd name="connsiteX229" fmla="*/ 2327729 w 2964740"/>
              <a:gd name="connsiteY229" fmla="*/ 2808767 h 3086914"/>
              <a:gd name="connsiteX230" fmla="*/ 1432198 w 2964740"/>
              <a:gd name="connsiteY230" fmla="*/ 2344752 h 3086914"/>
              <a:gd name="connsiteX231" fmla="*/ 1173028 w 2964740"/>
              <a:gd name="connsiteY231" fmla="*/ 2415450 h 3086914"/>
              <a:gd name="connsiteX232" fmla="*/ 1432198 w 2964740"/>
              <a:gd name="connsiteY232" fmla="*/ 2452591 h 3086914"/>
              <a:gd name="connsiteX233" fmla="*/ 1691368 w 2964740"/>
              <a:gd name="connsiteY233" fmla="*/ 2415450 h 3086914"/>
              <a:gd name="connsiteX234" fmla="*/ 1432198 w 2964740"/>
              <a:gd name="connsiteY234" fmla="*/ 2344752 h 3086914"/>
              <a:gd name="connsiteX235" fmla="*/ 1917878 w 2964740"/>
              <a:gd name="connsiteY235" fmla="*/ 2191872 h 3086914"/>
              <a:gd name="connsiteX236" fmla="*/ 1768338 w 2964740"/>
              <a:gd name="connsiteY236" fmla="*/ 2227873 h 3086914"/>
              <a:gd name="connsiteX237" fmla="*/ 1619205 w 2964740"/>
              <a:gd name="connsiteY237" fmla="*/ 2189755 h 3086914"/>
              <a:gd name="connsiteX238" fmla="*/ 1432117 w 2964740"/>
              <a:gd name="connsiteY238" fmla="*/ 2134288 h 3086914"/>
              <a:gd name="connsiteX239" fmla="*/ 1245028 w 2964740"/>
              <a:gd name="connsiteY239" fmla="*/ 2189755 h 3086914"/>
              <a:gd name="connsiteX240" fmla="*/ 1095895 w 2964740"/>
              <a:gd name="connsiteY240" fmla="*/ 2227873 h 3086914"/>
              <a:gd name="connsiteX241" fmla="*/ 946355 w 2964740"/>
              <a:gd name="connsiteY241" fmla="*/ 2191872 h 3086914"/>
              <a:gd name="connsiteX242" fmla="*/ 745013 w 2964740"/>
              <a:gd name="connsiteY242" fmla="*/ 2138442 h 3086914"/>
              <a:gd name="connsiteX243" fmla="*/ 1098502 w 2964740"/>
              <a:gd name="connsiteY243" fmla="*/ 2327077 h 3086914"/>
              <a:gd name="connsiteX244" fmla="*/ 1283961 w 2964740"/>
              <a:gd name="connsiteY244" fmla="*/ 2284235 h 3086914"/>
              <a:gd name="connsiteX245" fmla="*/ 1432117 w 2964740"/>
              <a:gd name="connsiteY245" fmla="*/ 2236343 h 3086914"/>
              <a:gd name="connsiteX246" fmla="*/ 1580272 w 2964740"/>
              <a:gd name="connsiteY246" fmla="*/ 2284235 h 3086914"/>
              <a:gd name="connsiteX247" fmla="*/ 1765731 w 2964740"/>
              <a:gd name="connsiteY247" fmla="*/ 2327077 h 3086914"/>
              <a:gd name="connsiteX248" fmla="*/ 2119220 w 2964740"/>
              <a:gd name="connsiteY248" fmla="*/ 2138442 h 3086914"/>
              <a:gd name="connsiteX249" fmla="*/ 1917878 w 2964740"/>
              <a:gd name="connsiteY249" fmla="*/ 2191872 h 3086914"/>
              <a:gd name="connsiteX250" fmla="*/ 2114577 w 2964740"/>
              <a:gd name="connsiteY250" fmla="*/ 1920077 h 3086914"/>
              <a:gd name="connsiteX251" fmla="*/ 1920403 w 2964740"/>
              <a:gd name="connsiteY251" fmla="*/ 1983037 h 3086914"/>
              <a:gd name="connsiteX252" fmla="*/ 1772736 w 2964740"/>
              <a:gd name="connsiteY252" fmla="*/ 2026857 h 3086914"/>
              <a:gd name="connsiteX253" fmla="*/ 1624988 w 2964740"/>
              <a:gd name="connsiteY253" fmla="*/ 1983037 h 3086914"/>
              <a:gd name="connsiteX254" fmla="*/ 1432198 w 2964740"/>
              <a:gd name="connsiteY254" fmla="*/ 1929525 h 3086914"/>
              <a:gd name="connsiteX255" fmla="*/ 1239408 w 2964740"/>
              <a:gd name="connsiteY255" fmla="*/ 1983037 h 3086914"/>
              <a:gd name="connsiteX256" fmla="*/ 1091660 w 2964740"/>
              <a:gd name="connsiteY256" fmla="*/ 2026857 h 3086914"/>
              <a:gd name="connsiteX257" fmla="*/ 943993 w 2964740"/>
              <a:gd name="connsiteY257" fmla="*/ 1983037 h 3086914"/>
              <a:gd name="connsiteX258" fmla="*/ 749819 w 2964740"/>
              <a:gd name="connsiteY258" fmla="*/ 1920077 h 3086914"/>
              <a:gd name="connsiteX259" fmla="*/ 614125 w 2964740"/>
              <a:gd name="connsiteY259" fmla="*/ 1939543 h 3086914"/>
              <a:gd name="connsiteX260" fmla="*/ 667148 w 2964740"/>
              <a:gd name="connsiteY260" fmla="*/ 2031825 h 3086914"/>
              <a:gd name="connsiteX261" fmla="*/ 749737 w 2964740"/>
              <a:gd name="connsiteY261" fmla="*/ 2023843 h 3086914"/>
              <a:gd name="connsiteX262" fmla="*/ 902291 w 2964740"/>
              <a:gd name="connsiteY262" fmla="*/ 2067581 h 3086914"/>
              <a:gd name="connsiteX263" fmla="*/ 1082945 w 2964740"/>
              <a:gd name="connsiteY263" fmla="*/ 2127283 h 3086914"/>
              <a:gd name="connsiteX264" fmla="*/ 1279237 w 2964740"/>
              <a:gd name="connsiteY264" fmla="*/ 2070513 h 3086914"/>
              <a:gd name="connsiteX265" fmla="*/ 1432198 w 2964740"/>
              <a:gd name="connsiteY265" fmla="*/ 2029056 h 3086914"/>
              <a:gd name="connsiteX266" fmla="*/ 1585159 w 2964740"/>
              <a:gd name="connsiteY266" fmla="*/ 2070513 h 3086914"/>
              <a:gd name="connsiteX267" fmla="*/ 1781451 w 2964740"/>
              <a:gd name="connsiteY267" fmla="*/ 2127283 h 3086914"/>
              <a:gd name="connsiteX268" fmla="*/ 1962105 w 2964740"/>
              <a:gd name="connsiteY268" fmla="*/ 2067581 h 3086914"/>
              <a:gd name="connsiteX269" fmla="*/ 2114658 w 2964740"/>
              <a:gd name="connsiteY269" fmla="*/ 2023843 h 3086914"/>
              <a:gd name="connsiteX270" fmla="*/ 2197248 w 2964740"/>
              <a:gd name="connsiteY270" fmla="*/ 2031825 h 3086914"/>
              <a:gd name="connsiteX271" fmla="*/ 2250271 w 2964740"/>
              <a:gd name="connsiteY271" fmla="*/ 1939543 h 3086914"/>
              <a:gd name="connsiteX272" fmla="*/ 2114577 w 2964740"/>
              <a:gd name="connsiteY272" fmla="*/ 1920077 h 3086914"/>
              <a:gd name="connsiteX273" fmla="*/ 1038800 w 2964740"/>
              <a:gd name="connsiteY273" fmla="*/ 776941 h 3086914"/>
              <a:gd name="connsiteX274" fmla="*/ 961016 w 2964740"/>
              <a:gd name="connsiteY274" fmla="*/ 759349 h 3086914"/>
              <a:gd name="connsiteX275" fmla="*/ 1015179 w 2964740"/>
              <a:gd name="connsiteY275" fmla="*/ 817910 h 3086914"/>
              <a:gd name="connsiteX276" fmla="*/ 961016 w 2964740"/>
              <a:gd name="connsiteY276" fmla="*/ 876472 h 3086914"/>
              <a:gd name="connsiteX277" fmla="*/ 1038800 w 2964740"/>
              <a:gd name="connsiteY277" fmla="*/ 858879 h 3086914"/>
              <a:gd name="connsiteX278" fmla="*/ 1062420 w 2964740"/>
              <a:gd name="connsiteY278" fmla="*/ 935034 h 3086914"/>
              <a:gd name="connsiteX279" fmla="*/ 1086040 w 2964740"/>
              <a:gd name="connsiteY279" fmla="*/ 858879 h 3086914"/>
              <a:gd name="connsiteX280" fmla="*/ 1163824 w 2964740"/>
              <a:gd name="connsiteY280" fmla="*/ 876472 h 3086914"/>
              <a:gd name="connsiteX281" fmla="*/ 1109660 w 2964740"/>
              <a:gd name="connsiteY281" fmla="*/ 817910 h 3086914"/>
              <a:gd name="connsiteX282" fmla="*/ 1163824 w 2964740"/>
              <a:gd name="connsiteY282" fmla="*/ 759349 h 3086914"/>
              <a:gd name="connsiteX283" fmla="*/ 1086040 w 2964740"/>
              <a:gd name="connsiteY283" fmla="*/ 776941 h 3086914"/>
              <a:gd name="connsiteX284" fmla="*/ 1062420 w 2964740"/>
              <a:gd name="connsiteY284" fmla="*/ 700787 h 3086914"/>
              <a:gd name="connsiteX285" fmla="*/ 1038800 w 2964740"/>
              <a:gd name="connsiteY285" fmla="*/ 776941 h 3086914"/>
              <a:gd name="connsiteX286" fmla="*/ 2027427 w 2964740"/>
              <a:gd name="connsiteY286" fmla="*/ 1425438 h 3086914"/>
              <a:gd name="connsiteX287" fmla="*/ 2052106 w 2964740"/>
              <a:gd name="connsiteY287" fmla="*/ 1425438 h 3086914"/>
              <a:gd name="connsiteX288" fmla="*/ 2052106 w 2964740"/>
              <a:gd name="connsiteY288" fmla="*/ 1389030 h 3086914"/>
              <a:gd name="connsiteX289" fmla="*/ 2020422 w 2964740"/>
              <a:gd name="connsiteY289" fmla="*/ 1349446 h 3086914"/>
              <a:gd name="connsiteX290" fmla="*/ 2020178 w 2964740"/>
              <a:gd name="connsiteY290" fmla="*/ 1349446 h 3086914"/>
              <a:gd name="connsiteX291" fmla="*/ 2018467 w 2964740"/>
              <a:gd name="connsiteY291" fmla="*/ 1317681 h 3086914"/>
              <a:gd name="connsiteX292" fmla="*/ 2049011 w 2964740"/>
              <a:gd name="connsiteY292" fmla="*/ 1292920 h 3086914"/>
              <a:gd name="connsiteX293" fmla="*/ 2055119 w 2964740"/>
              <a:gd name="connsiteY293" fmla="*/ 1227517 h 3086914"/>
              <a:gd name="connsiteX294" fmla="*/ 2010485 w 2964740"/>
              <a:gd name="connsiteY294" fmla="*/ 1227517 h 3086914"/>
              <a:gd name="connsiteX295" fmla="*/ 2004702 w 2964740"/>
              <a:gd name="connsiteY295" fmla="*/ 1273861 h 3086914"/>
              <a:gd name="connsiteX296" fmla="*/ 1961535 w 2964740"/>
              <a:gd name="connsiteY296" fmla="*/ 1273861 h 3086914"/>
              <a:gd name="connsiteX297" fmla="*/ 1955182 w 2964740"/>
              <a:gd name="connsiteY297" fmla="*/ 1227517 h 3086914"/>
              <a:gd name="connsiteX298" fmla="*/ 1930584 w 2964740"/>
              <a:gd name="connsiteY298" fmla="*/ 1227517 h 3086914"/>
              <a:gd name="connsiteX299" fmla="*/ 1905905 w 2964740"/>
              <a:gd name="connsiteY299" fmla="*/ 1227517 h 3086914"/>
              <a:gd name="connsiteX300" fmla="*/ 1899552 w 2964740"/>
              <a:gd name="connsiteY300" fmla="*/ 1273861 h 3086914"/>
              <a:gd name="connsiteX301" fmla="*/ 1856384 w 2964740"/>
              <a:gd name="connsiteY301" fmla="*/ 1273861 h 3086914"/>
              <a:gd name="connsiteX302" fmla="*/ 1850601 w 2964740"/>
              <a:gd name="connsiteY302" fmla="*/ 1227517 h 3086914"/>
              <a:gd name="connsiteX303" fmla="*/ 1805967 w 2964740"/>
              <a:gd name="connsiteY303" fmla="*/ 1227517 h 3086914"/>
              <a:gd name="connsiteX304" fmla="*/ 1812076 w 2964740"/>
              <a:gd name="connsiteY304" fmla="*/ 1292920 h 3086914"/>
              <a:gd name="connsiteX305" fmla="*/ 1842619 w 2964740"/>
              <a:gd name="connsiteY305" fmla="*/ 1317681 h 3086914"/>
              <a:gd name="connsiteX306" fmla="*/ 1840827 w 2964740"/>
              <a:gd name="connsiteY306" fmla="*/ 1349446 h 3086914"/>
              <a:gd name="connsiteX307" fmla="*/ 1840664 w 2964740"/>
              <a:gd name="connsiteY307" fmla="*/ 1349446 h 3086914"/>
              <a:gd name="connsiteX308" fmla="*/ 1808899 w 2964740"/>
              <a:gd name="connsiteY308" fmla="*/ 1389030 h 3086914"/>
              <a:gd name="connsiteX309" fmla="*/ 1808899 w 2964740"/>
              <a:gd name="connsiteY309" fmla="*/ 1425438 h 3086914"/>
              <a:gd name="connsiteX310" fmla="*/ 1833578 w 2964740"/>
              <a:gd name="connsiteY310" fmla="*/ 1425438 h 3086914"/>
              <a:gd name="connsiteX311" fmla="*/ 1771514 w 2964740"/>
              <a:gd name="connsiteY311" fmla="*/ 1859153 h 3086914"/>
              <a:gd name="connsiteX312" fmla="*/ 1930584 w 2964740"/>
              <a:gd name="connsiteY312" fmla="*/ 1859153 h 3086914"/>
              <a:gd name="connsiteX313" fmla="*/ 2089654 w 2964740"/>
              <a:gd name="connsiteY313" fmla="*/ 1859153 h 3086914"/>
              <a:gd name="connsiteX314" fmla="*/ 2027427 w 2964740"/>
              <a:gd name="connsiteY314" fmla="*/ 1425438 h 3086914"/>
              <a:gd name="connsiteX315" fmla="*/ 2029626 w 2964740"/>
              <a:gd name="connsiteY315" fmla="*/ 1184838 h 3086914"/>
              <a:gd name="connsiteX316" fmla="*/ 2029626 w 2964740"/>
              <a:gd name="connsiteY316" fmla="*/ 1163498 h 3086914"/>
              <a:gd name="connsiteX317" fmla="*/ 1930421 w 2964740"/>
              <a:gd name="connsiteY317" fmla="*/ 1063967 h 3086914"/>
              <a:gd name="connsiteX318" fmla="*/ 1831216 w 2964740"/>
              <a:gd name="connsiteY318" fmla="*/ 1163498 h 3086914"/>
              <a:gd name="connsiteX319" fmla="*/ 1831216 w 2964740"/>
              <a:gd name="connsiteY319" fmla="*/ 1184838 h 3086914"/>
              <a:gd name="connsiteX320" fmla="*/ 2029626 w 2964740"/>
              <a:gd name="connsiteY320" fmla="*/ 1184838 h 3086914"/>
              <a:gd name="connsiteX321" fmla="*/ 1030899 w 2964740"/>
              <a:gd name="connsiteY321" fmla="*/ 1425438 h 3086914"/>
              <a:gd name="connsiteX322" fmla="*/ 1055578 w 2964740"/>
              <a:gd name="connsiteY322" fmla="*/ 1425438 h 3086914"/>
              <a:gd name="connsiteX323" fmla="*/ 1055578 w 2964740"/>
              <a:gd name="connsiteY323" fmla="*/ 1389030 h 3086914"/>
              <a:gd name="connsiteX324" fmla="*/ 1023813 w 2964740"/>
              <a:gd name="connsiteY324" fmla="*/ 1349446 h 3086914"/>
              <a:gd name="connsiteX325" fmla="*/ 1023650 w 2964740"/>
              <a:gd name="connsiteY325" fmla="*/ 1349446 h 3086914"/>
              <a:gd name="connsiteX326" fmla="*/ 1021858 w 2964740"/>
              <a:gd name="connsiteY326" fmla="*/ 1317681 h 3086914"/>
              <a:gd name="connsiteX327" fmla="*/ 1052402 w 2964740"/>
              <a:gd name="connsiteY327" fmla="*/ 1292920 h 3086914"/>
              <a:gd name="connsiteX328" fmla="*/ 1058510 w 2964740"/>
              <a:gd name="connsiteY328" fmla="*/ 1227517 h 3086914"/>
              <a:gd name="connsiteX329" fmla="*/ 1013876 w 2964740"/>
              <a:gd name="connsiteY329" fmla="*/ 1227517 h 3086914"/>
              <a:gd name="connsiteX330" fmla="*/ 1008093 w 2964740"/>
              <a:gd name="connsiteY330" fmla="*/ 1273861 h 3086914"/>
              <a:gd name="connsiteX331" fmla="*/ 964925 w 2964740"/>
              <a:gd name="connsiteY331" fmla="*/ 1273861 h 3086914"/>
              <a:gd name="connsiteX332" fmla="*/ 958572 w 2964740"/>
              <a:gd name="connsiteY332" fmla="*/ 1227517 h 3086914"/>
              <a:gd name="connsiteX333" fmla="*/ 933893 w 2964740"/>
              <a:gd name="connsiteY333" fmla="*/ 1227517 h 3086914"/>
              <a:gd name="connsiteX334" fmla="*/ 909296 w 2964740"/>
              <a:gd name="connsiteY334" fmla="*/ 1227517 h 3086914"/>
              <a:gd name="connsiteX335" fmla="*/ 902943 w 2964740"/>
              <a:gd name="connsiteY335" fmla="*/ 1273861 h 3086914"/>
              <a:gd name="connsiteX336" fmla="*/ 859775 w 2964740"/>
              <a:gd name="connsiteY336" fmla="*/ 1273861 h 3086914"/>
              <a:gd name="connsiteX337" fmla="*/ 853992 w 2964740"/>
              <a:gd name="connsiteY337" fmla="*/ 1227517 h 3086914"/>
              <a:gd name="connsiteX338" fmla="*/ 809358 w 2964740"/>
              <a:gd name="connsiteY338" fmla="*/ 1227517 h 3086914"/>
              <a:gd name="connsiteX339" fmla="*/ 815385 w 2964740"/>
              <a:gd name="connsiteY339" fmla="*/ 1292920 h 3086914"/>
              <a:gd name="connsiteX340" fmla="*/ 845929 w 2964740"/>
              <a:gd name="connsiteY340" fmla="*/ 1317681 h 3086914"/>
              <a:gd name="connsiteX341" fmla="*/ 844137 w 2964740"/>
              <a:gd name="connsiteY341" fmla="*/ 1349446 h 3086914"/>
              <a:gd name="connsiteX342" fmla="*/ 843974 w 2964740"/>
              <a:gd name="connsiteY342" fmla="*/ 1349446 h 3086914"/>
              <a:gd name="connsiteX343" fmla="*/ 812209 w 2964740"/>
              <a:gd name="connsiteY343" fmla="*/ 1389030 h 3086914"/>
              <a:gd name="connsiteX344" fmla="*/ 812209 w 2964740"/>
              <a:gd name="connsiteY344" fmla="*/ 1425438 h 3086914"/>
              <a:gd name="connsiteX345" fmla="*/ 836888 w 2964740"/>
              <a:gd name="connsiteY345" fmla="*/ 1425438 h 3086914"/>
              <a:gd name="connsiteX346" fmla="*/ 774824 w 2964740"/>
              <a:gd name="connsiteY346" fmla="*/ 1859153 h 3086914"/>
              <a:gd name="connsiteX347" fmla="*/ 933812 w 2964740"/>
              <a:gd name="connsiteY347" fmla="*/ 1859153 h 3086914"/>
              <a:gd name="connsiteX348" fmla="*/ 1092882 w 2964740"/>
              <a:gd name="connsiteY348" fmla="*/ 1859153 h 3086914"/>
              <a:gd name="connsiteX349" fmla="*/ 1030899 w 2964740"/>
              <a:gd name="connsiteY349" fmla="*/ 1425438 h 3086914"/>
              <a:gd name="connsiteX350" fmla="*/ 1482289 w 2964740"/>
              <a:gd name="connsiteY350" fmla="*/ 622107 h 3086914"/>
              <a:gd name="connsiteX351" fmla="*/ 1432198 w 2964740"/>
              <a:gd name="connsiteY351" fmla="*/ 572016 h 3086914"/>
              <a:gd name="connsiteX352" fmla="*/ 1382107 w 2964740"/>
              <a:gd name="connsiteY352" fmla="*/ 622107 h 3086914"/>
              <a:gd name="connsiteX353" fmla="*/ 1432198 w 2964740"/>
              <a:gd name="connsiteY353" fmla="*/ 672198 h 3086914"/>
              <a:gd name="connsiteX354" fmla="*/ 1482289 w 2964740"/>
              <a:gd name="connsiteY354" fmla="*/ 622107 h 3086914"/>
              <a:gd name="connsiteX355" fmla="*/ 1636879 w 2964740"/>
              <a:gd name="connsiteY355" fmla="*/ 1314016 h 3086914"/>
              <a:gd name="connsiteX356" fmla="*/ 1227517 w 2964740"/>
              <a:gd name="connsiteY356" fmla="*/ 1314016 h 3086914"/>
              <a:gd name="connsiteX357" fmla="*/ 1227517 w 2964740"/>
              <a:gd name="connsiteY357" fmla="*/ 1375836 h 3086914"/>
              <a:gd name="connsiteX358" fmla="*/ 1253010 w 2964740"/>
              <a:gd name="connsiteY358" fmla="*/ 1415501 h 3086914"/>
              <a:gd name="connsiteX359" fmla="*/ 1217336 w 2964740"/>
              <a:gd name="connsiteY359" fmla="*/ 1859072 h 3086914"/>
              <a:gd name="connsiteX360" fmla="*/ 1359871 w 2964740"/>
              <a:gd name="connsiteY360" fmla="*/ 1859072 h 3086914"/>
              <a:gd name="connsiteX361" fmla="*/ 1370623 w 2964740"/>
              <a:gd name="connsiteY361" fmla="*/ 1705133 h 3086914"/>
              <a:gd name="connsiteX362" fmla="*/ 1432117 w 2964740"/>
              <a:gd name="connsiteY362" fmla="*/ 1643558 h 3086914"/>
              <a:gd name="connsiteX363" fmla="*/ 1493610 w 2964740"/>
              <a:gd name="connsiteY363" fmla="*/ 1705133 h 3086914"/>
              <a:gd name="connsiteX364" fmla="*/ 1504362 w 2964740"/>
              <a:gd name="connsiteY364" fmla="*/ 1859072 h 3086914"/>
              <a:gd name="connsiteX365" fmla="*/ 1646897 w 2964740"/>
              <a:gd name="connsiteY365" fmla="*/ 1859072 h 3086914"/>
              <a:gd name="connsiteX366" fmla="*/ 1611223 w 2964740"/>
              <a:gd name="connsiteY366" fmla="*/ 1415501 h 3086914"/>
              <a:gd name="connsiteX367" fmla="*/ 1636716 w 2964740"/>
              <a:gd name="connsiteY367" fmla="*/ 1375836 h 3086914"/>
              <a:gd name="connsiteX368" fmla="*/ 1636879 w 2964740"/>
              <a:gd name="connsiteY368" fmla="*/ 1314016 h 3086914"/>
              <a:gd name="connsiteX369" fmla="*/ 1033180 w 2964740"/>
              <a:gd name="connsiteY369" fmla="*/ 1184838 h 3086914"/>
              <a:gd name="connsiteX370" fmla="*/ 1033180 w 2964740"/>
              <a:gd name="connsiteY370" fmla="*/ 1163498 h 3086914"/>
              <a:gd name="connsiteX371" fmla="*/ 933975 w 2964740"/>
              <a:gd name="connsiteY371" fmla="*/ 1063967 h 3086914"/>
              <a:gd name="connsiteX372" fmla="*/ 834770 w 2964740"/>
              <a:gd name="connsiteY372" fmla="*/ 1163498 h 3086914"/>
              <a:gd name="connsiteX373" fmla="*/ 834770 w 2964740"/>
              <a:gd name="connsiteY373" fmla="*/ 1184838 h 3086914"/>
              <a:gd name="connsiteX374" fmla="*/ 1033180 w 2964740"/>
              <a:gd name="connsiteY374" fmla="*/ 1184838 h 3086914"/>
              <a:gd name="connsiteX375" fmla="*/ 1588254 w 2964740"/>
              <a:gd name="connsiteY375" fmla="*/ 1265146 h 3086914"/>
              <a:gd name="connsiteX376" fmla="*/ 1578236 w 2964740"/>
              <a:gd name="connsiteY376" fmla="*/ 1162846 h 3086914"/>
              <a:gd name="connsiteX377" fmla="*/ 1613585 w 2964740"/>
              <a:gd name="connsiteY377" fmla="*/ 1111860 h 3086914"/>
              <a:gd name="connsiteX378" fmla="*/ 1617983 w 2964740"/>
              <a:gd name="connsiteY378" fmla="*/ 1029840 h 3086914"/>
              <a:gd name="connsiteX379" fmla="*/ 1550950 w 2964740"/>
              <a:gd name="connsiteY379" fmla="*/ 1029840 h 3086914"/>
              <a:gd name="connsiteX380" fmla="*/ 1544027 w 2964740"/>
              <a:gd name="connsiteY380" fmla="*/ 1081316 h 3086914"/>
              <a:gd name="connsiteX381" fmla="*/ 1484814 w 2964740"/>
              <a:gd name="connsiteY381" fmla="*/ 1081316 h 3086914"/>
              <a:gd name="connsiteX382" fmla="*/ 1477972 w 2964740"/>
              <a:gd name="connsiteY382" fmla="*/ 1029840 h 3086914"/>
              <a:gd name="connsiteX383" fmla="*/ 1386505 w 2964740"/>
              <a:gd name="connsiteY383" fmla="*/ 1029840 h 3086914"/>
              <a:gd name="connsiteX384" fmla="*/ 1379663 w 2964740"/>
              <a:gd name="connsiteY384" fmla="*/ 1081316 h 3086914"/>
              <a:gd name="connsiteX385" fmla="*/ 1320450 w 2964740"/>
              <a:gd name="connsiteY385" fmla="*/ 1081316 h 3086914"/>
              <a:gd name="connsiteX386" fmla="*/ 1313608 w 2964740"/>
              <a:gd name="connsiteY386" fmla="*/ 1029840 h 3086914"/>
              <a:gd name="connsiteX387" fmla="*/ 1246494 w 2964740"/>
              <a:gd name="connsiteY387" fmla="*/ 1029840 h 3086914"/>
              <a:gd name="connsiteX388" fmla="*/ 1250893 w 2964740"/>
              <a:gd name="connsiteY388" fmla="*/ 1111860 h 3086914"/>
              <a:gd name="connsiteX389" fmla="*/ 1286241 w 2964740"/>
              <a:gd name="connsiteY389" fmla="*/ 1162846 h 3086914"/>
              <a:gd name="connsiteX390" fmla="*/ 1276223 w 2964740"/>
              <a:gd name="connsiteY390" fmla="*/ 1265146 h 3086914"/>
              <a:gd name="connsiteX391" fmla="*/ 1588254 w 2964740"/>
              <a:gd name="connsiteY391" fmla="*/ 1265146 h 3086914"/>
              <a:gd name="connsiteX392" fmla="*/ 1795705 w 2964740"/>
              <a:gd name="connsiteY392" fmla="*/ 720009 h 3086914"/>
              <a:gd name="connsiteX393" fmla="*/ 1724925 w 2964740"/>
              <a:gd name="connsiteY393" fmla="*/ 744688 h 3086914"/>
              <a:gd name="connsiteX394" fmla="*/ 1726473 w 2964740"/>
              <a:gd name="connsiteY394" fmla="*/ 747376 h 3086914"/>
              <a:gd name="connsiteX395" fmla="*/ 1764184 w 2964740"/>
              <a:gd name="connsiteY395" fmla="*/ 746642 h 3086914"/>
              <a:gd name="connsiteX396" fmla="*/ 1818917 w 2964740"/>
              <a:gd name="connsiteY396" fmla="*/ 805448 h 3086914"/>
              <a:gd name="connsiteX397" fmla="*/ 1746591 w 2964740"/>
              <a:gd name="connsiteY397" fmla="*/ 891133 h 3086914"/>
              <a:gd name="connsiteX398" fmla="*/ 1726392 w 2964740"/>
              <a:gd name="connsiteY398" fmla="*/ 888282 h 3086914"/>
              <a:gd name="connsiteX399" fmla="*/ 1724925 w 2964740"/>
              <a:gd name="connsiteY399" fmla="*/ 891051 h 3086914"/>
              <a:gd name="connsiteX400" fmla="*/ 1790085 w 2964740"/>
              <a:gd name="connsiteY400" fmla="*/ 915893 h 3086914"/>
              <a:gd name="connsiteX401" fmla="*/ 1887986 w 2964740"/>
              <a:gd name="connsiteY401" fmla="*/ 813186 h 3086914"/>
              <a:gd name="connsiteX402" fmla="*/ 1795705 w 2964740"/>
              <a:gd name="connsiteY402" fmla="*/ 720009 h 3086914"/>
              <a:gd name="connsiteX403" fmla="*/ 1583041 w 2964740"/>
              <a:gd name="connsiteY403" fmla="*/ 967450 h 3086914"/>
              <a:gd name="connsiteX404" fmla="*/ 1583041 w 2964740"/>
              <a:gd name="connsiteY404" fmla="*/ 981948 h 3086914"/>
              <a:gd name="connsiteX405" fmla="*/ 1281273 w 2964740"/>
              <a:gd name="connsiteY405" fmla="*/ 981948 h 3086914"/>
              <a:gd name="connsiteX406" fmla="*/ 1281273 w 2964740"/>
              <a:gd name="connsiteY406" fmla="*/ 967450 h 3086914"/>
              <a:gd name="connsiteX407" fmla="*/ 1432198 w 2964740"/>
              <a:gd name="connsiteY407" fmla="*/ 702416 h 3086914"/>
              <a:gd name="connsiteX408" fmla="*/ 1583041 w 2964740"/>
              <a:gd name="connsiteY408" fmla="*/ 967450 h 3086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Lst>
            <a:rect l="l" t="t" r="r" b="b"/>
            <a:pathLst>
              <a:path w="2964740" h="3086914">
                <a:moveTo>
                  <a:pt x="1894258" y="2907646"/>
                </a:moveTo>
                <a:lnTo>
                  <a:pt x="1781451" y="2940795"/>
                </a:lnTo>
                <a:lnTo>
                  <a:pt x="1810447" y="3043421"/>
                </a:lnTo>
                <a:lnTo>
                  <a:pt x="1750745" y="3061014"/>
                </a:lnTo>
                <a:lnTo>
                  <a:pt x="1682328" y="2813898"/>
                </a:lnTo>
                <a:lnTo>
                  <a:pt x="1740727" y="2796712"/>
                </a:lnTo>
                <a:lnTo>
                  <a:pt x="1767767" y="2892170"/>
                </a:lnTo>
                <a:lnTo>
                  <a:pt x="1879515" y="2859347"/>
                </a:lnTo>
                <a:lnTo>
                  <a:pt x="1850357" y="2764458"/>
                </a:lnTo>
                <a:lnTo>
                  <a:pt x="1908430" y="2747354"/>
                </a:lnTo>
                <a:lnTo>
                  <a:pt x="1984992" y="2992108"/>
                </a:lnTo>
                <a:lnTo>
                  <a:pt x="1925616" y="3009619"/>
                </a:lnTo>
                <a:lnTo>
                  <a:pt x="1894258" y="2907646"/>
                </a:lnTo>
                <a:close/>
                <a:moveTo>
                  <a:pt x="2725688" y="960446"/>
                </a:moveTo>
                <a:cubicBezTo>
                  <a:pt x="2684149" y="982193"/>
                  <a:pt x="2635036" y="965903"/>
                  <a:pt x="2614266" y="926237"/>
                </a:cubicBezTo>
                <a:cubicBezTo>
                  <a:pt x="2593252" y="886083"/>
                  <a:pt x="2607913" y="836481"/>
                  <a:pt x="2649452" y="814815"/>
                </a:cubicBezTo>
                <a:cubicBezTo>
                  <a:pt x="2690991" y="793068"/>
                  <a:pt x="2740105" y="809358"/>
                  <a:pt x="2761037" y="849431"/>
                </a:cubicBezTo>
                <a:cubicBezTo>
                  <a:pt x="2781888" y="889097"/>
                  <a:pt x="2767227" y="938699"/>
                  <a:pt x="2725688" y="960446"/>
                </a:cubicBezTo>
                <a:moveTo>
                  <a:pt x="2810558" y="823449"/>
                </a:moveTo>
                <a:cubicBezTo>
                  <a:pt x="2774476" y="754624"/>
                  <a:pt x="2693516" y="724244"/>
                  <a:pt x="2621678" y="761873"/>
                </a:cubicBezTo>
                <a:cubicBezTo>
                  <a:pt x="2549840" y="799421"/>
                  <a:pt x="2528663" y="883395"/>
                  <a:pt x="2564664" y="952220"/>
                </a:cubicBezTo>
                <a:cubicBezTo>
                  <a:pt x="2600746" y="1021044"/>
                  <a:pt x="2681706" y="1051424"/>
                  <a:pt x="2753544" y="1013795"/>
                </a:cubicBezTo>
                <a:cubicBezTo>
                  <a:pt x="2825382" y="976084"/>
                  <a:pt x="2846640" y="892273"/>
                  <a:pt x="2810558" y="823449"/>
                </a:cubicBezTo>
                <a:moveTo>
                  <a:pt x="1727043" y="133332"/>
                </a:moveTo>
                <a:lnTo>
                  <a:pt x="1707169" y="280592"/>
                </a:lnTo>
                <a:lnTo>
                  <a:pt x="1646816" y="272365"/>
                </a:lnTo>
                <a:lnTo>
                  <a:pt x="1663594" y="138300"/>
                </a:lnTo>
                <a:cubicBezTo>
                  <a:pt x="1669133" y="93992"/>
                  <a:pt x="1659522" y="64345"/>
                  <a:pt x="1617006" y="58969"/>
                </a:cubicBezTo>
                <a:cubicBezTo>
                  <a:pt x="1573756" y="53593"/>
                  <a:pt x="1557059" y="80634"/>
                  <a:pt x="1551602" y="124210"/>
                </a:cubicBezTo>
                <a:lnTo>
                  <a:pt x="1534824" y="258274"/>
                </a:lnTo>
                <a:lnTo>
                  <a:pt x="1474389" y="251433"/>
                </a:lnTo>
                <a:lnTo>
                  <a:pt x="1491249" y="104906"/>
                </a:lnTo>
                <a:cubicBezTo>
                  <a:pt x="1500045" y="34371"/>
                  <a:pt x="1547285" y="-6597"/>
                  <a:pt x="1623929" y="3014"/>
                </a:cubicBezTo>
                <a:cubicBezTo>
                  <a:pt x="1700409" y="12543"/>
                  <a:pt x="1735758" y="63449"/>
                  <a:pt x="1727043" y="133332"/>
                </a:cubicBezTo>
                <a:moveTo>
                  <a:pt x="1289662" y="2830106"/>
                </a:moveTo>
                <a:lnTo>
                  <a:pt x="1344477" y="2831165"/>
                </a:lnTo>
                <a:lnTo>
                  <a:pt x="1474226" y="2988687"/>
                </a:lnTo>
                <a:lnTo>
                  <a:pt x="1473574" y="2833038"/>
                </a:lnTo>
                <a:lnTo>
                  <a:pt x="1533357" y="2834016"/>
                </a:lnTo>
                <a:lnTo>
                  <a:pt x="1533439" y="3090336"/>
                </a:lnTo>
                <a:lnTo>
                  <a:pt x="1473981" y="3089440"/>
                </a:lnTo>
                <a:lnTo>
                  <a:pt x="1473900" y="3083250"/>
                </a:lnTo>
                <a:cubicBezTo>
                  <a:pt x="1473981" y="3074453"/>
                  <a:pt x="1468687" y="3062317"/>
                  <a:pt x="1459239" y="3051647"/>
                </a:cubicBezTo>
                <a:lnTo>
                  <a:pt x="1345699" y="2912858"/>
                </a:lnTo>
                <a:lnTo>
                  <a:pt x="1341708" y="3087485"/>
                </a:lnTo>
                <a:lnTo>
                  <a:pt x="1281273" y="3086507"/>
                </a:lnTo>
                <a:lnTo>
                  <a:pt x="1289662" y="2830106"/>
                </a:lnTo>
                <a:close/>
                <a:moveTo>
                  <a:pt x="1926593" y="75177"/>
                </a:moveTo>
                <a:lnTo>
                  <a:pt x="1983281" y="95458"/>
                </a:lnTo>
                <a:lnTo>
                  <a:pt x="1936693" y="258274"/>
                </a:lnTo>
                <a:lnTo>
                  <a:pt x="2065626" y="137975"/>
                </a:lnTo>
                <a:lnTo>
                  <a:pt x="2099916" y="153857"/>
                </a:lnTo>
                <a:lnTo>
                  <a:pt x="2091690" y="329950"/>
                </a:lnTo>
                <a:lnTo>
                  <a:pt x="2184949" y="189369"/>
                </a:lnTo>
                <a:lnTo>
                  <a:pt x="2237565" y="219994"/>
                </a:lnTo>
                <a:lnTo>
                  <a:pt x="2089979" y="428829"/>
                </a:lnTo>
                <a:lnTo>
                  <a:pt x="2035816" y="403742"/>
                </a:lnTo>
                <a:lnTo>
                  <a:pt x="2043065" y="232700"/>
                </a:lnTo>
                <a:lnTo>
                  <a:pt x="1915760" y="348194"/>
                </a:lnTo>
                <a:lnTo>
                  <a:pt x="1860538" y="322701"/>
                </a:lnTo>
                <a:lnTo>
                  <a:pt x="1926593" y="75177"/>
                </a:lnTo>
                <a:close/>
                <a:moveTo>
                  <a:pt x="2387594" y="324085"/>
                </a:moveTo>
                <a:lnTo>
                  <a:pt x="2434183" y="362122"/>
                </a:lnTo>
                <a:lnTo>
                  <a:pt x="2336281" y="498875"/>
                </a:lnTo>
                <a:lnTo>
                  <a:pt x="2498120" y="428910"/>
                </a:lnTo>
                <a:lnTo>
                  <a:pt x="2525080" y="455299"/>
                </a:lnTo>
                <a:lnTo>
                  <a:pt x="2458210" y="618360"/>
                </a:lnTo>
                <a:lnTo>
                  <a:pt x="2592927" y="517527"/>
                </a:lnTo>
                <a:lnTo>
                  <a:pt x="2632348" y="563871"/>
                </a:lnTo>
                <a:lnTo>
                  <a:pt x="2423269" y="710886"/>
                </a:lnTo>
                <a:lnTo>
                  <a:pt x="2380671" y="669021"/>
                </a:lnTo>
                <a:lnTo>
                  <a:pt x="2444934" y="510359"/>
                </a:lnTo>
                <a:lnTo>
                  <a:pt x="2286271" y="576414"/>
                </a:lnTo>
                <a:lnTo>
                  <a:pt x="2242859" y="533816"/>
                </a:lnTo>
                <a:lnTo>
                  <a:pt x="2387594" y="324085"/>
                </a:lnTo>
                <a:close/>
                <a:moveTo>
                  <a:pt x="405208" y="2548456"/>
                </a:moveTo>
                <a:cubicBezTo>
                  <a:pt x="363995" y="2570773"/>
                  <a:pt x="314637" y="2555298"/>
                  <a:pt x="293298" y="2515876"/>
                </a:cubicBezTo>
                <a:cubicBezTo>
                  <a:pt x="290691" y="2511071"/>
                  <a:pt x="288574" y="2506021"/>
                  <a:pt x="287026" y="2500971"/>
                </a:cubicBezTo>
                <a:lnTo>
                  <a:pt x="448458" y="2484355"/>
                </a:lnTo>
                <a:cubicBezTo>
                  <a:pt x="445770" y="2510256"/>
                  <a:pt x="430702" y="2534609"/>
                  <a:pt x="405208" y="2548456"/>
                </a:cubicBezTo>
                <a:moveTo>
                  <a:pt x="326773" y="2403884"/>
                </a:moveTo>
                <a:cubicBezTo>
                  <a:pt x="367986" y="2381567"/>
                  <a:pt x="417263" y="2397042"/>
                  <a:pt x="438847" y="2436870"/>
                </a:cubicBezTo>
                <a:cubicBezTo>
                  <a:pt x="441209" y="2441187"/>
                  <a:pt x="443082" y="2445667"/>
                  <a:pt x="444548" y="2450228"/>
                </a:cubicBezTo>
                <a:lnTo>
                  <a:pt x="283687" y="2466925"/>
                </a:lnTo>
                <a:cubicBezTo>
                  <a:pt x="286782" y="2441351"/>
                  <a:pt x="301687" y="2417486"/>
                  <a:pt x="326773" y="2403884"/>
                </a:cubicBezTo>
                <a:moveTo>
                  <a:pt x="541147" y="2474826"/>
                </a:moveTo>
                <a:lnTo>
                  <a:pt x="537482" y="2440617"/>
                </a:lnTo>
                <a:lnTo>
                  <a:pt x="501563" y="2444364"/>
                </a:lnTo>
                <a:cubicBezTo>
                  <a:pt x="498549" y="2432798"/>
                  <a:pt x="494069" y="2421314"/>
                  <a:pt x="488042" y="2410237"/>
                </a:cubicBezTo>
                <a:cubicBezTo>
                  <a:pt x="450983" y="2341983"/>
                  <a:pt x="369534" y="2312824"/>
                  <a:pt x="298266" y="2351512"/>
                </a:cubicBezTo>
                <a:cubicBezTo>
                  <a:pt x="250211" y="2377576"/>
                  <a:pt x="225451" y="2424409"/>
                  <a:pt x="225858" y="2473034"/>
                </a:cubicBezTo>
                <a:lnTo>
                  <a:pt x="189043" y="2476862"/>
                </a:lnTo>
                <a:lnTo>
                  <a:pt x="193767" y="2510663"/>
                </a:lnTo>
                <a:lnTo>
                  <a:pt x="230175" y="2506917"/>
                </a:lnTo>
                <a:cubicBezTo>
                  <a:pt x="233188" y="2519053"/>
                  <a:pt x="237831" y="2531107"/>
                  <a:pt x="244021" y="2542592"/>
                </a:cubicBezTo>
                <a:cubicBezTo>
                  <a:pt x="281080" y="2610846"/>
                  <a:pt x="362529" y="2640086"/>
                  <a:pt x="433797" y="2601397"/>
                </a:cubicBezTo>
                <a:cubicBezTo>
                  <a:pt x="482341" y="2575090"/>
                  <a:pt x="507020" y="2527605"/>
                  <a:pt x="506205" y="2478491"/>
                </a:cubicBezTo>
                <a:lnTo>
                  <a:pt x="541147" y="2474826"/>
                </a:lnTo>
                <a:close/>
                <a:moveTo>
                  <a:pt x="2267620" y="2527605"/>
                </a:moveTo>
                <a:lnTo>
                  <a:pt x="2316896" y="2483460"/>
                </a:lnTo>
                <a:lnTo>
                  <a:pt x="2507324" y="2557334"/>
                </a:lnTo>
                <a:lnTo>
                  <a:pt x="2423187" y="2370734"/>
                </a:lnTo>
                <a:lnTo>
                  <a:pt x="2463667" y="2319584"/>
                </a:lnTo>
                <a:lnTo>
                  <a:pt x="2581605" y="2583071"/>
                </a:lnTo>
                <a:lnTo>
                  <a:pt x="2537379" y="2629986"/>
                </a:lnTo>
                <a:lnTo>
                  <a:pt x="2267620" y="2527605"/>
                </a:lnTo>
                <a:close/>
                <a:moveTo>
                  <a:pt x="1337229" y="253632"/>
                </a:moveTo>
                <a:lnTo>
                  <a:pt x="1283065" y="262591"/>
                </a:lnTo>
                <a:lnTo>
                  <a:pt x="1126764" y="131377"/>
                </a:lnTo>
                <a:lnTo>
                  <a:pt x="1155842" y="284257"/>
                </a:lnTo>
                <a:lnTo>
                  <a:pt x="1096873" y="294194"/>
                </a:lnTo>
                <a:lnTo>
                  <a:pt x="1049877" y="42190"/>
                </a:lnTo>
                <a:lnTo>
                  <a:pt x="1108520" y="32254"/>
                </a:lnTo>
                <a:lnTo>
                  <a:pt x="1109742" y="38362"/>
                </a:lnTo>
                <a:cubicBezTo>
                  <a:pt x="1111208" y="47077"/>
                  <a:pt x="1118701" y="57992"/>
                  <a:pt x="1129941" y="66788"/>
                </a:cubicBezTo>
                <a:lnTo>
                  <a:pt x="1266938" y="182527"/>
                </a:lnTo>
                <a:lnTo>
                  <a:pt x="1238920" y="10100"/>
                </a:lnTo>
                <a:lnTo>
                  <a:pt x="1298540" y="0"/>
                </a:lnTo>
                <a:lnTo>
                  <a:pt x="1337229" y="253632"/>
                </a:lnTo>
                <a:close/>
                <a:moveTo>
                  <a:pt x="2523858" y="2233086"/>
                </a:moveTo>
                <a:lnTo>
                  <a:pt x="2548700" y="2184135"/>
                </a:lnTo>
                <a:lnTo>
                  <a:pt x="2747028" y="2135998"/>
                </a:lnTo>
                <a:lnTo>
                  <a:pt x="2606691" y="2068803"/>
                </a:lnTo>
                <a:lnTo>
                  <a:pt x="2633651" y="2015454"/>
                </a:lnTo>
                <a:lnTo>
                  <a:pt x="2864477" y="2127039"/>
                </a:lnTo>
                <a:lnTo>
                  <a:pt x="2837762" y="2180144"/>
                </a:lnTo>
                <a:lnTo>
                  <a:pt x="2832142" y="2177456"/>
                </a:lnTo>
                <a:cubicBezTo>
                  <a:pt x="2824323" y="2173546"/>
                  <a:pt x="2811047" y="2172976"/>
                  <a:pt x="2797363" y="2176886"/>
                </a:cubicBezTo>
                <a:lnTo>
                  <a:pt x="2622981" y="2218587"/>
                </a:lnTo>
                <a:lnTo>
                  <a:pt x="2778467" y="2298245"/>
                </a:lnTo>
                <a:lnTo>
                  <a:pt x="2751263" y="2352245"/>
                </a:lnTo>
                <a:lnTo>
                  <a:pt x="2523858" y="2233086"/>
                </a:lnTo>
                <a:close/>
                <a:moveTo>
                  <a:pt x="230989" y="2015454"/>
                </a:moveTo>
                <a:lnTo>
                  <a:pt x="257542" y="2070513"/>
                </a:lnTo>
                <a:lnTo>
                  <a:pt x="168436" y="2113437"/>
                </a:lnTo>
                <a:cubicBezTo>
                  <a:pt x="203297" y="2137709"/>
                  <a:pt x="257786" y="2157012"/>
                  <a:pt x="298755" y="2155953"/>
                </a:cubicBezTo>
                <a:lnTo>
                  <a:pt x="326936" y="2214352"/>
                </a:lnTo>
                <a:cubicBezTo>
                  <a:pt x="278067" y="2218425"/>
                  <a:pt x="213641" y="2195375"/>
                  <a:pt x="173894" y="2171021"/>
                </a:cubicBezTo>
                <a:lnTo>
                  <a:pt x="101404" y="2336933"/>
                </a:lnTo>
                <a:lnTo>
                  <a:pt x="68336" y="2268353"/>
                </a:lnTo>
                <a:lnTo>
                  <a:pt x="128608" y="2132740"/>
                </a:lnTo>
                <a:lnTo>
                  <a:pt x="26634" y="2181935"/>
                </a:lnTo>
                <a:lnTo>
                  <a:pt x="0" y="2126876"/>
                </a:lnTo>
                <a:lnTo>
                  <a:pt x="230989" y="2015454"/>
                </a:lnTo>
                <a:close/>
                <a:moveTo>
                  <a:pt x="682542" y="2722349"/>
                </a:moveTo>
                <a:cubicBezTo>
                  <a:pt x="701275" y="2735137"/>
                  <a:pt x="720090" y="2735544"/>
                  <a:pt x="731248" y="2719173"/>
                </a:cubicBezTo>
                <a:cubicBezTo>
                  <a:pt x="741185" y="2704675"/>
                  <a:pt x="737357" y="2690095"/>
                  <a:pt x="714959" y="2674783"/>
                </a:cubicBezTo>
                <a:lnTo>
                  <a:pt x="681972" y="2652303"/>
                </a:lnTo>
                <a:lnTo>
                  <a:pt x="649555" y="2699869"/>
                </a:lnTo>
                <a:lnTo>
                  <a:pt x="682542" y="2722349"/>
                </a:lnTo>
                <a:close/>
                <a:moveTo>
                  <a:pt x="635465" y="2819273"/>
                </a:moveTo>
                <a:cubicBezTo>
                  <a:pt x="657863" y="2834504"/>
                  <a:pt x="675293" y="2831735"/>
                  <a:pt x="686207" y="2815771"/>
                </a:cubicBezTo>
                <a:cubicBezTo>
                  <a:pt x="695900" y="2801599"/>
                  <a:pt x="693130" y="2784169"/>
                  <a:pt x="670162" y="2768449"/>
                </a:cubicBezTo>
                <a:lnTo>
                  <a:pt x="624225" y="2737092"/>
                </a:lnTo>
                <a:lnTo>
                  <a:pt x="589527" y="2787916"/>
                </a:lnTo>
                <a:lnTo>
                  <a:pt x="635465" y="2819273"/>
                </a:lnTo>
                <a:close/>
                <a:moveTo>
                  <a:pt x="657456" y="2579732"/>
                </a:moveTo>
                <a:lnTo>
                  <a:pt x="741267" y="2636909"/>
                </a:lnTo>
                <a:cubicBezTo>
                  <a:pt x="802109" y="2678367"/>
                  <a:pt x="808706" y="2713553"/>
                  <a:pt x="786226" y="2746458"/>
                </a:cubicBezTo>
                <a:cubicBezTo>
                  <a:pt x="773032" y="2765843"/>
                  <a:pt x="752425" y="2775291"/>
                  <a:pt x="727420" y="2771544"/>
                </a:cubicBezTo>
                <a:cubicBezTo>
                  <a:pt x="750389" y="2798260"/>
                  <a:pt x="752507" y="2826359"/>
                  <a:pt x="735158" y="2851771"/>
                </a:cubicBezTo>
                <a:cubicBezTo>
                  <a:pt x="711375" y="2886550"/>
                  <a:pt x="671139" y="2899419"/>
                  <a:pt x="609727" y="2857554"/>
                </a:cubicBezTo>
                <a:lnTo>
                  <a:pt x="512884" y="2791499"/>
                </a:lnTo>
                <a:lnTo>
                  <a:pt x="657456" y="2579732"/>
                </a:lnTo>
                <a:close/>
                <a:moveTo>
                  <a:pt x="2886469" y="1944105"/>
                </a:moveTo>
                <a:lnTo>
                  <a:pt x="2857961" y="1893688"/>
                </a:lnTo>
                <a:cubicBezTo>
                  <a:pt x="2886061" y="1877968"/>
                  <a:pt x="2902188" y="1859072"/>
                  <a:pt x="2907564" y="1831786"/>
                </a:cubicBezTo>
                <a:cubicBezTo>
                  <a:pt x="2912369" y="1807352"/>
                  <a:pt x="2905772" y="1788130"/>
                  <a:pt x="2887446" y="1784465"/>
                </a:cubicBezTo>
                <a:cubicBezTo>
                  <a:pt x="2866595" y="1780392"/>
                  <a:pt x="2852749" y="1804420"/>
                  <a:pt x="2842568" y="1829262"/>
                </a:cubicBezTo>
                <a:cubicBezTo>
                  <a:pt x="2825382" y="1874791"/>
                  <a:pt x="2797445" y="1915679"/>
                  <a:pt x="2743933" y="1905091"/>
                </a:cubicBezTo>
                <a:cubicBezTo>
                  <a:pt x="2696122" y="1895642"/>
                  <a:pt x="2674131" y="1852067"/>
                  <a:pt x="2685941" y="1792039"/>
                </a:cubicBezTo>
                <a:cubicBezTo>
                  <a:pt x="2694005" y="1751478"/>
                  <a:pt x="2710294" y="1723704"/>
                  <a:pt x="2745318" y="1701468"/>
                </a:cubicBezTo>
                <a:lnTo>
                  <a:pt x="2772603" y="1750501"/>
                </a:lnTo>
                <a:cubicBezTo>
                  <a:pt x="2752648" y="1762636"/>
                  <a:pt x="2740186" y="1780311"/>
                  <a:pt x="2735544" y="1803687"/>
                </a:cubicBezTo>
                <a:cubicBezTo>
                  <a:pt x="2730738" y="1828121"/>
                  <a:pt x="2736603" y="1843515"/>
                  <a:pt x="2751019" y="1846366"/>
                </a:cubicBezTo>
                <a:cubicBezTo>
                  <a:pt x="2768938" y="1849868"/>
                  <a:pt x="2782295" y="1831542"/>
                  <a:pt x="2792558" y="1804094"/>
                </a:cubicBezTo>
                <a:cubicBezTo>
                  <a:pt x="2811617" y="1754817"/>
                  <a:pt x="2837029" y="1714011"/>
                  <a:pt x="2894125" y="1725333"/>
                </a:cubicBezTo>
                <a:cubicBezTo>
                  <a:pt x="2951302" y="1736654"/>
                  <a:pt x="2968732" y="1788211"/>
                  <a:pt x="2957736" y="1843597"/>
                </a:cubicBezTo>
                <a:cubicBezTo>
                  <a:pt x="2948533" y="1891000"/>
                  <a:pt x="2924342" y="1922439"/>
                  <a:pt x="2886469" y="1944105"/>
                </a:cubicBezTo>
                <a:moveTo>
                  <a:pt x="2714367" y="1367120"/>
                </a:moveTo>
                <a:lnTo>
                  <a:pt x="2701417" y="1307337"/>
                </a:lnTo>
                <a:lnTo>
                  <a:pt x="2798096" y="1286323"/>
                </a:lnTo>
                <a:cubicBezTo>
                  <a:pt x="2769834" y="1254558"/>
                  <a:pt x="2721453" y="1223200"/>
                  <a:pt x="2681299" y="1214648"/>
                </a:cubicBezTo>
                <a:lnTo>
                  <a:pt x="2667534" y="1151281"/>
                </a:lnTo>
                <a:cubicBezTo>
                  <a:pt x="2715996" y="1158774"/>
                  <a:pt x="2773255" y="1196159"/>
                  <a:pt x="2806241" y="1229146"/>
                </a:cubicBezTo>
                <a:lnTo>
                  <a:pt x="2915464" y="1084737"/>
                </a:lnTo>
                <a:lnTo>
                  <a:pt x="2931591" y="1159181"/>
                </a:lnTo>
                <a:lnTo>
                  <a:pt x="2841346" y="1276956"/>
                </a:lnTo>
                <a:lnTo>
                  <a:pt x="2951954" y="1252929"/>
                </a:lnTo>
                <a:lnTo>
                  <a:pt x="2964904" y="1312713"/>
                </a:lnTo>
                <a:lnTo>
                  <a:pt x="2714367" y="1367120"/>
                </a:lnTo>
                <a:close/>
                <a:moveTo>
                  <a:pt x="966717" y="338990"/>
                </a:moveTo>
                <a:lnTo>
                  <a:pt x="791521" y="421661"/>
                </a:lnTo>
                <a:lnTo>
                  <a:pt x="769774" y="375642"/>
                </a:lnTo>
                <a:lnTo>
                  <a:pt x="889667" y="319036"/>
                </a:lnTo>
                <a:lnTo>
                  <a:pt x="868409" y="273994"/>
                </a:lnTo>
                <a:lnTo>
                  <a:pt x="768308" y="321235"/>
                </a:lnTo>
                <a:lnTo>
                  <a:pt x="746642" y="275216"/>
                </a:lnTo>
                <a:lnTo>
                  <a:pt x="846662" y="227976"/>
                </a:lnTo>
                <a:lnTo>
                  <a:pt x="823693" y="179269"/>
                </a:lnTo>
                <a:lnTo>
                  <a:pt x="703800" y="235876"/>
                </a:lnTo>
                <a:lnTo>
                  <a:pt x="682053" y="189776"/>
                </a:lnTo>
                <a:lnTo>
                  <a:pt x="857331" y="107105"/>
                </a:lnTo>
                <a:lnTo>
                  <a:pt x="966717" y="338990"/>
                </a:lnTo>
                <a:close/>
                <a:moveTo>
                  <a:pt x="958084" y="2745481"/>
                </a:moveTo>
                <a:lnTo>
                  <a:pt x="1142891" y="2803635"/>
                </a:lnTo>
                <a:lnTo>
                  <a:pt x="1127660" y="2852179"/>
                </a:lnTo>
                <a:lnTo>
                  <a:pt x="1001170" y="2812350"/>
                </a:lnTo>
                <a:lnTo>
                  <a:pt x="986265" y="2859835"/>
                </a:lnTo>
                <a:lnTo>
                  <a:pt x="1091742" y="2893066"/>
                </a:lnTo>
                <a:lnTo>
                  <a:pt x="1076510" y="2941610"/>
                </a:lnTo>
                <a:lnTo>
                  <a:pt x="970953" y="2908460"/>
                </a:lnTo>
                <a:lnTo>
                  <a:pt x="954826" y="2959773"/>
                </a:lnTo>
                <a:lnTo>
                  <a:pt x="1081316" y="2999601"/>
                </a:lnTo>
                <a:lnTo>
                  <a:pt x="1066004" y="3048226"/>
                </a:lnTo>
                <a:lnTo>
                  <a:pt x="881196" y="2990072"/>
                </a:lnTo>
                <a:lnTo>
                  <a:pt x="958084" y="2745481"/>
                </a:lnTo>
                <a:close/>
                <a:moveTo>
                  <a:pt x="2163772" y="2789545"/>
                </a:moveTo>
                <a:lnTo>
                  <a:pt x="2148541" y="2687489"/>
                </a:lnTo>
                <a:lnTo>
                  <a:pt x="2234307" y="2745562"/>
                </a:lnTo>
                <a:lnTo>
                  <a:pt x="2163772" y="2789545"/>
                </a:lnTo>
                <a:close/>
                <a:moveTo>
                  <a:pt x="2327729" y="2808767"/>
                </a:moveTo>
                <a:lnTo>
                  <a:pt x="2379531" y="2770322"/>
                </a:lnTo>
                <a:lnTo>
                  <a:pt x="2144876" y="2619479"/>
                </a:lnTo>
                <a:lnTo>
                  <a:pt x="2090305" y="2653851"/>
                </a:lnTo>
                <a:lnTo>
                  <a:pt x="2125247" y="2930370"/>
                </a:lnTo>
                <a:lnTo>
                  <a:pt x="2180469" y="2901455"/>
                </a:lnTo>
                <a:lnTo>
                  <a:pt x="2171999" y="2844523"/>
                </a:lnTo>
                <a:lnTo>
                  <a:pt x="2280570" y="2776839"/>
                </a:lnTo>
                <a:lnTo>
                  <a:pt x="2327729" y="2808767"/>
                </a:lnTo>
                <a:close/>
                <a:moveTo>
                  <a:pt x="1432198" y="2344752"/>
                </a:moveTo>
                <a:cubicBezTo>
                  <a:pt x="1337880" y="2344752"/>
                  <a:pt x="1297563" y="2415450"/>
                  <a:pt x="1173028" y="2415450"/>
                </a:cubicBezTo>
                <a:cubicBezTo>
                  <a:pt x="1221001" y="2429622"/>
                  <a:pt x="1324930" y="2452591"/>
                  <a:pt x="1432198" y="2452591"/>
                </a:cubicBezTo>
                <a:cubicBezTo>
                  <a:pt x="1539548" y="2452591"/>
                  <a:pt x="1643395" y="2429622"/>
                  <a:pt x="1691368" y="2415450"/>
                </a:cubicBezTo>
                <a:cubicBezTo>
                  <a:pt x="1566833" y="2415450"/>
                  <a:pt x="1526516" y="2344752"/>
                  <a:pt x="1432198" y="2344752"/>
                </a:cubicBezTo>
                <a:moveTo>
                  <a:pt x="1917878" y="2191872"/>
                </a:moveTo>
                <a:cubicBezTo>
                  <a:pt x="1878782" y="2213538"/>
                  <a:pt x="1839605" y="2227873"/>
                  <a:pt x="1768338" y="2227873"/>
                </a:cubicBezTo>
                <a:cubicBezTo>
                  <a:pt x="1697070" y="2227873"/>
                  <a:pt x="1658300" y="2211420"/>
                  <a:pt x="1619205" y="2189755"/>
                </a:cubicBezTo>
                <a:cubicBezTo>
                  <a:pt x="1575711" y="2165646"/>
                  <a:pt x="1525294" y="2135021"/>
                  <a:pt x="1432117" y="2134288"/>
                </a:cubicBezTo>
                <a:cubicBezTo>
                  <a:pt x="1338939" y="2135102"/>
                  <a:pt x="1288522" y="2165646"/>
                  <a:pt x="1245028" y="2189755"/>
                </a:cubicBezTo>
                <a:cubicBezTo>
                  <a:pt x="1205933" y="2211420"/>
                  <a:pt x="1167163" y="2227873"/>
                  <a:pt x="1095895" y="2227873"/>
                </a:cubicBezTo>
                <a:cubicBezTo>
                  <a:pt x="1024628" y="2227873"/>
                  <a:pt x="985451" y="2213538"/>
                  <a:pt x="946355" y="2191872"/>
                </a:cubicBezTo>
                <a:cubicBezTo>
                  <a:pt x="902373" y="2167438"/>
                  <a:pt x="843485" y="2127446"/>
                  <a:pt x="745013" y="2138442"/>
                </a:cubicBezTo>
                <a:cubicBezTo>
                  <a:pt x="893984" y="2330010"/>
                  <a:pt x="1098502" y="2327077"/>
                  <a:pt x="1098502" y="2327077"/>
                </a:cubicBezTo>
                <a:cubicBezTo>
                  <a:pt x="1188747" y="2327077"/>
                  <a:pt x="1239979" y="2308670"/>
                  <a:pt x="1283961" y="2284235"/>
                </a:cubicBezTo>
                <a:cubicBezTo>
                  <a:pt x="1322486" y="2262814"/>
                  <a:pt x="1362559" y="2236995"/>
                  <a:pt x="1432117" y="2236343"/>
                </a:cubicBezTo>
                <a:cubicBezTo>
                  <a:pt x="1501674" y="2236995"/>
                  <a:pt x="1541665" y="2262733"/>
                  <a:pt x="1580272" y="2284235"/>
                </a:cubicBezTo>
                <a:cubicBezTo>
                  <a:pt x="1624336" y="2308670"/>
                  <a:pt x="1675486" y="2327077"/>
                  <a:pt x="1765731" y="2327077"/>
                </a:cubicBezTo>
                <a:cubicBezTo>
                  <a:pt x="1765731" y="2327077"/>
                  <a:pt x="1970250" y="2330010"/>
                  <a:pt x="2119220" y="2138442"/>
                </a:cubicBezTo>
                <a:cubicBezTo>
                  <a:pt x="2020829" y="2127446"/>
                  <a:pt x="1961942" y="2167356"/>
                  <a:pt x="1917878" y="2191872"/>
                </a:cubicBezTo>
                <a:moveTo>
                  <a:pt x="2114577" y="1920077"/>
                </a:moveTo>
                <a:cubicBezTo>
                  <a:pt x="2016757" y="1920077"/>
                  <a:pt x="1965607" y="1957951"/>
                  <a:pt x="1920403" y="1983037"/>
                </a:cubicBezTo>
                <a:cubicBezTo>
                  <a:pt x="1880330" y="2005273"/>
                  <a:pt x="1845796" y="2026857"/>
                  <a:pt x="1772736" y="2026857"/>
                </a:cubicBezTo>
                <a:cubicBezTo>
                  <a:pt x="1699676" y="2026857"/>
                  <a:pt x="1665060" y="2005273"/>
                  <a:pt x="1624988" y="1983037"/>
                </a:cubicBezTo>
                <a:cubicBezTo>
                  <a:pt x="1580109" y="1958114"/>
                  <a:pt x="1528878" y="1929933"/>
                  <a:pt x="1432198" y="1929525"/>
                </a:cubicBezTo>
                <a:cubicBezTo>
                  <a:pt x="1335437" y="1929851"/>
                  <a:pt x="1284287" y="1958114"/>
                  <a:pt x="1239408" y="1983037"/>
                </a:cubicBezTo>
                <a:cubicBezTo>
                  <a:pt x="1199336" y="2005273"/>
                  <a:pt x="1164801" y="2026857"/>
                  <a:pt x="1091660" y="2026857"/>
                </a:cubicBezTo>
                <a:cubicBezTo>
                  <a:pt x="1018600" y="2026857"/>
                  <a:pt x="983984" y="2005273"/>
                  <a:pt x="943993" y="1983037"/>
                </a:cubicBezTo>
                <a:cubicBezTo>
                  <a:pt x="898870" y="1957951"/>
                  <a:pt x="847639" y="1920077"/>
                  <a:pt x="749819" y="1920077"/>
                </a:cubicBezTo>
                <a:cubicBezTo>
                  <a:pt x="687999" y="1920077"/>
                  <a:pt x="614125" y="1939543"/>
                  <a:pt x="614125" y="1939543"/>
                </a:cubicBezTo>
                <a:lnTo>
                  <a:pt x="667148" y="2031825"/>
                </a:lnTo>
                <a:cubicBezTo>
                  <a:pt x="667148" y="2031825"/>
                  <a:pt x="711538" y="2023843"/>
                  <a:pt x="749737" y="2023843"/>
                </a:cubicBezTo>
                <a:cubicBezTo>
                  <a:pt x="822797" y="2023843"/>
                  <a:pt x="862218" y="2045346"/>
                  <a:pt x="902291" y="2067581"/>
                </a:cubicBezTo>
                <a:cubicBezTo>
                  <a:pt x="947414" y="2092667"/>
                  <a:pt x="985043" y="2127283"/>
                  <a:pt x="1082945" y="2127283"/>
                </a:cubicBezTo>
                <a:cubicBezTo>
                  <a:pt x="1180847" y="2127283"/>
                  <a:pt x="1234196" y="2095600"/>
                  <a:pt x="1279237" y="2070513"/>
                </a:cubicBezTo>
                <a:cubicBezTo>
                  <a:pt x="1319065" y="2048441"/>
                  <a:pt x="1360034" y="2029300"/>
                  <a:pt x="1432198" y="2029056"/>
                </a:cubicBezTo>
                <a:cubicBezTo>
                  <a:pt x="1504280" y="2029300"/>
                  <a:pt x="1545330" y="2048359"/>
                  <a:pt x="1585159" y="2070513"/>
                </a:cubicBezTo>
                <a:cubicBezTo>
                  <a:pt x="1630282" y="2095600"/>
                  <a:pt x="1683631" y="2127283"/>
                  <a:pt x="1781451" y="2127283"/>
                </a:cubicBezTo>
                <a:cubicBezTo>
                  <a:pt x="1879353" y="2127283"/>
                  <a:pt x="1916982" y="2092749"/>
                  <a:pt x="1962105" y="2067581"/>
                </a:cubicBezTo>
                <a:cubicBezTo>
                  <a:pt x="2002177" y="2045346"/>
                  <a:pt x="2041517" y="2023843"/>
                  <a:pt x="2114658" y="2023843"/>
                </a:cubicBezTo>
                <a:cubicBezTo>
                  <a:pt x="2152858" y="2023843"/>
                  <a:pt x="2197248" y="2031825"/>
                  <a:pt x="2197248" y="2031825"/>
                </a:cubicBezTo>
                <a:lnTo>
                  <a:pt x="2250271" y="1939543"/>
                </a:lnTo>
                <a:cubicBezTo>
                  <a:pt x="2250271" y="1939625"/>
                  <a:pt x="2176397" y="1920077"/>
                  <a:pt x="2114577" y="1920077"/>
                </a:cubicBezTo>
                <a:moveTo>
                  <a:pt x="1038800" y="776941"/>
                </a:moveTo>
                <a:lnTo>
                  <a:pt x="961016" y="759349"/>
                </a:lnTo>
                <a:lnTo>
                  <a:pt x="1015179" y="817910"/>
                </a:lnTo>
                <a:lnTo>
                  <a:pt x="961016" y="876472"/>
                </a:lnTo>
                <a:lnTo>
                  <a:pt x="1038800" y="858879"/>
                </a:lnTo>
                <a:lnTo>
                  <a:pt x="1062420" y="935034"/>
                </a:lnTo>
                <a:lnTo>
                  <a:pt x="1086040" y="858879"/>
                </a:lnTo>
                <a:lnTo>
                  <a:pt x="1163824" y="876472"/>
                </a:lnTo>
                <a:lnTo>
                  <a:pt x="1109660" y="817910"/>
                </a:lnTo>
                <a:lnTo>
                  <a:pt x="1163824" y="759349"/>
                </a:lnTo>
                <a:lnTo>
                  <a:pt x="1086040" y="776941"/>
                </a:lnTo>
                <a:lnTo>
                  <a:pt x="1062420" y="700787"/>
                </a:lnTo>
                <a:lnTo>
                  <a:pt x="1038800" y="776941"/>
                </a:lnTo>
                <a:close/>
                <a:moveTo>
                  <a:pt x="2027427" y="1425438"/>
                </a:moveTo>
                <a:lnTo>
                  <a:pt x="2052106" y="1425438"/>
                </a:lnTo>
                <a:lnTo>
                  <a:pt x="2052106" y="1389030"/>
                </a:lnTo>
                <a:cubicBezTo>
                  <a:pt x="2052106" y="1389030"/>
                  <a:pt x="2020422" y="1382514"/>
                  <a:pt x="2020422" y="1349446"/>
                </a:cubicBezTo>
                <a:lnTo>
                  <a:pt x="2020178" y="1349446"/>
                </a:lnTo>
                <a:lnTo>
                  <a:pt x="2018467" y="1317681"/>
                </a:lnTo>
                <a:lnTo>
                  <a:pt x="2049011" y="1292920"/>
                </a:lnTo>
                <a:lnTo>
                  <a:pt x="2055119" y="1227517"/>
                </a:lnTo>
                <a:lnTo>
                  <a:pt x="2010485" y="1227517"/>
                </a:lnTo>
                <a:lnTo>
                  <a:pt x="2004702" y="1273861"/>
                </a:lnTo>
                <a:lnTo>
                  <a:pt x="1961535" y="1273861"/>
                </a:lnTo>
                <a:lnTo>
                  <a:pt x="1955182" y="1227517"/>
                </a:lnTo>
                <a:lnTo>
                  <a:pt x="1930584" y="1227517"/>
                </a:lnTo>
                <a:lnTo>
                  <a:pt x="1905905" y="1227517"/>
                </a:lnTo>
                <a:lnTo>
                  <a:pt x="1899552" y="1273861"/>
                </a:lnTo>
                <a:lnTo>
                  <a:pt x="1856384" y="1273861"/>
                </a:lnTo>
                <a:lnTo>
                  <a:pt x="1850601" y="1227517"/>
                </a:lnTo>
                <a:lnTo>
                  <a:pt x="1805967" y="1227517"/>
                </a:lnTo>
                <a:lnTo>
                  <a:pt x="1812076" y="1292920"/>
                </a:lnTo>
                <a:lnTo>
                  <a:pt x="1842619" y="1317681"/>
                </a:lnTo>
                <a:lnTo>
                  <a:pt x="1840827" y="1349446"/>
                </a:lnTo>
                <a:lnTo>
                  <a:pt x="1840664" y="1349446"/>
                </a:lnTo>
                <a:cubicBezTo>
                  <a:pt x="1840664" y="1382514"/>
                  <a:pt x="1808899" y="1389030"/>
                  <a:pt x="1808899" y="1389030"/>
                </a:cubicBezTo>
                <a:lnTo>
                  <a:pt x="1808899" y="1425438"/>
                </a:lnTo>
                <a:lnTo>
                  <a:pt x="1833578" y="1425438"/>
                </a:lnTo>
                <a:cubicBezTo>
                  <a:pt x="1832519" y="1548263"/>
                  <a:pt x="1771514" y="1725821"/>
                  <a:pt x="1771514" y="1859153"/>
                </a:cubicBezTo>
                <a:lnTo>
                  <a:pt x="1930584" y="1859153"/>
                </a:lnTo>
                <a:lnTo>
                  <a:pt x="2089654" y="1859153"/>
                </a:lnTo>
                <a:cubicBezTo>
                  <a:pt x="2089491" y="1725740"/>
                  <a:pt x="2028486" y="1548263"/>
                  <a:pt x="2027427" y="1425438"/>
                </a:cubicBezTo>
                <a:moveTo>
                  <a:pt x="2029626" y="1184838"/>
                </a:moveTo>
                <a:lnTo>
                  <a:pt x="2029626" y="1163498"/>
                </a:lnTo>
                <a:cubicBezTo>
                  <a:pt x="2029626" y="1102248"/>
                  <a:pt x="1984584" y="1063967"/>
                  <a:pt x="1930421" y="1063967"/>
                </a:cubicBezTo>
                <a:cubicBezTo>
                  <a:pt x="1876257" y="1063967"/>
                  <a:pt x="1831216" y="1102248"/>
                  <a:pt x="1831216" y="1163498"/>
                </a:cubicBezTo>
                <a:lnTo>
                  <a:pt x="1831216" y="1184838"/>
                </a:lnTo>
                <a:lnTo>
                  <a:pt x="2029626" y="1184838"/>
                </a:lnTo>
                <a:close/>
                <a:moveTo>
                  <a:pt x="1030899" y="1425438"/>
                </a:moveTo>
                <a:lnTo>
                  <a:pt x="1055578" y="1425438"/>
                </a:lnTo>
                <a:lnTo>
                  <a:pt x="1055578" y="1389030"/>
                </a:lnTo>
                <a:cubicBezTo>
                  <a:pt x="1055578" y="1389030"/>
                  <a:pt x="1023813" y="1382514"/>
                  <a:pt x="1023813" y="1349446"/>
                </a:cubicBezTo>
                <a:lnTo>
                  <a:pt x="1023650" y="1349446"/>
                </a:lnTo>
                <a:lnTo>
                  <a:pt x="1021858" y="1317681"/>
                </a:lnTo>
                <a:lnTo>
                  <a:pt x="1052402" y="1292920"/>
                </a:lnTo>
                <a:lnTo>
                  <a:pt x="1058510" y="1227517"/>
                </a:lnTo>
                <a:lnTo>
                  <a:pt x="1013876" y="1227517"/>
                </a:lnTo>
                <a:lnTo>
                  <a:pt x="1008093" y="1273861"/>
                </a:lnTo>
                <a:lnTo>
                  <a:pt x="964925" y="1273861"/>
                </a:lnTo>
                <a:lnTo>
                  <a:pt x="958572" y="1227517"/>
                </a:lnTo>
                <a:lnTo>
                  <a:pt x="933893" y="1227517"/>
                </a:lnTo>
                <a:lnTo>
                  <a:pt x="909296" y="1227517"/>
                </a:lnTo>
                <a:lnTo>
                  <a:pt x="902943" y="1273861"/>
                </a:lnTo>
                <a:lnTo>
                  <a:pt x="859775" y="1273861"/>
                </a:lnTo>
                <a:lnTo>
                  <a:pt x="853992" y="1227517"/>
                </a:lnTo>
                <a:lnTo>
                  <a:pt x="809358" y="1227517"/>
                </a:lnTo>
                <a:lnTo>
                  <a:pt x="815385" y="1292920"/>
                </a:lnTo>
                <a:lnTo>
                  <a:pt x="845929" y="1317681"/>
                </a:lnTo>
                <a:lnTo>
                  <a:pt x="844137" y="1349446"/>
                </a:lnTo>
                <a:lnTo>
                  <a:pt x="843974" y="1349446"/>
                </a:lnTo>
                <a:cubicBezTo>
                  <a:pt x="843974" y="1382514"/>
                  <a:pt x="812209" y="1389030"/>
                  <a:pt x="812209" y="1389030"/>
                </a:cubicBezTo>
                <a:lnTo>
                  <a:pt x="812209" y="1425438"/>
                </a:lnTo>
                <a:lnTo>
                  <a:pt x="836888" y="1425438"/>
                </a:lnTo>
                <a:cubicBezTo>
                  <a:pt x="835829" y="1548263"/>
                  <a:pt x="774824" y="1725821"/>
                  <a:pt x="774824" y="1859153"/>
                </a:cubicBezTo>
                <a:lnTo>
                  <a:pt x="933812" y="1859153"/>
                </a:lnTo>
                <a:lnTo>
                  <a:pt x="1092882" y="1859153"/>
                </a:lnTo>
                <a:cubicBezTo>
                  <a:pt x="1092963" y="1725740"/>
                  <a:pt x="1031958" y="1548263"/>
                  <a:pt x="1030899" y="1425438"/>
                </a:cubicBezTo>
                <a:moveTo>
                  <a:pt x="1482289" y="622107"/>
                </a:moveTo>
                <a:cubicBezTo>
                  <a:pt x="1482289" y="594414"/>
                  <a:pt x="1459891" y="572016"/>
                  <a:pt x="1432198" y="572016"/>
                </a:cubicBezTo>
                <a:cubicBezTo>
                  <a:pt x="1404505" y="572016"/>
                  <a:pt x="1382107" y="594414"/>
                  <a:pt x="1382107" y="622107"/>
                </a:cubicBezTo>
                <a:cubicBezTo>
                  <a:pt x="1382107" y="649800"/>
                  <a:pt x="1404505" y="672198"/>
                  <a:pt x="1432198" y="672198"/>
                </a:cubicBezTo>
                <a:cubicBezTo>
                  <a:pt x="1459809" y="672198"/>
                  <a:pt x="1482289" y="649718"/>
                  <a:pt x="1482289" y="622107"/>
                </a:cubicBezTo>
                <a:moveTo>
                  <a:pt x="1636879" y="1314016"/>
                </a:moveTo>
                <a:lnTo>
                  <a:pt x="1227517" y="1314016"/>
                </a:lnTo>
                <a:lnTo>
                  <a:pt x="1227517" y="1375836"/>
                </a:lnTo>
                <a:cubicBezTo>
                  <a:pt x="1227517" y="1375836"/>
                  <a:pt x="1253010" y="1387157"/>
                  <a:pt x="1253010" y="1415501"/>
                </a:cubicBezTo>
                <a:cubicBezTo>
                  <a:pt x="1253010" y="1472189"/>
                  <a:pt x="1208865" y="1696907"/>
                  <a:pt x="1217336" y="1859072"/>
                </a:cubicBezTo>
                <a:lnTo>
                  <a:pt x="1359871" y="1859072"/>
                </a:lnTo>
                <a:lnTo>
                  <a:pt x="1370623" y="1705133"/>
                </a:lnTo>
                <a:cubicBezTo>
                  <a:pt x="1375347" y="1666282"/>
                  <a:pt x="1400351" y="1643558"/>
                  <a:pt x="1432117" y="1643558"/>
                </a:cubicBezTo>
                <a:cubicBezTo>
                  <a:pt x="1463963" y="1643558"/>
                  <a:pt x="1488886" y="1666201"/>
                  <a:pt x="1493610" y="1705133"/>
                </a:cubicBezTo>
                <a:lnTo>
                  <a:pt x="1504362" y="1859072"/>
                </a:lnTo>
                <a:lnTo>
                  <a:pt x="1646897" y="1859072"/>
                </a:lnTo>
                <a:cubicBezTo>
                  <a:pt x="1655368" y="1696907"/>
                  <a:pt x="1611223" y="1472271"/>
                  <a:pt x="1611223" y="1415501"/>
                </a:cubicBezTo>
                <a:cubicBezTo>
                  <a:pt x="1611223" y="1387157"/>
                  <a:pt x="1636716" y="1375836"/>
                  <a:pt x="1636716" y="1375836"/>
                </a:cubicBezTo>
                <a:lnTo>
                  <a:pt x="1636879" y="1314016"/>
                </a:lnTo>
                <a:moveTo>
                  <a:pt x="1033180" y="1184838"/>
                </a:moveTo>
                <a:lnTo>
                  <a:pt x="1033180" y="1163498"/>
                </a:lnTo>
                <a:cubicBezTo>
                  <a:pt x="1033180" y="1102248"/>
                  <a:pt x="988138" y="1063967"/>
                  <a:pt x="933975" y="1063967"/>
                </a:cubicBezTo>
                <a:cubicBezTo>
                  <a:pt x="879811" y="1063967"/>
                  <a:pt x="834770" y="1102248"/>
                  <a:pt x="834770" y="1163498"/>
                </a:cubicBezTo>
                <a:lnTo>
                  <a:pt x="834770" y="1184838"/>
                </a:lnTo>
                <a:lnTo>
                  <a:pt x="1033180" y="1184838"/>
                </a:lnTo>
                <a:close/>
                <a:moveTo>
                  <a:pt x="1588254" y="1265146"/>
                </a:moveTo>
                <a:cubicBezTo>
                  <a:pt x="1588254" y="1265146"/>
                  <a:pt x="1578236" y="1188340"/>
                  <a:pt x="1578236" y="1162846"/>
                </a:cubicBezTo>
                <a:cubicBezTo>
                  <a:pt x="1578236" y="1126032"/>
                  <a:pt x="1613585" y="1111860"/>
                  <a:pt x="1613585" y="1111860"/>
                </a:cubicBezTo>
                <a:lnTo>
                  <a:pt x="1617983" y="1029840"/>
                </a:lnTo>
                <a:lnTo>
                  <a:pt x="1550950" y="1029840"/>
                </a:lnTo>
                <a:lnTo>
                  <a:pt x="1544027" y="1081316"/>
                </a:lnTo>
                <a:lnTo>
                  <a:pt x="1484814" y="1081316"/>
                </a:lnTo>
                <a:lnTo>
                  <a:pt x="1477972" y="1029840"/>
                </a:lnTo>
                <a:lnTo>
                  <a:pt x="1386505" y="1029840"/>
                </a:lnTo>
                <a:lnTo>
                  <a:pt x="1379663" y="1081316"/>
                </a:lnTo>
                <a:lnTo>
                  <a:pt x="1320450" y="1081316"/>
                </a:lnTo>
                <a:lnTo>
                  <a:pt x="1313608" y="1029840"/>
                </a:lnTo>
                <a:lnTo>
                  <a:pt x="1246494" y="1029840"/>
                </a:lnTo>
                <a:lnTo>
                  <a:pt x="1250893" y="1111860"/>
                </a:lnTo>
                <a:cubicBezTo>
                  <a:pt x="1250893" y="1111860"/>
                  <a:pt x="1286241" y="1126032"/>
                  <a:pt x="1286241" y="1162846"/>
                </a:cubicBezTo>
                <a:cubicBezTo>
                  <a:pt x="1286241" y="1188340"/>
                  <a:pt x="1276223" y="1265146"/>
                  <a:pt x="1276223" y="1265146"/>
                </a:cubicBezTo>
                <a:lnTo>
                  <a:pt x="1588254" y="1265146"/>
                </a:lnTo>
                <a:close/>
                <a:moveTo>
                  <a:pt x="1795705" y="720009"/>
                </a:moveTo>
                <a:cubicBezTo>
                  <a:pt x="1768500" y="718543"/>
                  <a:pt x="1743577" y="728153"/>
                  <a:pt x="1724925" y="744688"/>
                </a:cubicBezTo>
                <a:cubicBezTo>
                  <a:pt x="1723622" y="745828"/>
                  <a:pt x="1724762" y="747945"/>
                  <a:pt x="1726473" y="747376"/>
                </a:cubicBezTo>
                <a:cubicBezTo>
                  <a:pt x="1738120" y="744036"/>
                  <a:pt x="1750908" y="743466"/>
                  <a:pt x="1764184" y="746642"/>
                </a:cubicBezTo>
                <a:cubicBezTo>
                  <a:pt x="1792284" y="753403"/>
                  <a:pt x="1814275" y="776941"/>
                  <a:pt x="1818917" y="805448"/>
                </a:cubicBezTo>
                <a:cubicBezTo>
                  <a:pt x="1826411" y="851386"/>
                  <a:pt x="1791143" y="891133"/>
                  <a:pt x="1746591" y="891133"/>
                </a:cubicBezTo>
                <a:cubicBezTo>
                  <a:pt x="1739586" y="891133"/>
                  <a:pt x="1732826" y="890155"/>
                  <a:pt x="1726392" y="888282"/>
                </a:cubicBezTo>
                <a:cubicBezTo>
                  <a:pt x="1724762" y="887793"/>
                  <a:pt x="1723704" y="889911"/>
                  <a:pt x="1724925" y="891051"/>
                </a:cubicBezTo>
                <a:cubicBezTo>
                  <a:pt x="1742274" y="906527"/>
                  <a:pt x="1765080" y="915893"/>
                  <a:pt x="1790085" y="915893"/>
                </a:cubicBezTo>
                <a:cubicBezTo>
                  <a:pt x="1845796" y="915893"/>
                  <a:pt x="1890593" y="869467"/>
                  <a:pt x="1887986" y="813186"/>
                </a:cubicBezTo>
                <a:cubicBezTo>
                  <a:pt x="1885787" y="763665"/>
                  <a:pt x="1845225" y="722778"/>
                  <a:pt x="1795705" y="720009"/>
                </a:cubicBezTo>
                <a:moveTo>
                  <a:pt x="1583041" y="967450"/>
                </a:moveTo>
                <a:lnTo>
                  <a:pt x="1583041" y="981948"/>
                </a:lnTo>
                <a:lnTo>
                  <a:pt x="1281273" y="981948"/>
                </a:lnTo>
                <a:lnTo>
                  <a:pt x="1281273" y="967450"/>
                </a:lnTo>
                <a:cubicBezTo>
                  <a:pt x="1281273" y="932509"/>
                  <a:pt x="1432198" y="702416"/>
                  <a:pt x="1432198" y="702416"/>
                </a:cubicBezTo>
                <a:cubicBezTo>
                  <a:pt x="1432198" y="702416"/>
                  <a:pt x="1583041" y="932509"/>
                  <a:pt x="1583041" y="967450"/>
                </a:cubicBezTo>
                <a:close/>
              </a:path>
            </a:pathLst>
          </a:custGeom>
          <a:solidFill>
            <a:schemeClr val="bg1"/>
          </a:solidFill>
          <a:ln w="8132" cap="flat">
            <a:noFill/>
            <a:prstDash val="solid"/>
            <a:miter/>
          </a:ln>
        </p:spPr>
        <p:txBody>
          <a:bodyPr rtlCol="0" anchor="ctr"/>
          <a:lstStyle/>
          <a:p>
            <a:endParaRPr lang="da-DK" sz="1013" dirty="0"/>
          </a:p>
        </p:txBody>
      </p:sp>
      <p:sp>
        <p:nvSpPr>
          <p:cNvPr id="18" name="Title 1">
            <a:extLst>
              <a:ext uri="{FF2B5EF4-FFF2-40B4-BE49-F238E27FC236}">
                <a16:creationId xmlns:a16="http://schemas.microsoft.com/office/drawing/2014/main" id="{154B70EE-0C00-41A0-80F0-917877BF5A71}"/>
              </a:ext>
            </a:extLst>
          </p:cNvPr>
          <p:cNvSpPr>
            <a:spLocks noGrp="1"/>
          </p:cNvSpPr>
          <p:nvPr>
            <p:ph type="ctrTitle" hasCustomPrompt="1"/>
          </p:nvPr>
        </p:nvSpPr>
        <p:spPr>
          <a:xfrm>
            <a:off x="399849" y="1474893"/>
            <a:ext cx="6048001" cy="5250088"/>
          </a:xfrm>
        </p:spPr>
        <p:txBody>
          <a:bodyPr anchor="b" anchorCtr="0">
            <a:normAutofit/>
          </a:bodyPr>
          <a:lstStyle>
            <a:lvl1pPr algn="l">
              <a:defRPr sz="7313">
                <a:solidFill>
                  <a:schemeClr val="bg2"/>
                </a:solidFill>
              </a:defRPr>
            </a:lvl1pPr>
          </a:lstStyle>
          <a:p>
            <a:r>
              <a:rPr lang="da-DK" dirty="0"/>
              <a:t>Indsæt titel</a:t>
            </a:r>
          </a:p>
        </p:txBody>
      </p:sp>
      <p:sp>
        <p:nvSpPr>
          <p:cNvPr id="17" name="Subtitle 2">
            <a:extLst>
              <a:ext uri="{FF2B5EF4-FFF2-40B4-BE49-F238E27FC236}">
                <a16:creationId xmlns:a16="http://schemas.microsoft.com/office/drawing/2014/main" id="{920A2E9F-A570-4C30-B6F7-A8E2727CF6E6}"/>
              </a:ext>
            </a:extLst>
          </p:cNvPr>
          <p:cNvSpPr>
            <a:spLocks noGrp="1"/>
          </p:cNvSpPr>
          <p:nvPr>
            <p:ph type="subTitle" idx="1" hasCustomPrompt="1"/>
          </p:nvPr>
        </p:nvSpPr>
        <p:spPr>
          <a:xfrm>
            <a:off x="2488500" y="7695520"/>
            <a:ext cx="2304895" cy="1170478"/>
          </a:xfrm>
        </p:spPr>
        <p:txBody>
          <a:bodyPr>
            <a:normAutofit/>
          </a:bodyPr>
          <a:lstStyle>
            <a:lvl1pPr marL="0" indent="0" algn="l">
              <a:spcBef>
                <a:spcPts val="0"/>
              </a:spcBef>
              <a:spcAft>
                <a:spcPts val="0"/>
              </a:spcAft>
              <a:buFont typeface="Arial" panose="020B0604020202020204" pitchFamily="34" charset="0"/>
              <a:buChar char="​"/>
              <a:defRPr sz="1406" b="1">
                <a:solidFill>
                  <a:schemeClr val="bg2"/>
                </a:solidFill>
                <a:latin typeface="KBH" panose="00000500000000000000" pitchFamily="2" charset="0"/>
              </a:defRPr>
            </a:lvl1pPr>
            <a:lvl2pPr marL="0" indent="0" algn="l">
              <a:buFont typeface="Arial" panose="020B0604020202020204" pitchFamily="34" charset="0"/>
              <a:buChar char="​"/>
              <a:defRPr sz="1125" b="1">
                <a:latin typeface="KBH Tekst" panose="00000500000000000000" pitchFamily="2" charset="0"/>
              </a:defRPr>
            </a:lvl2pPr>
            <a:lvl3pPr marL="0" indent="0" algn="l">
              <a:buFont typeface="Arial" panose="020B0604020202020204" pitchFamily="34" charset="0"/>
              <a:buChar char="​"/>
              <a:defRPr sz="1125" b="1">
                <a:latin typeface="KBH Tekst" panose="00000500000000000000" pitchFamily="2" charset="0"/>
              </a:defRPr>
            </a:lvl3pPr>
            <a:lvl4pPr marL="0" indent="0" algn="l">
              <a:buFont typeface="Arial" panose="020B0604020202020204" pitchFamily="34" charset="0"/>
              <a:buChar char="​"/>
              <a:defRPr sz="1125" b="1">
                <a:latin typeface="KBH Tekst" panose="00000500000000000000" pitchFamily="2" charset="0"/>
              </a:defRPr>
            </a:lvl4pPr>
            <a:lvl5pPr marL="0" indent="0" algn="l">
              <a:buFont typeface="Arial" panose="020B0604020202020204" pitchFamily="34" charset="0"/>
              <a:buChar char="​"/>
              <a:defRPr sz="1125" b="1">
                <a:latin typeface="KBH Tekst" panose="00000500000000000000" pitchFamily="2" charset="0"/>
              </a:defRPr>
            </a:lvl5pPr>
            <a:lvl6pPr marL="0" indent="0" algn="l">
              <a:buFont typeface="Arial" panose="020B0604020202020204" pitchFamily="34" charset="0"/>
              <a:buChar char="​"/>
              <a:defRPr sz="1125" b="1">
                <a:latin typeface="KBH Tekst" panose="00000500000000000000" pitchFamily="2" charset="0"/>
              </a:defRPr>
            </a:lvl6pPr>
            <a:lvl7pPr marL="0" indent="0" algn="l">
              <a:buFont typeface="Arial" panose="020B0604020202020204" pitchFamily="34" charset="0"/>
              <a:buChar char="​"/>
              <a:defRPr sz="1125" b="1">
                <a:latin typeface="KBH Tekst" panose="00000500000000000000" pitchFamily="2" charset="0"/>
              </a:defRPr>
            </a:lvl7pPr>
            <a:lvl8pPr marL="0" indent="0" algn="l">
              <a:buFont typeface="Arial" panose="020B0604020202020204" pitchFamily="34" charset="0"/>
              <a:buChar char="​"/>
              <a:defRPr sz="1125" b="1">
                <a:latin typeface="KBH Tekst" panose="00000500000000000000" pitchFamily="2" charset="0"/>
              </a:defRPr>
            </a:lvl8pPr>
            <a:lvl9pPr marL="0" indent="0" algn="l">
              <a:buFont typeface="Arial" panose="020B0604020202020204" pitchFamily="34" charset="0"/>
              <a:buChar char="​"/>
              <a:defRPr sz="1125" b="1">
                <a:latin typeface="KBH Tekst" panose="00000500000000000000" pitchFamily="2" charset="0"/>
              </a:defRPr>
            </a:lvl9pPr>
          </a:lstStyle>
          <a:p>
            <a:r>
              <a:rPr lang="da-DK" dirty="0"/>
              <a:t>Undertitel eller oplægsholder (hvis ingen undertitel)</a:t>
            </a:r>
          </a:p>
        </p:txBody>
      </p:sp>
      <p:sp>
        <p:nvSpPr>
          <p:cNvPr id="22" name="Text Placeholder 7">
            <a:extLst>
              <a:ext uri="{FF2B5EF4-FFF2-40B4-BE49-F238E27FC236}">
                <a16:creationId xmlns:a16="http://schemas.microsoft.com/office/drawing/2014/main" id="{484A3C88-2876-4F34-98F7-299B17A8C2D4}"/>
              </a:ext>
            </a:extLst>
          </p:cNvPr>
          <p:cNvSpPr>
            <a:spLocks noGrp="1"/>
          </p:cNvSpPr>
          <p:nvPr>
            <p:ph type="body" sz="quarter" idx="17" hasCustomPrompt="1"/>
          </p:nvPr>
        </p:nvSpPr>
        <p:spPr>
          <a:xfrm>
            <a:off x="407744" y="448249"/>
            <a:ext cx="1923499" cy="260000"/>
          </a:xfrm>
        </p:spPr>
        <p:txBody>
          <a:bodyPr anchor="b" anchorCtr="0"/>
          <a:lstStyle>
            <a:lvl1pPr marL="0" indent="0">
              <a:spcAft>
                <a:spcPts val="0"/>
              </a:spcAft>
              <a:buNone/>
              <a:defRPr sz="563">
                <a:solidFill>
                  <a:schemeClr val="bg1"/>
                </a:solidFill>
                <a:latin typeface="KBH Tekst" panose="00000500000000000000" pitchFamily="2" charset="0"/>
              </a:defRPr>
            </a:lvl1pPr>
            <a:lvl2pPr marL="0" indent="0">
              <a:spcAft>
                <a:spcPts val="0"/>
              </a:spcAft>
              <a:buNone/>
              <a:defRPr sz="563">
                <a:solidFill>
                  <a:schemeClr val="tx1"/>
                </a:solidFill>
                <a:latin typeface="KBH Tekst" panose="00000500000000000000" pitchFamily="2" charset="0"/>
              </a:defRPr>
            </a:lvl2pPr>
            <a:lvl3pPr marL="0" indent="0">
              <a:spcAft>
                <a:spcPts val="0"/>
              </a:spcAft>
              <a:buNone/>
              <a:defRPr sz="563">
                <a:solidFill>
                  <a:schemeClr val="tx1"/>
                </a:solidFill>
                <a:latin typeface="KBH Tekst" panose="00000500000000000000" pitchFamily="2" charset="0"/>
              </a:defRPr>
            </a:lvl3pPr>
            <a:lvl4pPr marL="0" indent="0">
              <a:spcAft>
                <a:spcPts val="0"/>
              </a:spcAft>
              <a:buNone/>
              <a:defRPr sz="563">
                <a:solidFill>
                  <a:schemeClr val="tx1"/>
                </a:solidFill>
                <a:latin typeface="KBH Tekst" panose="00000500000000000000" pitchFamily="2" charset="0"/>
              </a:defRPr>
            </a:lvl4pPr>
            <a:lvl5pPr marL="0" indent="0">
              <a:spcAft>
                <a:spcPts val="0"/>
              </a:spcAft>
              <a:buNone/>
              <a:defRPr sz="563">
                <a:solidFill>
                  <a:schemeClr val="tx1"/>
                </a:solidFill>
                <a:latin typeface="KBH Tekst" panose="00000500000000000000" pitchFamily="2" charset="0"/>
              </a:defRPr>
            </a:lvl5pPr>
          </a:lstStyle>
          <a:p>
            <a:pPr lvl="0"/>
            <a:r>
              <a:rPr lang="da-DK" dirty="0"/>
              <a:t>Klik for at tilføje dato </a:t>
            </a:r>
            <a:r>
              <a:rPr lang="da-DK" dirty="0" err="1"/>
              <a:t>dd</a:t>
            </a:r>
            <a:r>
              <a:rPr lang="da-DK" dirty="0"/>
              <a:t>. </a:t>
            </a:r>
            <a:r>
              <a:rPr lang="da-DK" dirty="0" err="1"/>
              <a:t>mmmm</a:t>
            </a:r>
            <a:r>
              <a:rPr lang="da-DK" dirty="0"/>
              <a:t> </a:t>
            </a:r>
            <a:r>
              <a:rPr lang="da-DK" dirty="0" err="1"/>
              <a:t>åååå</a:t>
            </a:r>
            <a:endParaRPr lang="da-DK" dirty="0"/>
          </a:p>
        </p:txBody>
      </p:sp>
      <p:sp>
        <p:nvSpPr>
          <p:cNvPr id="23" name="Text Placeholder 9">
            <a:extLst>
              <a:ext uri="{FF2B5EF4-FFF2-40B4-BE49-F238E27FC236}">
                <a16:creationId xmlns:a16="http://schemas.microsoft.com/office/drawing/2014/main" id="{2667C43F-58F4-43CC-86BE-580C713B8815}"/>
              </a:ext>
            </a:extLst>
          </p:cNvPr>
          <p:cNvSpPr>
            <a:spLocks noGrp="1"/>
          </p:cNvSpPr>
          <p:nvPr>
            <p:ph type="body" sz="quarter" idx="18" hasCustomPrompt="1"/>
          </p:nvPr>
        </p:nvSpPr>
        <p:spPr>
          <a:xfrm>
            <a:off x="2488499" y="448249"/>
            <a:ext cx="2304896" cy="260000"/>
          </a:xfrm>
        </p:spPr>
        <p:txBody>
          <a:bodyPr anchor="b" anchorCtr="0"/>
          <a:lstStyle>
            <a:lvl1pPr marL="0" indent="0">
              <a:spcAft>
                <a:spcPts val="0"/>
              </a:spcAft>
              <a:buNone/>
              <a:defRPr sz="563">
                <a:solidFill>
                  <a:schemeClr val="bg1"/>
                </a:solidFill>
                <a:latin typeface="KBH Tekst" panose="00000500000000000000" pitchFamily="2" charset="0"/>
              </a:defRPr>
            </a:lvl1pPr>
            <a:lvl2pPr marL="0" indent="0">
              <a:spcAft>
                <a:spcPts val="0"/>
              </a:spcAft>
              <a:buNone/>
              <a:defRPr sz="563">
                <a:solidFill>
                  <a:schemeClr val="tx1"/>
                </a:solidFill>
                <a:latin typeface="KBH Tekst" panose="00000500000000000000" pitchFamily="2" charset="0"/>
              </a:defRPr>
            </a:lvl2pPr>
            <a:lvl3pPr marL="0" indent="0">
              <a:spcAft>
                <a:spcPts val="0"/>
              </a:spcAft>
              <a:buNone/>
              <a:defRPr sz="563">
                <a:solidFill>
                  <a:schemeClr val="tx1"/>
                </a:solidFill>
                <a:latin typeface="KBH Tekst" panose="00000500000000000000" pitchFamily="2" charset="0"/>
              </a:defRPr>
            </a:lvl3pPr>
            <a:lvl4pPr marL="0" indent="0">
              <a:spcAft>
                <a:spcPts val="0"/>
              </a:spcAft>
              <a:buNone/>
              <a:defRPr sz="563">
                <a:solidFill>
                  <a:schemeClr val="tx1"/>
                </a:solidFill>
                <a:latin typeface="KBH Tekst" panose="00000500000000000000" pitchFamily="2" charset="0"/>
              </a:defRPr>
            </a:lvl4pPr>
            <a:lvl5pPr marL="0" indent="0">
              <a:spcAft>
                <a:spcPts val="0"/>
              </a:spcAft>
              <a:buNone/>
              <a:defRPr sz="563">
                <a:solidFill>
                  <a:schemeClr val="tx1"/>
                </a:solidFill>
                <a:latin typeface="KBH Tekst" panose="00000500000000000000" pitchFamily="2" charset="0"/>
              </a:defRPr>
            </a:lvl5pPr>
          </a:lstStyle>
          <a:p>
            <a:pPr lvl="0"/>
            <a:r>
              <a:rPr lang="da-DK" dirty="0"/>
              <a:t>Klik for at tilføje oplægsholder / enhed</a:t>
            </a:r>
          </a:p>
        </p:txBody>
      </p:sp>
      <p:sp>
        <p:nvSpPr>
          <p:cNvPr id="24" name="Text Placeholder 17">
            <a:extLst>
              <a:ext uri="{FF2B5EF4-FFF2-40B4-BE49-F238E27FC236}">
                <a16:creationId xmlns:a16="http://schemas.microsoft.com/office/drawing/2014/main" id="{0F5851E0-A91D-4F64-8680-E5A25AAD33BA}"/>
              </a:ext>
            </a:extLst>
          </p:cNvPr>
          <p:cNvSpPr>
            <a:spLocks noGrp="1"/>
          </p:cNvSpPr>
          <p:nvPr>
            <p:ph type="body" sz="quarter" idx="19" hasCustomPrompt="1"/>
          </p:nvPr>
        </p:nvSpPr>
        <p:spPr>
          <a:xfrm>
            <a:off x="2488499" y="767146"/>
            <a:ext cx="2304896" cy="260000"/>
          </a:xfrm>
        </p:spPr>
        <p:txBody>
          <a:bodyPr anchor="t" anchorCtr="0"/>
          <a:lstStyle>
            <a:lvl1pPr marL="0" indent="0">
              <a:spcAft>
                <a:spcPts val="0"/>
              </a:spcAft>
              <a:buNone/>
              <a:defRPr sz="563">
                <a:solidFill>
                  <a:schemeClr val="bg1"/>
                </a:solidFill>
                <a:latin typeface="KBH Tekst" panose="00000500000000000000" pitchFamily="2" charset="0"/>
              </a:defRPr>
            </a:lvl1pPr>
            <a:lvl2pPr marL="0" indent="0">
              <a:spcAft>
                <a:spcPts val="0"/>
              </a:spcAft>
              <a:buNone/>
              <a:defRPr sz="563">
                <a:latin typeface="KBH Tekst" panose="00000500000000000000" pitchFamily="2" charset="0"/>
              </a:defRPr>
            </a:lvl2pPr>
            <a:lvl3pPr marL="0" indent="0">
              <a:spcAft>
                <a:spcPts val="0"/>
              </a:spcAft>
              <a:buNone/>
              <a:defRPr sz="563">
                <a:latin typeface="KBH Tekst" panose="00000500000000000000" pitchFamily="2" charset="0"/>
              </a:defRPr>
            </a:lvl3pPr>
            <a:lvl4pPr marL="0" indent="0">
              <a:spcAft>
                <a:spcPts val="0"/>
              </a:spcAft>
              <a:buNone/>
              <a:defRPr sz="563">
                <a:latin typeface="KBH Tekst" panose="00000500000000000000" pitchFamily="2" charset="0"/>
              </a:defRPr>
            </a:lvl4pPr>
            <a:lvl5pPr marL="0" indent="0">
              <a:spcAft>
                <a:spcPts val="0"/>
              </a:spcAft>
              <a:buNone/>
              <a:defRPr sz="563">
                <a:latin typeface="KBH Tekst" panose="00000500000000000000" pitchFamily="2" charset="0"/>
              </a:defRPr>
            </a:lvl5pPr>
          </a:lstStyle>
          <a:p>
            <a:pPr lvl="0"/>
            <a:r>
              <a:rPr lang="da-DK" dirty="0"/>
              <a:t>Klik for at tilføje forvaltningsnavn</a:t>
            </a:r>
          </a:p>
        </p:txBody>
      </p:sp>
      <p:sp>
        <p:nvSpPr>
          <p:cNvPr id="12" name="Date_GeneralDate">
            <a:extLst>
              <a:ext uri="{FF2B5EF4-FFF2-40B4-BE49-F238E27FC236}">
                <a16:creationId xmlns:a16="http://schemas.microsoft.com/office/drawing/2014/main" id="{9F675B9B-6B60-40BB-A625-D8A4968CE8BB}"/>
              </a:ext>
            </a:extLst>
          </p:cNvPr>
          <p:cNvSpPr>
            <a:spLocks noGrp="1"/>
          </p:cNvSpPr>
          <p:nvPr>
            <p:ph type="dt" sz="half" idx="10"/>
          </p:nvPr>
        </p:nvSpPr>
        <p:spPr>
          <a:xfrm>
            <a:off x="0" y="9984000"/>
            <a:ext cx="0" cy="0"/>
          </a:xfrm>
        </p:spPr>
        <p:txBody>
          <a:bodyPr/>
          <a:lstStyle>
            <a:lvl1pPr>
              <a:defRPr>
                <a:noFill/>
              </a:defRPr>
            </a:lvl1pPr>
          </a:lstStyle>
          <a:p>
            <a:fld id="{25283B58-4CBD-46F3-8ADF-776B253825E2}" type="datetimeFigureOut">
              <a:rPr lang="da-DK" smtClean="0"/>
              <a:t>01-10-2024</a:t>
            </a:fld>
            <a:endParaRPr lang="da-DK"/>
          </a:p>
        </p:txBody>
      </p:sp>
      <p:sp>
        <p:nvSpPr>
          <p:cNvPr id="13" name="FLD_PresentationTitle">
            <a:extLst>
              <a:ext uri="{FF2B5EF4-FFF2-40B4-BE49-F238E27FC236}">
                <a16:creationId xmlns:a16="http://schemas.microsoft.com/office/drawing/2014/main" id="{B4395921-6CE7-4AEF-AD74-151370579AF9}"/>
              </a:ext>
            </a:extLst>
          </p:cNvPr>
          <p:cNvSpPr>
            <a:spLocks noGrp="1"/>
          </p:cNvSpPr>
          <p:nvPr>
            <p:ph type="ftr" sz="quarter" idx="11"/>
          </p:nvPr>
        </p:nvSpPr>
        <p:spPr>
          <a:xfrm>
            <a:off x="0" y="9984000"/>
            <a:ext cx="0" cy="0"/>
          </a:xfrm>
        </p:spPr>
        <p:txBody>
          <a:bodyPr/>
          <a:lstStyle>
            <a:lvl1pPr>
              <a:defRPr>
                <a:noFill/>
              </a:defRPr>
            </a:lvl1pPr>
          </a:lstStyle>
          <a:p>
            <a:endParaRPr lang="da-DK"/>
          </a:p>
        </p:txBody>
      </p:sp>
      <p:sp>
        <p:nvSpPr>
          <p:cNvPr id="14" name="Slide Number Placeholder 5">
            <a:extLst>
              <a:ext uri="{FF2B5EF4-FFF2-40B4-BE49-F238E27FC236}">
                <a16:creationId xmlns:a16="http://schemas.microsoft.com/office/drawing/2014/main" id="{0265C43A-BA01-438A-9586-5E7993AD1CD6}"/>
              </a:ext>
            </a:extLst>
          </p:cNvPr>
          <p:cNvSpPr>
            <a:spLocks noGrp="1"/>
          </p:cNvSpPr>
          <p:nvPr>
            <p:ph type="sldNum" sz="quarter" idx="12"/>
          </p:nvPr>
        </p:nvSpPr>
        <p:spPr>
          <a:xfrm>
            <a:off x="0" y="9984000"/>
            <a:ext cx="0" cy="0"/>
          </a:xfrm>
        </p:spPr>
        <p:txBody>
          <a:bodyPr/>
          <a:lstStyle>
            <a:lvl1pPr>
              <a:defRPr>
                <a:noFill/>
              </a:defRPr>
            </a:lvl1pPr>
          </a:lstStyle>
          <a:p>
            <a:fld id="{3FC29278-F312-4A1B-A949-CBCEFDC69B19}" type="slidenum">
              <a:rPr lang="da-DK" smtClean="0"/>
              <a:t>‹nr.›</a:t>
            </a:fld>
            <a:endParaRPr lang="da-DK"/>
          </a:p>
        </p:txBody>
      </p:sp>
    </p:spTree>
    <p:extLst>
      <p:ext uri="{BB962C8B-B14F-4D97-AF65-F5344CB8AC3E}">
        <p14:creationId xmlns:p14="http://schemas.microsoft.com/office/powerpoint/2010/main" val="16541397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Forside lys/blå">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991F9A-7F11-4119-AA5A-7CE875573D4E}"/>
              </a:ext>
            </a:extLst>
          </p:cNvPr>
          <p:cNvSpPr/>
          <p:nvPr/>
        </p:nvSpPr>
        <p:spPr>
          <a:xfrm>
            <a:off x="0" y="0"/>
            <a:ext cx="6858000" cy="9906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15" name="Graphic 7">
            <a:extLst>
              <a:ext uri="{FF2B5EF4-FFF2-40B4-BE49-F238E27FC236}">
                <a16:creationId xmlns:a16="http://schemas.microsoft.com/office/drawing/2014/main" id="{A2506A83-7F56-4B42-B699-2119B672DFA1}"/>
              </a:ext>
            </a:extLst>
          </p:cNvPr>
          <p:cNvSpPr/>
          <p:nvPr/>
        </p:nvSpPr>
        <p:spPr>
          <a:xfrm>
            <a:off x="5873996" y="7321721"/>
            <a:ext cx="577576" cy="1544277"/>
          </a:xfrm>
          <a:custGeom>
            <a:avLst/>
            <a:gdLst>
              <a:gd name="connsiteX0" fmla="*/ 1894258 w 2964740"/>
              <a:gd name="connsiteY0" fmla="*/ 2907646 h 3086914"/>
              <a:gd name="connsiteX1" fmla="*/ 1781451 w 2964740"/>
              <a:gd name="connsiteY1" fmla="*/ 2940795 h 3086914"/>
              <a:gd name="connsiteX2" fmla="*/ 1810447 w 2964740"/>
              <a:gd name="connsiteY2" fmla="*/ 3043421 h 3086914"/>
              <a:gd name="connsiteX3" fmla="*/ 1750745 w 2964740"/>
              <a:gd name="connsiteY3" fmla="*/ 3061014 h 3086914"/>
              <a:gd name="connsiteX4" fmla="*/ 1682328 w 2964740"/>
              <a:gd name="connsiteY4" fmla="*/ 2813898 h 3086914"/>
              <a:gd name="connsiteX5" fmla="*/ 1740727 w 2964740"/>
              <a:gd name="connsiteY5" fmla="*/ 2796712 h 3086914"/>
              <a:gd name="connsiteX6" fmla="*/ 1767767 w 2964740"/>
              <a:gd name="connsiteY6" fmla="*/ 2892170 h 3086914"/>
              <a:gd name="connsiteX7" fmla="*/ 1879515 w 2964740"/>
              <a:gd name="connsiteY7" fmla="*/ 2859347 h 3086914"/>
              <a:gd name="connsiteX8" fmla="*/ 1850357 w 2964740"/>
              <a:gd name="connsiteY8" fmla="*/ 2764458 h 3086914"/>
              <a:gd name="connsiteX9" fmla="*/ 1908430 w 2964740"/>
              <a:gd name="connsiteY9" fmla="*/ 2747354 h 3086914"/>
              <a:gd name="connsiteX10" fmla="*/ 1984992 w 2964740"/>
              <a:gd name="connsiteY10" fmla="*/ 2992108 h 3086914"/>
              <a:gd name="connsiteX11" fmla="*/ 1925616 w 2964740"/>
              <a:gd name="connsiteY11" fmla="*/ 3009619 h 3086914"/>
              <a:gd name="connsiteX12" fmla="*/ 1894258 w 2964740"/>
              <a:gd name="connsiteY12" fmla="*/ 2907646 h 3086914"/>
              <a:gd name="connsiteX13" fmla="*/ 2725688 w 2964740"/>
              <a:gd name="connsiteY13" fmla="*/ 960446 h 3086914"/>
              <a:gd name="connsiteX14" fmla="*/ 2614266 w 2964740"/>
              <a:gd name="connsiteY14" fmla="*/ 926237 h 3086914"/>
              <a:gd name="connsiteX15" fmla="*/ 2649452 w 2964740"/>
              <a:gd name="connsiteY15" fmla="*/ 814815 h 3086914"/>
              <a:gd name="connsiteX16" fmla="*/ 2761037 w 2964740"/>
              <a:gd name="connsiteY16" fmla="*/ 849431 h 3086914"/>
              <a:gd name="connsiteX17" fmla="*/ 2725688 w 2964740"/>
              <a:gd name="connsiteY17" fmla="*/ 960446 h 3086914"/>
              <a:gd name="connsiteX18" fmla="*/ 2810558 w 2964740"/>
              <a:gd name="connsiteY18" fmla="*/ 823449 h 3086914"/>
              <a:gd name="connsiteX19" fmla="*/ 2621678 w 2964740"/>
              <a:gd name="connsiteY19" fmla="*/ 761873 h 3086914"/>
              <a:gd name="connsiteX20" fmla="*/ 2564664 w 2964740"/>
              <a:gd name="connsiteY20" fmla="*/ 952220 h 3086914"/>
              <a:gd name="connsiteX21" fmla="*/ 2753544 w 2964740"/>
              <a:gd name="connsiteY21" fmla="*/ 1013795 h 3086914"/>
              <a:gd name="connsiteX22" fmla="*/ 2810558 w 2964740"/>
              <a:gd name="connsiteY22" fmla="*/ 823449 h 3086914"/>
              <a:gd name="connsiteX23" fmla="*/ 1727043 w 2964740"/>
              <a:gd name="connsiteY23" fmla="*/ 133332 h 3086914"/>
              <a:gd name="connsiteX24" fmla="*/ 1707169 w 2964740"/>
              <a:gd name="connsiteY24" fmla="*/ 280592 h 3086914"/>
              <a:gd name="connsiteX25" fmla="*/ 1646816 w 2964740"/>
              <a:gd name="connsiteY25" fmla="*/ 272365 h 3086914"/>
              <a:gd name="connsiteX26" fmla="*/ 1663594 w 2964740"/>
              <a:gd name="connsiteY26" fmla="*/ 138300 h 3086914"/>
              <a:gd name="connsiteX27" fmla="*/ 1617006 w 2964740"/>
              <a:gd name="connsiteY27" fmla="*/ 58969 h 3086914"/>
              <a:gd name="connsiteX28" fmla="*/ 1551602 w 2964740"/>
              <a:gd name="connsiteY28" fmla="*/ 124210 h 3086914"/>
              <a:gd name="connsiteX29" fmla="*/ 1534824 w 2964740"/>
              <a:gd name="connsiteY29" fmla="*/ 258274 h 3086914"/>
              <a:gd name="connsiteX30" fmla="*/ 1474389 w 2964740"/>
              <a:gd name="connsiteY30" fmla="*/ 251433 h 3086914"/>
              <a:gd name="connsiteX31" fmla="*/ 1491249 w 2964740"/>
              <a:gd name="connsiteY31" fmla="*/ 104906 h 3086914"/>
              <a:gd name="connsiteX32" fmla="*/ 1623929 w 2964740"/>
              <a:gd name="connsiteY32" fmla="*/ 3014 h 3086914"/>
              <a:gd name="connsiteX33" fmla="*/ 1727043 w 2964740"/>
              <a:gd name="connsiteY33" fmla="*/ 133332 h 3086914"/>
              <a:gd name="connsiteX34" fmla="*/ 1289662 w 2964740"/>
              <a:gd name="connsiteY34" fmla="*/ 2830106 h 3086914"/>
              <a:gd name="connsiteX35" fmla="*/ 1344477 w 2964740"/>
              <a:gd name="connsiteY35" fmla="*/ 2831165 h 3086914"/>
              <a:gd name="connsiteX36" fmla="*/ 1474226 w 2964740"/>
              <a:gd name="connsiteY36" fmla="*/ 2988687 h 3086914"/>
              <a:gd name="connsiteX37" fmla="*/ 1473574 w 2964740"/>
              <a:gd name="connsiteY37" fmla="*/ 2833038 h 3086914"/>
              <a:gd name="connsiteX38" fmla="*/ 1533357 w 2964740"/>
              <a:gd name="connsiteY38" fmla="*/ 2834016 h 3086914"/>
              <a:gd name="connsiteX39" fmla="*/ 1533439 w 2964740"/>
              <a:gd name="connsiteY39" fmla="*/ 3090336 h 3086914"/>
              <a:gd name="connsiteX40" fmla="*/ 1473981 w 2964740"/>
              <a:gd name="connsiteY40" fmla="*/ 3089440 h 3086914"/>
              <a:gd name="connsiteX41" fmla="*/ 1473900 w 2964740"/>
              <a:gd name="connsiteY41" fmla="*/ 3083250 h 3086914"/>
              <a:gd name="connsiteX42" fmla="*/ 1459239 w 2964740"/>
              <a:gd name="connsiteY42" fmla="*/ 3051647 h 3086914"/>
              <a:gd name="connsiteX43" fmla="*/ 1345699 w 2964740"/>
              <a:gd name="connsiteY43" fmla="*/ 2912858 h 3086914"/>
              <a:gd name="connsiteX44" fmla="*/ 1341708 w 2964740"/>
              <a:gd name="connsiteY44" fmla="*/ 3087485 h 3086914"/>
              <a:gd name="connsiteX45" fmla="*/ 1281273 w 2964740"/>
              <a:gd name="connsiteY45" fmla="*/ 3086507 h 3086914"/>
              <a:gd name="connsiteX46" fmla="*/ 1289662 w 2964740"/>
              <a:gd name="connsiteY46" fmla="*/ 2830106 h 3086914"/>
              <a:gd name="connsiteX47" fmla="*/ 1926593 w 2964740"/>
              <a:gd name="connsiteY47" fmla="*/ 75177 h 3086914"/>
              <a:gd name="connsiteX48" fmla="*/ 1983281 w 2964740"/>
              <a:gd name="connsiteY48" fmla="*/ 95458 h 3086914"/>
              <a:gd name="connsiteX49" fmla="*/ 1936693 w 2964740"/>
              <a:gd name="connsiteY49" fmla="*/ 258274 h 3086914"/>
              <a:gd name="connsiteX50" fmla="*/ 2065626 w 2964740"/>
              <a:gd name="connsiteY50" fmla="*/ 137975 h 3086914"/>
              <a:gd name="connsiteX51" fmla="*/ 2099916 w 2964740"/>
              <a:gd name="connsiteY51" fmla="*/ 153857 h 3086914"/>
              <a:gd name="connsiteX52" fmla="*/ 2091690 w 2964740"/>
              <a:gd name="connsiteY52" fmla="*/ 329950 h 3086914"/>
              <a:gd name="connsiteX53" fmla="*/ 2184949 w 2964740"/>
              <a:gd name="connsiteY53" fmla="*/ 189369 h 3086914"/>
              <a:gd name="connsiteX54" fmla="*/ 2237565 w 2964740"/>
              <a:gd name="connsiteY54" fmla="*/ 219994 h 3086914"/>
              <a:gd name="connsiteX55" fmla="*/ 2089979 w 2964740"/>
              <a:gd name="connsiteY55" fmla="*/ 428829 h 3086914"/>
              <a:gd name="connsiteX56" fmla="*/ 2035816 w 2964740"/>
              <a:gd name="connsiteY56" fmla="*/ 403742 h 3086914"/>
              <a:gd name="connsiteX57" fmla="*/ 2043065 w 2964740"/>
              <a:gd name="connsiteY57" fmla="*/ 232700 h 3086914"/>
              <a:gd name="connsiteX58" fmla="*/ 1915760 w 2964740"/>
              <a:gd name="connsiteY58" fmla="*/ 348194 h 3086914"/>
              <a:gd name="connsiteX59" fmla="*/ 1860538 w 2964740"/>
              <a:gd name="connsiteY59" fmla="*/ 322701 h 3086914"/>
              <a:gd name="connsiteX60" fmla="*/ 1926593 w 2964740"/>
              <a:gd name="connsiteY60" fmla="*/ 75177 h 3086914"/>
              <a:gd name="connsiteX61" fmla="*/ 2387594 w 2964740"/>
              <a:gd name="connsiteY61" fmla="*/ 324085 h 3086914"/>
              <a:gd name="connsiteX62" fmla="*/ 2434183 w 2964740"/>
              <a:gd name="connsiteY62" fmla="*/ 362122 h 3086914"/>
              <a:gd name="connsiteX63" fmla="*/ 2336281 w 2964740"/>
              <a:gd name="connsiteY63" fmla="*/ 498875 h 3086914"/>
              <a:gd name="connsiteX64" fmla="*/ 2498120 w 2964740"/>
              <a:gd name="connsiteY64" fmla="*/ 428910 h 3086914"/>
              <a:gd name="connsiteX65" fmla="*/ 2525080 w 2964740"/>
              <a:gd name="connsiteY65" fmla="*/ 455299 h 3086914"/>
              <a:gd name="connsiteX66" fmla="*/ 2458210 w 2964740"/>
              <a:gd name="connsiteY66" fmla="*/ 618360 h 3086914"/>
              <a:gd name="connsiteX67" fmla="*/ 2592927 w 2964740"/>
              <a:gd name="connsiteY67" fmla="*/ 517527 h 3086914"/>
              <a:gd name="connsiteX68" fmla="*/ 2632348 w 2964740"/>
              <a:gd name="connsiteY68" fmla="*/ 563871 h 3086914"/>
              <a:gd name="connsiteX69" fmla="*/ 2423269 w 2964740"/>
              <a:gd name="connsiteY69" fmla="*/ 710886 h 3086914"/>
              <a:gd name="connsiteX70" fmla="*/ 2380671 w 2964740"/>
              <a:gd name="connsiteY70" fmla="*/ 669021 h 3086914"/>
              <a:gd name="connsiteX71" fmla="*/ 2444934 w 2964740"/>
              <a:gd name="connsiteY71" fmla="*/ 510359 h 3086914"/>
              <a:gd name="connsiteX72" fmla="*/ 2286271 w 2964740"/>
              <a:gd name="connsiteY72" fmla="*/ 576414 h 3086914"/>
              <a:gd name="connsiteX73" fmla="*/ 2242859 w 2964740"/>
              <a:gd name="connsiteY73" fmla="*/ 533816 h 3086914"/>
              <a:gd name="connsiteX74" fmla="*/ 2387594 w 2964740"/>
              <a:gd name="connsiteY74" fmla="*/ 324085 h 3086914"/>
              <a:gd name="connsiteX75" fmla="*/ 405208 w 2964740"/>
              <a:gd name="connsiteY75" fmla="*/ 2548456 h 3086914"/>
              <a:gd name="connsiteX76" fmla="*/ 293298 w 2964740"/>
              <a:gd name="connsiteY76" fmla="*/ 2515876 h 3086914"/>
              <a:gd name="connsiteX77" fmla="*/ 287026 w 2964740"/>
              <a:gd name="connsiteY77" fmla="*/ 2500971 h 3086914"/>
              <a:gd name="connsiteX78" fmla="*/ 448458 w 2964740"/>
              <a:gd name="connsiteY78" fmla="*/ 2484355 h 3086914"/>
              <a:gd name="connsiteX79" fmla="*/ 405208 w 2964740"/>
              <a:gd name="connsiteY79" fmla="*/ 2548456 h 3086914"/>
              <a:gd name="connsiteX80" fmla="*/ 326773 w 2964740"/>
              <a:gd name="connsiteY80" fmla="*/ 2403884 h 3086914"/>
              <a:gd name="connsiteX81" fmla="*/ 438847 w 2964740"/>
              <a:gd name="connsiteY81" fmla="*/ 2436870 h 3086914"/>
              <a:gd name="connsiteX82" fmla="*/ 444548 w 2964740"/>
              <a:gd name="connsiteY82" fmla="*/ 2450228 h 3086914"/>
              <a:gd name="connsiteX83" fmla="*/ 283687 w 2964740"/>
              <a:gd name="connsiteY83" fmla="*/ 2466925 h 3086914"/>
              <a:gd name="connsiteX84" fmla="*/ 326773 w 2964740"/>
              <a:gd name="connsiteY84" fmla="*/ 2403884 h 3086914"/>
              <a:gd name="connsiteX85" fmla="*/ 541147 w 2964740"/>
              <a:gd name="connsiteY85" fmla="*/ 2474826 h 3086914"/>
              <a:gd name="connsiteX86" fmla="*/ 537482 w 2964740"/>
              <a:gd name="connsiteY86" fmla="*/ 2440617 h 3086914"/>
              <a:gd name="connsiteX87" fmla="*/ 501563 w 2964740"/>
              <a:gd name="connsiteY87" fmla="*/ 2444364 h 3086914"/>
              <a:gd name="connsiteX88" fmla="*/ 488042 w 2964740"/>
              <a:gd name="connsiteY88" fmla="*/ 2410237 h 3086914"/>
              <a:gd name="connsiteX89" fmla="*/ 298266 w 2964740"/>
              <a:gd name="connsiteY89" fmla="*/ 2351512 h 3086914"/>
              <a:gd name="connsiteX90" fmla="*/ 225858 w 2964740"/>
              <a:gd name="connsiteY90" fmla="*/ 2473034 h 3086914"/>
              <a:gd name="connsiteX91" fmla="*/ 189043 w 2964740"/>
              <a:gd name="connsiteY91" fmla="*/ 2476862 h 3086914"/>
              <a:gd name="connsiteX92" fmla="*/ 193767 w 2964740"/>
              <a:gd name="connsiteY92" fmla="*/ 2510663 h 3086914"/>
              <a:gd name="connsiteX93" fmla="*/ 230175 w 2964740"/>
              <a:gd name="connsiteY93" fmla="*/ 2506917 h 3086914"/>
              <a:gd name="connsiteX94" fmla="*/ 244021 w 2964740"/>
              <a:gd name="connsiteY94" fmla="*/ 2542592 h 3086914"/>
              <a:gd name="connsiteX95" fmla="*/ 433797 w 2964740"/>
              <a:gd name="connsiteY95" fmla="*/ 2601397 h 3086914"/>
              <a:gd name="connsiteX96" fmla="*/ 506205 w 2964740"/>
              <a:gd name="connsiteY96" fmla="*/ 2478491 h 3086914"/>
              <a:gd name="connsiteX97" fmla="*/ 541147 w 2964740"/>
              <a:gd name="connsiteY97" fmla="*/ 2474826 h 3086914"/>
              <a:gd name="connsiteX98" fmla="*/ 2267620 w 2964740"/>
              <a:gd name="connsiteY98" fmla="*/ 2527605 h 3086914"/>
              <a:gd name="connsiteX99" fmla="*/ 2316896 w 2964740"/>
              <a:gd name="connsiteY99" fmla="*/ 2483460 h 3086914"/>
              <a:gd name="connsiteX100" fmla="*/ 2507324 w 2964740"/>
              <a:gd name="connsiteY100" fmla="*/ 2557334 h 3086914"/>
              <a:gd name="connsiteX101" fmla="*/ 2423187 w 2964740"/>
              <a:gd name="connsiteY101" fmla="*/ 2370734 h 3086914"/>
              <a:gd name="connsiteX102" fmla="*/ 2463667 w 2964740"/>
              <a:gd name="connsiteY102" fmla="*/ 2319584 h 3086914"/>
              <a:gd name="connsiteX103" fmla="*/ 2581605 w 2964740"/>
              <a:gd name="connsiteY103" fmla="*/ 2583071 h 3086914"/>
              <a:gd name="connsiteX104" fmla="*/ 2537379 w 2964740"/>
              <a:gd name="connsiteY104" fmla="*/ 2629986 h 3086914"/>
              <a:gd name="connsiteX105" fmla="*/ 2267620 w 2964740"/>
              <a:gd name="connsiteY105" fmla="*/ 2527605 h 3086914"/>
              <a:gd name="connsiteX106" fmla="*/ 1337229 w 2964740"/>
              <a:gd name="connsiteY106" fmla="*/ 253632 h 3086914"/>
              <a:gd name="connsiteX107" fmla="*/ 1283065 w 2964740"/>
              <a:gd name="connsiteY107" fmla="*/ 262591 h 3086914"/>
              <a:gd name="connsiteX108" fmla="*/ 1126764 w 2964740"/>
              <a:gd name="connsiteY108" fmla="*/ 131377 h 3086914"/>
              <a:gd name="connsiteX109" fmla="*/ 1155842 w 2964740"/>
              <a:gd name="connsiteY109" fmla="*/ 284257 h 3086914"/>
              <a:gd name="connsiteX110" fmla="*/ 1096873 w 2964740"/>
              <a:gd name="connsiteY110" fmla="*/ 294194 h 3086914"/>
              <a:gd name="connsiteX111" fmla="*/ 1049877 w 2964740"/>
              <a:gd name="connsiteY111" fmla="*/ 42190 h 3086914"/>
              <a:gd name="connsiteX112" fmla="*/ 1108520 w 2964740"/>
              <a:gd name="connsiteY112" fmla="*/ 32254 h 3086914"/>
              <a:gd name="connsiteX113" fmla="*/ 1109742 w 2964740"/>
              <a:gd name="connsiteY113" fmla="*/ 38362 h 3086914"/>
              <a:gd name="connsiteX114" fmla="*/ 1129941 w 2964740"/>
              <a:gd name="connsiteY114" fmla="*/ 66788 h 3086914"/>
              <a:gd name="connsiteX115" fmla="*/ 1266938 w 2964740"/>
              <a:gd name="connsiteY115" fmla="*/ 182527 h 3086914"/>
              <a:gd name="connsiteX116" fmla="*/ 1238920 w 2964740"/>
              <a:gd name="connsiteY116" fmla="*/ 10100 h 3086914"/>
              <a:gd name="connsiteX117" fmla="*/ 1298540 w 2964740"/>
              <a:gd name="connsiteY117" fmla="*/ 0 h 3086914"/>
              <a:gd name="connsiteX118" fmla="*/ 1337229 w 2964740"/>
              <a:gd name="connsiteY118" fmla="*/ 253632 h 3086914"/>
              <a:gd name="connsiteX119" fmla="*/ 2523858 w 2964740"/>
              <a:gd name="connsiteY119" fmla="*/ 2233086 h 3086914"/>
              <a:gd name="connsiteX120" fmla="*/ 2548700 w 2964740"/>
              <a:gd name="connsiteY120" fmla="*/ 2184135 h 3086914"/>
              <a:gd name="connsiteX121" fmla="*/ 2747028 w 2964740"/>
              <a:gd name="connsiteY121" fmla="*/ 2135998 h 3086914"/>
              <a:gd name="connsiteX122" fmla="*/ 2606691 w 2964740"/>
              <a:gd name="connsiteY122" fmla="*/ 2068803 h 3086914"/>
              <a:gd name="connsiteX123" fmla="*/ 2633651 w 2964740"/>
              <a:gd name="connsiteY123" fmla="*/ 2015454 h 3086914"/>
              <a:gd name="connsiteX124" fmla="*/ 2864477 w 2964740"/>
              <a:gd name="connsiteY124" fmla="*/ 2127039 h 3086914"/>
              <a:gd name="connsiteX125" fmla="*/ 2837762 w 2964740"/>
              <a:gd name="connsiteY125" fmla="*/ 2180144 h 3086914"/>
              <a:gd name="connsiteX126" fmla="*/ 2832142 w 2964740"/>
              <a:gd name="connsiteY126" fmla="*/ 2177456 h 3086914"/>
              <a:gd name="connsiteX127" fmla="*/ 2797363 w 2964740"/>
              <a:gd name="connsiteY127" fmla="*/ 2176886 h 3086914"/>
              <a:gd name="connsiteX128" fmla="*/ 2622981 w 2964740"/>
              <a:gd name="connsiteY128" fmla="*/ 2218587 h 3086914"/>
              <a:gd name="connsiteX129" fmla="*/ 2778467 w 2964740"/>
              <a:gd name="connsiteY129" fmla="*/ 2298245 h 3086914"/>
              <a:gd name="connsiteX130" fmla="*/ 2751263 w 2964740"/>
              <a:gd name="connsiteY130" fmla="*/ 2352245 h 3086914"/>
              <a:gd name="connsiteX131" fmla="*/ 2523858 w 2964740"/>
              <a:gd name="connsiteY131" fmla="*/ 2233086 h 3086914"/>
              <a:gd name="connsiteX132" fmla="*/ 230989 w 2964740"/>
              <a:gd name="connsiteY132" fmla="*/ 2015454 h 3086914"/>
              <a:gd name="connsiteX133" fmla="*/ 257542 w 2964740"/>
              <a:gd name="connsiteY133" fmla="*/ 2070513 h 3086914"/>
              <a:gd name="connsiteX134" fmla="*/ 168436 w 2964740"/>
              <a:gd name="connsiteY134" fmla="*/ 2113437 h 3086914"/>
              <a:gd name="connsiteX135" fmla="*/ 298755 w 2964740"/>
              <a:gd name="connsiteY135" fmla="*/ 2155953 h 3086914"/>
              <a:gd name="connsiteX136" fmla="*/ 326936 w 2964740"/>
              <a:gd name="connsiteY136" fmla="*/ 2214352 h 3086914"/>
              <a:gd name="connsiteX137" fmla="*/ 173894 w 2964740"/>
              <a:gd name="connsiteY137" fmla="*/ 2171021 h 3086914"/>
              <a:gd name="connsiteX138" fmla="*/ 101404 w 2964740"/>
              <a:gd name="connsiteY138" fmla="*/ 2336933 h 3086914"/>
              <a:gd name="connsiteX139" fmla="*/ 68336 w 2964740"/>
              <a:gd name="connsiteY139" fmla="*/ 2268353 h 3086914"/>
              <a:gd name="connsiteX140" fmla="*/ 128608 w 2964740"/>
              <a:gd name="connsiteY140" fmla="*/ 2132740 h 3086914"/>
              <a:gd name="connsiteX141" fmla="*/ 26634 w 2964740"/>
              <a:gd name="connsiteY141" fmla="*/ 2181935 h 3086914"/>
              <a:gd name="connsiteX142" fmla="*/ 0 w 2964740"/>
              <a:gd name="connsiteY142" fmla="*/ 2126876 h 3086914"/>
              <a:gd name="connsiteX143" fmla="*/ 230989 w 2964740"/>
              <a:gd name="connsiteY143" fmla="*/ 2015454 h 3086914"/>
              <a:gd name="connsiteX144" fmla="*/ 682542 w 2964740"/>
              <a:gd name="connsiteY144" fmla="*/ 2722349 h 3086914"/>
              <a:gd name="connsiteX145" fmla="*/ 731248 w 2964740"/>
              <a:gd name="connsiteY145" fmla="*/ 2719173 h 3086914"/>
              <a:gd name="connsiteX146" fmla="*/ 714959 w 2964740"/>
              <a:gd name="connsiteY146" fmla="*/ 2674783 h 3086914"/>
              <a:gd name="connsiteX147" fmla="*/ 681972 w 2964740"/>
              <a:gd name="connsiteY147" fmla="*/ 2652303 h 3086914"/>
              <a:gd name="connsiteX148" fmla="*/ 649555 w 2964740"/>
              <a:gd name="connsiteY148" fmla="*/ 2699869 h 3086914"/>
              <a:gd name="connsiteX149" fmla="*/ 682542 w 2964740"/>
              <a:gd name="connsiteY149" fmla="*/ 2722349 h 3086914"/>
              <a:gd name="connsiteX150" fmla="*/ 635465 w 2964740"/>
              <a:gd name="connsiteY150" fmla="*/ 2819273 h 3086914"/>
              <a:gd name="connsiteX151" fmla="*/ 686207 w 2964740"/>
              <a:gd name="connsiteY151" fmla="*/ 2815771 h 3086914"/>
              <a:gd name="connsiteX152" fmla="*/ 670162 w 2964740"/>
              <a:gd name="connsiteY152" fmla="*/ 2768449 h 3086914"/>
              <a:gd name="connsiteX153" fmla="*/ 624225 w 2964740"/>
              <a:gd name="connsiteY153" fmla="*/ 2737092 h 3086914"/>
              <a:gd name="connsiteX154" fmla="*/ 589527 w 2964740"/>
              <a:gd name="connsiteY154" fmla="*/ 2787916 h 3086914"/>
              <a:gd name="connsiteX155" fmla="*/ 635465 w 2964740"/>
              <a:gd name="connsiteY155" fmla="*/ 2819273 h 3086914"/>
              <a:gd name="connsiteX156" fmla="*/ 657456 w 2964740"/>
              <a:gd name="connsiteY156" fmla="*/ 2579732 h 3086914"/>
              <a:gd name="connsiteX157" fmla="*/ 741267 w 2964740"/>
              <a:gd name="connsiteY157" fmla="*/ 2636909 h 3086914"/>
              <a:gd name="connsiteX158" fmla="*/ 786226 w 2964740"/>
              <a:gd name="connsiteY158" fmla="*/ 2746458 h 3086914"/>
              <a:gd name="connsiteX159" fmla="*/ 727420 w 2964740"/>
              <a:gd name="connsiteY159" fmla="*/ 2771544 h 3086914"/>
              <a:gd name="connsiteX160" fmla="*/ 735158 w 2964740"/>
              <a:gd name="connsiteY160" fmla="*/ 2851771 h 3086914"/>
              <a:gd name="connsiteX161" fmla="*/ 609727 w 2964740"/>
              <a:gd name="connsiteY161" fmla="*/ 2857554 h 3086914"/>
              <a:gd name="connsiteX162" fmla="*/ 512884 w 2964740"/>
              <a:gd name="connsiteY162" fmla="*/ 2791499 h 3086914"/>
              <a:gd name="connsiteX163" fmla="*/ 657456 w 2964740"/>
              <a:gd name="connsiteY163" fmla="*/ 2579732 h 3086914"/>
              <a:gd name="connsiteX164" fmla="*/ 2886469 w 2964740"/>
              <a:gd name="connsiteY164" fmla="*/ 1944105 h 3086914"/>
              <a:gd name="connsiteX165" fmla="*/ 2857961 w 2964740"/>
              <a:gd name="connsiteY165" fmla="*/ 1893688 h 3086914"/>
              <a:gd name="connsiteX166" fmla="*/ 2907564 w 2964740"/>
              <a:gd name="connsiteY166" fmla="*/ 1831786 h 3086914"/>
              <a:gd name="connsiteX167" fmla="*/ 2887446 w 2964740"/>
              <a:gd name="connsiteY167" fmla="*/ 1784465 h 3086914"/>
              <a:gd name="connsiteX168" fmla="*/ 2842568 w 2964740"/>
              <a:gd name="connsiteY168" fmla="*/ 1829262 h 3086914"/>
              <a:gd name="connsiteX169" fmla="*/ 2743933 w 2964740"/>
              <a:gd name="connsiteY169" fmla="*/ 1905091 h 3086914"/>
              <a:gd name="connsiteX170" fmla="*/ 2685941 w 2964740"/>
              <a:gd name="connsiteY170" fmla="*/ 1792039 h 3086914"/>
              <a:gd name="connsiteX171" fmla="*/ 2745318 w 2964740"/>
              <a:gd name="connsiteY171" fmla="*/ 1701468 h 3086914"/>
              <a:gd name="connsiteX172" fmla="*/ 2772603 w 2964740"/>
              <a:gd name="connsiteY172" fmla="*/ 1750501 h 3086914"/>
              <a:gd name="connsiteX173" fmla="*/ 2735544 w 2964740"/>
              <a:gd name="connsiteY173" fmla="*/ 1803687 h 3086914"/>
              <a:gd name="connsiteX174" fmla="*/ 2751019 w 2964740"/>
              <a:gd name="connsiteY174" fmla="*/ 1846366 h 3086914"/>
              <a:gd name="connsiteX175" fmla="*/ 2792558 w 2964740"/>
              <a:gd name="connsiteY175" fmla="*/ 1804094 h 3086914"/>
              <a:gd name="connsiteX176" fmla="*/ 2894125 w 2964740"/>
              <a:gd name="connsiteY176" fmla="*/ 1725333 h 3086914"/>
              <a:gd name="connsiteX177" fmla="*/ 2957736 w 2964740"/>
              <a:gd name="connsiteY177" fmla="*/ 1843597 h 3086914"/>
              <a:gd name="connsiteX178" fmla="*/ 2886469 w 2964740"/>
              <a:gd name="connsiteY178" fmla="*/ 1944105 h 3086914"/>
              <a:gd name="connsiteX179" fmla="*/ 2714367 w 2964740"/>
              <a:gd name="connsiteY179" fmla="*/ 1367120 h 3086914"/>
              <a:gd name="connsiteX180" fmla="*/ 2701417 w 2964740"/>
              <a:gd name="connsiteY180" fmla="*/ 1307337 h 3086914"/>
              <a:gd name="connsiteX181" fmla="*/ 2798096 w 2964740"/>
              <a:gd name="connsiteY181" fmla="*/ 1286323 h 3086914"/>
              <a:gd name="connsiteX182" fmla="*/ 2681299 w 2964740"/>
              <a:gd name="connsiteY182" fmla="*/ 1214648 h 3086914"/>
              <a:gd name="connsiteX183" fmla="*/ 2667534 w 2964740"/>
              <a:gd name="connsiteY183" fmla="*/ 1151281 h 3086914"/>
              <a:gd name="connsiteX184" fmla="*/ 2806241 w 2964740"/>
              <a:gd name="connsiteY184" fmla="*/ 1229146 h 3086914"/>
              <a:gd name="connsiteX185" fmla="*/ 2915464 w 2964740"/>
              <a:gd name="connsiteY185" fmla="*/ 1084737 h 3086914"/>
              <a:gd name="connsiteX186" fmla="*/ 2931591 w 2964740"/>
              <a:gd name="connsiteY186" fmla="*/ 1159181 h 3086914"/>
              <a:gd name="connsiteX187" fmla="*/ 2841346 w 2964740"/>
              <a:gd name="connsiteY187" fmla="*/ 1276956 h 3086914"/>
              <a:gd name="connsiteX188" fmla="*/ 2951954 w 2964740"/>
              <a:gd name="connsiteY188" fmla="*/ 1252929 h 3086914"/>
              <a:gd name="connsiteX189" fmla="*/ 2964904 w 2964740"/>
              <a:gd name="connsiteY189" fmla="*/ 1312713 h 3086914"/>
              <a:gd name="connsiteX190" fmla="*/ 2714367 w 2964740"/>
              <a:gd name="connsiteY190" fmla="*/ 1367120 h 3086914"/>
              <a:gd name="connsiteX191" fmla="*/ 966717 w 2964740"/>
              <a:gd name="connsiteY191" fmla="*/ 338990 h 3086914"/>
              <a:gd name="connsiteX192" fmla="*/ 791521 w 2964740"/>
              <a:gd name="connsiteY192" fmla="*/ 421661 h 3086914"/>
              <a:gd name="connsiteX193" fmla="*/ 769774 w 2964740"/>
              <a:gd name="connsiteY193" fmla="*/ 375642 h 3086914"/>
              <a:gd name="connsiteX194" fmla="*/ 889667 w 2964740"/>
              <a:gd name="connsiteY194" fmla="*/ 319036 h 3086914"/>
              <a:gd name="connsiteX195" fmla="*/ 868409 w 2964740"/>
              <a:gd name="connsiteY195" fmla="*/ 273994 h 3086914"/>
              <a:gd name="connsiteX196" fmla="*/ 768308 w 2964740"/>
              <a:gd name="connsiteY196" fmla="*/ 321235 h 3086914"/>
              <a:gd name="connsiteX197" fmla="*/ 746642 w 2964740"/>
              <a:gd name="connsiteY197" fmla="*/ 275216 h 3086914"/>
              <a:gd name="connsiteX198" fmla="*/ 846662 w 2964740"/>
              <a:gd name="connsiteY198" fmla="*/ 227976 h 3086914"/>
              <a:gd name="connsiteX199" fmla="*/ 823693 w 2964740"/>
              <a:gd name="connsiteY199" fmla="*/ 179269 h 3086914"/>
              <a:gd name="connsiteX200" fmla="*/ 703800 w 2964740"/>
              <a:gd name="connsiteY200" fmla="*/ 235876 h 3086914"/>
              <a:gd name="connsiteX201" fmla="*/ 682053 w 2964740"/>
              <a:gd name="connsiteY201" fmla="*/ 189776 h 3086914"/>
              <a:gd name="connsiteX202" fmla="*/ 857331 w 2964740"/>
              <a:gd name="connsiteY202" fmla="*/ 107105 h 3086914"/>
              <a:gd name="connsiteX203" fmla="*/ 966717 w 2964740"/>
              <a:gd name="connsiteY203" fmla="*/ 338990 h 3086914"/>
              <a:gd name="connsiteX204" fmla="*/ 958084 w 2964740"/>
              <a:gd name="connsiteY204" fmla="*/ 2745481 h 3086914"/>
              <a:gd name="connsiteX205" fmla="*/ 1142891 w 2964740"/>
              <a:gd name="connsiteY205" fmla="*/ 2803635 h 3086914"/>
              <a:gd name="connsiteX206" fmla="*/ 1127660 w 2964740"/>
              <a:gd name="connsiteY206" fmla="*/ 2852179 h 3086914"/>
              <a:gd name="connsiteX207" fmla="*/ 1001170 w 2964740"/>
              <a:gd name="connsiteY207" fmla="*/ 2812350 h 3086914"/>
              <a:gd name="connsiteX208" fmla="*/ 986265 w 2964740"/>
              <a:gd name="connsiteY208" fmla="*/ 2859835 h 3086914"/>
              <a:gd name="connsiteX209" fmla="*/ 1091742 w 2964740"/>
              <a:gd name="connsiteY209" fmla="*/ 2893066 h 3086914"/>
              <a:gd name="connsiteX210" fmla="*/ 1076510 w 2964740"/>
              <a:gd name="connsiteY210" fmla="*/ 2941610 h 3086914"/>
              <a:gd name="connsiteX211" fmla="*/ 970953 w 2964740"/>
              <a:gd name="connsiteY211" fmla="*/ 2908460 h 3086914"/>
              <a:gd name="connsiteX212" fmla="*/ 954826 w 2964740"/>
              <a:gd name="connsiteY212" fmla="*/ 2959773 h 3086914"/>
              <a:gd name="connsiteX213" fmla="*/ 1081316 w 2964740"/>
              <a:gd name="connsiteY213" fmla="*/ 2999601 h 3086914"/>
              <a:gd name="connsiteX214" fmla="*/ 1066004 w 2964740"/>
              <a:gd name="connsiteY214" fmla="*/ 3048226 h 3086914"/>
              <a:gd name="connsiteX215" fmla="*/ 881196 w 2964740"/>
              <a:gd name="connsiteY215" fmla="*/ 2990072 h 3086914"/>
              <a:gd name="connsiteX216" fmla="*/ 958084 w 2964740"/>
              <a:gd name="connsiteY216" fmla="*/ 2745481 h 3086914"/>
              <a:gd name="connsiteX217" fmla="*/ 2163772 w 2964740"/>
              <a:gd name="connsiteY217" fmla="*/ 2789545 h 3086914"/>
              <a:gd name="connsiteX218" fmla="*/ 2148541 w 2964740"/>
              <a:gd name="connsiteY218" fmla="*/ 2687489 h 3086914"/>
              <a:gd name="connsiteX219" fmla="*/ 2234307 w 2964740"/>
              <a:gd name="connsiteY219" fmla="*/ 2745562 h 3086914"/>
              <a:gd name="connsiteX220" fmla="*/ 2163772 w 2964740"/>
              <a:gd name="connsiteY220" fmla="*/ 2789545 h 3086914"/>
              <a:gd name="connsiteX221" fmla="*/ 2327729 w 2964740"/>
              <a:gd name="connsiteY221" fmla="*/ 2808767 h 3086914"/>
              <a:gd name="connsiteX222" fmla="*/ 2379531 w 2964740"/>
              <a:gd name="connsiteY222" fmla="*/ 2770322 h 3086914"/>
              <a:gd name="connsiteX223" fmla="*/ 2144876 w 2964740"/>
              <a:gd name="connsiteY223" fmla="*/ 2619479 h 3086914"/>
              <a:gd name="connsiteX224" fmla="*/ 2090305 w 2964740"/>
              <a:gd name="connsiteY224" fmla="*/ 2653851 h 3086914"/>
              <a:gd name="connsiteX225" fmla="*/ 2125247 w 2964740"/>
              <a:gd name="connsiteY225" fmla="*/ 2930370 h 3086914"/>
              <a:gd name="connsiteX226" fmla="*/ 2180469 w 2964740"/>
              <a:gd name="connsiteY226" fmla="*/ 2901455 h 3086914"/>
              <a:gd name="connsiteX227" fmla="*/ 2171999 w 2964740"/>
              <a:gd name="connsiteY227" fmla="*/ 2844523 h 3086914"/>
              <a:gd name="connsiteX228" fmla="*/ 2280570 w 2964740"/>
              <a:gd name="connsiteY228" fmla="*/ 2776839 h 3086914"/>
              <a:gd name="connsiteX229" fmla="*/ 2327729 w 2964740"/>
              <a:gd name="connsiteY229" fmla="*/ 2808767 h 3086914"/>
              <a:gd name="connsiteX230" fmla="*/ 1432198 w 2964740"/>
              <a:gd name="connsiteY230" fmla="*/ 2344752 h 3086914"/>
              <a:gd name="connsiteX231" fmla="*/ 1173028 w 2964740"/>
              <a:gd name="connsiteY231" fmla="*/ 2415450 h 3086914"/>
              <a:gd name="connsiteX232" fmla="*/ 1432198 w 2964740"/>
              <a:gd name="connsiteY232" fmla="*/ 2452591 h 3086914"/>
              <a:gd name="connsiteX233" fmla="*/ 1691368 w 2964740"/>
              <a:gd name="connsiteY233" fmla="*/ 2415450 h 3086914"/>
              <a:gd name="connsiteX234" fmla="*/ 1432198 w 2964740"/>
              <a:gd name="connsiteY234" fmla="*/ 2344752 h 3086914"/>
              <a:gd name="connsiteX235" fmla="*/ 1917878 w 2964740"/>
              <a:gd name="connsiteY235" fmla="*/ 2191872 h 3086914"/>
              <a:gd name="connsiteX236" fmla="*/ 1768338 w 2964740"/>
              <a:gd name="connsiteY236" fmla="*/ 2227873 h 3086914"/>
              <a:gd name="connsiteX237" fmla="*/ 1619205 w 2964740"/>
              <a:gd name="connsiteY237" fmla="*/ 2189755 h 3086914"/>
              <a:gd name="connsiteX238" fmla="*/ 1432117 w 2964740"/>
              <a:gd name="connsiteY238" fmla="*/ 2134288 h 3086914"/>
              <a:gd name="connsiteX239" fmla="*/ 1245028 w 2964740"/>
              <a:gd name="connsiteY239" fmla="*/ 2189755 h 3086914"/>
              <a:gd name="connsiteX240" fmla="*/ 1095895 w 2964740"/>
              <a:gd name="connsiteY240" fmla="*/ 2227873 h 3086914"/>
              <a:gd name="connsiteX241" fmla="*/ 946355 w 2964740"/>
              <a:gd name="connsiteY241" fmla="*/ 2191872 h 3086914"/>
              <a:gd name="connsiteX242" fmla="*/ 745013 w 2964740"/>
              <a:gd name="connsiteY242" fmla="*/ 2138442 h 3086914"/>
              <a:gd name="connsiteX243" fmla="*/ 1098502 w 2964740"/>
              <a:gd name="connsiteY243" fmla="*/ 2327077 h 3086914"/>
              <a:gd name="connsiteX244" fmla="*/ 1283961 w 2964740"/>
              <a:gd name="connsiteY244" fmla="*/ 2284235 h 3086914"/>
              <a:gd name="connsiteX245" fmla="*/ 1432117 w 2964740"/>
              <a:gd name="connsiteY245" fmla="*/ 2236343 h 3086914"/>
              <a:gd name="connsiteX246" fmla="*/ 1580272 w 2964740"/>
              <a:gd name="connsiteY246" fmla="*/ 2284235 h 3086914"/>
              <a:gd name="connsiteX247" fmla="*/ 1765731 w 2964740"/>
              <a:gd name="connsiteY247" fmla="*/ 2327077 h 3086914"/>
              <a:gd name="connsiteX248" fmla="*/ 2119220 w 2964740"/>
              <a:gd name="connsiteY248" fmla="*/ 2138442 h 3086914"/>
              <a:gd name="connsiteX249" fmla="*/ 1917878 w 2964740"/>
              <a:gd name="connsiteY249" fmla="*/ 2191872 h 3086914"/>
              <a:gd name="connsiteX250" fmla="*/ 2114577 w 2964740"/>
              <a:gd name="connsiteY250" fmla="*/ 1920077 h 3086914"/>
              <a:gd name="connsiteX251" fmla="*/ 1920403 w 2964740"/>
              <a:gd name="connsiteY251" fmla="*/ 1983037 h 3086914"/>
              <a:gd name="connsiteX252" fmla="*/ 1772736 w 2964740"/>
              <a:gd name="connsiteY252" fmla="*/ 2026857 h 3086914"/>
              <a:gd name="connsiteX253" fmla="*/ 1624988 w 2964740"/>
              <a:gd name="connsiteY253" fmla="*/ 1983037 h 3086914"/>
              <a:gd name="connsiteX254" fmla="*/ 1432198 w 2964740"/>
              <a:gd name="connsiteY254" fmla="*/ 1929525 h 3086914"/>
              <a:gd name="connsiteX255" fmla="*/ 1239408 w 2964740"/>
              <a:gd name="connsiteY255" fmla="*/ 1983037 h 3086914"/>
              <a:gd name="connsiteX256" fmla="*/ 1091660 w 2964740"/>
              <a:gd name="connsiteY256" fmla="*/ 2026857 h 3086914"/>
              <a:gd name="connsiteX257" fmla="*/ 943993 w 2964740"/>
              <a:gd name="connsiteY257" fmla="*/ 1983037 h 3086914"/>
              <a:gd name="connsiteX258" fmla="*/ 749819 w 2964740"/>
              <a:gd name="connsiteY258" fmla="*/ 1920077 h 3086914"/>
              <a:gd name="connsiteX259" fmla="*/ 614125 w 2964740"/>
              <a:gd name="connsiteY259" fmla="*/ 1939543 h 3086914"/>
              <a:gd name="connsiteX260" fmla="*/ 667148 w 2964740"/>
              <a:gd name="connsiteY260" fmla="*/ 2031825 h 3086914"/>
              <a:gd name="connsiteX261" fmla="*/ 749737 w 2964740"/>
              <a:gd name="connsiteY261" fmla="*/ 2023843 h 3086914"/>
              <a:gd name="connsiteX262" fmla="*/ 902291 w 2964740"/>
              <a:gd name="connsiteY262" fmla="*/ 2067581 h 3086914"/>
              <a:gd name="connsiteX263" fmla="*/ 1082945 w 2964740"/>
              <a:gd name="connsiteY263" fmla="*/ 2127283 h 3086914"/>
              <a:gd name="connsiteX264" fmla="*/ 1279237 w 2964740"/>
              <a:gd name="connsiteY264" fmla="*/ 2070513 h 3086914"/>
              <a:gd name="connsiteX265" fmla="*/ 1432198 w 2964740"/>
              <a:gd name="connsiteY265" fmla="*/ 2029056 h 3086914"/>
              <a:gd name="connsiteX266" fmla="*/ 1585159 w 2964740"/>
              <a:gd name="connsiteY266" fmla="*/ 2070513 h 3086914"/>
              <a:gd name="connsiteX267" fmla="*/ 1781451 w 2964740"/>
              <a:gd name="connsiteY267" fmla="*/ 2127283 h 3086914"/>
              <a:gd name="connsiteX268" fmla="*/ 1962105 w 2964740"/>
              <a:gd name="connsiteY268" fmla="*/ 2067581 h 3086914"/>
              <a:gd name="connsiteX269" fmla="*/ 2114658 w 2964740"/>
              <a:gd name="connsiteY269" fmla="*/ 2023843 h 3086914"/>
              <a:gd name="connsiteX270" fmla="*/ 2197248 w 2964740"/>
              <a:gd name="connsiteY270" fmla="*/ 2031825 h 3086914"/>
              <a:gd name="connsiteX271" fmla="*/ 2250271 w 2964740"/>
              <a:gd name="connsiteY271" fmla="*/ 1939543 h 3086914"/>
              <a:gd name="connsiteX272" fmla="*/ 2114577 w 2964740"/>
              <a:gd name="connsiteY272" fmla="*/ 1920077 h 3086914"/>
              <a:gd name="connsiteX273" fmla="*/ 1038800 w 2964740"/>
              <a:gd name="connsiteY273" fmla="*/ 776941 h 3086914"/>
              <a:gd name="connsiteX274" fmla="*/ 961016 w 2964740"/>
              <a:gd name="connsiteY274" fmla="*/ 759349 h 3086914"/>
              <a:gd name="connsiteX275" fmla="*/ 1015179 w 2964740"/>
              <a:gd name="connsiteY275" fmla="*/ 817910 h 3086914"/>
              <a:gd name="connsiteX276" fmla="*/ 961016 w 2964740"/>
              <a:gd name="connsiteY276" fmla="*/ 876472 h 3086914"/>
              <a:gd name="connsiteX277" fmla="*/ 1038800 w 2964740"/>
              <a:gd name="connsiteY277" fmla="*/ 858879 h 3086914"/>
              <a:gd name="connsiteX278" fmla="*/ 1062420 w 2964740"/>
              <a:gd name="connsiteY278" fmla="*/ 935034 h 3086914"/>
              <a:gd name="connsiteX279" fmla="*/ 1086040 w 2964740"/>
              <a:gd name="connsiteY279" fmla="*/ 858879 h 3086914"/>
              <a:gd name="connsiteX280" fmla="*/ 1163824 w 2964740"/>
              <a:gd name="connsiteY280" fmla="*/ 876472 h 3086914"/>
              <a:gd name="connsiteX281" fmla="*/ 1109660 w 2964740"/>
              <a:gd name="connsiteY281" fmla="*/ 817910 h 3086914"/>
              <a:gd name="connsiteX282" fmla="*/ 1163824 w 2964740"/>
              <a:gd name="connsiteY282" fmla="*/ 759349 h 3086914"/>
              <a:gd name="connsiteX283" fmla="*/ 1086040 w 2964740"/>
              <a:gd name="connsiteY283" fmla="*/ 776941 h 3086914"/>
              <a:gd name="connsiteX284" fmla="*/ 1062420 w 2964740"/>
              <a:gd name="connsiteY284" fmla="*/ 700787 h 3086914"/>
              <a:gd name="connsiteX285" fmla="*/ 1038800 w 2964740"/>
              <a:gd name="connsiteY285" fmla="*/ 776941 h 3086914"/>
              <a:gd name="connsiteX286" fmla="*/ 2027427 w 2964740"/>
              <a:gd name="connsiteY286" fmla="*/ 1425438 h 3086914"/>
              <a:gd name="connsiteX287" fmla="*/ 2052106 w 2964740"/>
              <a:gd name="connsiteY287" fmla="*/ 1425438 h 3086914"/>
              <a:gd name="connsiteX288" fmla="*/ 2052106 w 2964740"/>
              <a:gd name="connsiteY288" fmla="*/ 1389030 h 3086914"/>
              <a:gd name="connsiteX289" fmla="*/ 2020422 w 2964740"/>
              <a:gd name="connsiteY289" fmla="*/ 1349446 h 3086914"/>
              <a:gd name="connsiteX290" fmla="*/ 2020178 w 2964740"/>
              <a:gd name="connsiteY290" fmla="*/ 1349446 h 3086914"/>
              <a:gd name="connsiteX291" fmla="*/ 2018467 w 2964740"/>
              <a:gd name="connsiteY291" fmla="*/ 1317681 h 3086914"/>
              <a:gd name="connsiteX292" fmla="*/ 2049011 w 2964740"/>
              <a:gd name="connsiteY292" fmla="*/ 1292920 h 3086914"/>
              <a:gd name="connsiteX293" fmla="*/ 2055119 w 2964740"/>
              <a:gd name="connsiteY293" fmla="*/ 1227517 h 3086914"/>
              <a:gd name="connsiteX294" fmla="*/ 2010485 w 2964740"/>
              <a:gd name="connsiteY294" fmla="*/ 1227517 h 3086914"/>
              <a:gd name="connsiteX295" fmla="*/ 2004702 w 2964740"/>
              <a:gd name="connsiteY295" fmla="*/ 1273861 h 3086914"/>
              <a:gd name="connsiteX296" fmla="*/ 1961535 w 2964740"/>
              <a:gd name="connsiteY296" fmla="*/ 1273861 h 3086914"/>
              <a:gd name="connsiteX297" fmla="*/ 1955182 w 2964740"/>
              <a:gd name="connsiteY297" fmla="*/ 1227517 h 3086914"/>
              <a:gd name="connsiteX298" fmla="*/ 1930584 w 2964740"/>
              <a:gd name="connsiteY298" fmla="*/ 1227517 h 3086914"/>
              <a:gd name="connsiteX299" fmla="*/ 1905905 w 2964740"/>
              <a:gd name="connsiteY299" fmla="*/ 1227517 h 3086914"/>
              <a:gd name="connsiteX300" fmla="*/ 1899552 w 2964740"/>
              <a:gd name="connsiteY300" fmla="*/ 1273861 h 3086914"/>
              <a:gd name="connsiteX301" fmla="*/ 1856384 w 2964740"/>
              <a:gd name="connsiteY301" fmla="*/ 1273861 h 3086914"/>
              <a:gd name="connsiteX302" fmla="*/ 1850601 w 2964740"/>
              <a:gd name="connsiteY302" fmla="*/ 1227517 h 3086914"/>
              <a:gd name="connsiteX303" fmla="*/ 1805967 w 2964740"/>
              <a:gd name="connsiteY303" fmla="*/ 1227517 h 3086914"/>
              <a:gd name="connsiteX304" fmla="*/ 1812076 w 2964740"/>
              <a:gd name="connsiteY304" fmla="*/ 1292920 h 3086914"/>
              <a:gd name="connsiteX305" fmla="*/ 1842619 w 2964740"/>
              <a:gd name="connsiteY305" fmla="*/ 1317681 h 3086914"/>
              <a:gd name="connsiteX306" fmla="*/ 1840827 w 2964740"/>
              <a:gd name="connsiteY306" fmla="*/ 1349446 h 3086914"/>
              <a:gd name="connsiteX307" fmla="*/ 1840664 w 2964740"/>
              <a:gd name="connsiteY307" fmla="*/ 1349446 h 3086914"/>
              <a:gd name="connsiteX308" fmla="*/ 1808899 w 2964740"/>
              <a:gd name="connsiteY308" fmla="*/ 1389030 h 3086914"/>
              <a:gd name="connsiteX309" fmla="*/ 1808899 w 2964740"/>
              <a:gd name="connsiteY309" fmla="*/ 1425438 h 3086914"/>
              <a:gd name="connsiteX310" fmla="*/ 1833578 w 2964740"/>
              <a:gd name="connsiteY310" fmla="*/ 1425438 h 3086914"/>
              <a:gd name="connsiteX311" fmla="*/ 1771514 w 2964740"/>
              <a:gd name="connsiteY311" fmla="*/ 1859153 h 3086914"/>
              <a:gd name="connsiteX312" fmla="*/ 1930584 w 2964740"/>
              <a:gd name="connsiteY312" fmla="*/ 1859153 h 3086914"/>
              <a:gd name="connsiteX313" fmla="*/ 2089654 w 2964740"/>
              <a:gd name="connsiteY313" fmla="*/ 1859153 h 3086914"/>
              <a:gd name="connsiteX314" fmla="*/ 2027427 w 2964740"/>
              <a:gd name="connsiteY314" fmla="*/ 1425438 h 3086914"/>
              <a:gd name="connsiteX315" fmla="*/ 2029626 w 2964740"/>
              <a:gd name="connsiteY315" fmla="*/ 1184838 h 3086914"/>
              <a:gd name="connsiteX316" fmla="*/ 2029626 w 2964740"/>
              <a:gd name="connsiteY316" fmla="*/ 1163498 h 3086914"/>
              <a:gd name="connsiteX317" fmla="*/ 1930421 w 2964740"/>
              <a:gd name="connsiteY317" fmla="*/ 1063967 h 3086914"/>
              <a:gd name="connsiteX318" fmla="*/ 1831216 w 2964740"/>
              <a:gd name="connsiteY318" fmla="*/ 1163498 h 3086914"/>
              <a:gd name="connsiteX319" fmla="*/ 1831216 w 2964740"/>
              <a:gd name="connsiteY319" fmla="*/ 1184838 h 3086914"/>
              <a:gd name="connsiteX320" fmla="*/ 2029626 w 2964740"/>
              <a:gd name="connsiteY320" fmla="*/ 1184838 h 3086914"/>
              <a:gd name="connsiteX321" fmla="*/ 1030899 w 2964740"/>
              <a:gd name="connsiteY321" fmla="*/ 1425438 h 3086914"/>
              <a:gd name="connsiteX322" fmla="*/ 1055578 w 2964740"/>
              <a:gd name="connsiteY322" fmla="*/ 1425438 h 3086914"/>
              <a:gd name="connsiteX323" fmla="*/ 1055578 w 2964740"/>
              <a:gd name="connsiteY323" fmla="*/ 1389030 h 3086914"/>
              <a:gd name="connsiteX324" fmla="*/ 1023813 w 2964740"/>
              <a:gd name="connsiteY324" fmla="*/ 1349446 h 3086914"/>
              <a:gd name="connsiteX325" fmla="*/ 1023650 w 2964740"/>
              <a:gd name="connsiteY325" fmla="*/ 1349446 h 3086914"/>
              <a:gd name="connsiteX326" fmla="*/ 1021858 w 2964740"/>
              <a:gd name="connsiteY326" fmla="*/ 1317681 h 3086914"/>
              <a:gd name="connsiteX327" fmla="*/ 1052402 w 2964740"/>
              <a:gd name="connsiteY327" fmla="*/ 1292920 h 3086914"/>
              <a:gd name="connsiteX328" fmla="*/ 1058510 w 2964740"/>
              <a:gd name="connsiteY328" fmla="*/ 1227517 h 3086914"/>
              <a:gd name="connsiteX329" fmla="*/ 1013876 w 2964740"/>
              <a:gd name="connsiteY329" fmla="*/ 1227517 h 3086914"/>
              <a:gd name="connsiteX330" fmla="*/ 1008093 w 2964740"/>
              <a:gd name="connsiteY330" fmla="*/ 1273861 h 3086914"/>
              <a:gd name="connsiteX331" fmla="*/ 964925 w 2964740"/>
              <a:gd name="connsiteY331" fmla="*/ 1273861 h 3086914"/>
              <a:gd name="connsiteX332" fmla="*/ 958572 w 2964740"/>
              <a:gd name="connsiteY332" fmla="*/ 1227517 h 3086914"/>
              <a:gd name="connsiteX333" fmla="*/ 933893 w 2964740"/>
              <a:gd name="connsiteY333" fmla="*/ 1227517 h 3086914"/>
              <a:gd name="connsiteX334" fmla="*/ 909296 w 2964740"/>
              <a:gd name="connsiteY334" fmla="*/ 1227517 h 3086914"/>
              <a:gd name="connsiteX335" fmla="*/ 902943 w 2964740"/>
              <a:gd name="connsiteY335" fmla="*/ 1273861 h 3086914"/>
              <a:gd name="connsiteX336" fmla="*/ 859775 w 2964740"/>
              <a:gd name="connsiteY336" fmla="*/ 1273861 h 3086914"/>
              <a:gd name="connsiteX337" fmla="*/ 853992 w 2964740"/>
              <a:gd name="connsiteY337" fmla="*/ 1227517 h 3086914"/>
              <a:gd name="connsiteX338" fmla="*/ 809358 w 2964740"/>
              <a:gd name="connsiteY338" fmla="*/ 1227517 h 3086914"/>
              <a:gd name="connsiteX339" fmla="*/ 815385 w 2964740"/>
              <a:gd name="connsiteY339" fmla="*/ 1292920 h 3086914"/>
              <a:gd name="connsiteX340" fmla="*/ 845929 w 2964740"/>
              <a:gd name="connsiteY340" fmla="*/ 1317681 h 3086914"/>
              <a:gd name="connsiteX341" fmla="*/ 844137 w 2964740"/>
              <a:gd name="connsiteY341" fmla="*/ 1349446 h 3086914"/>
              <a:gd name="connsiteX342" fmla="*/ 843974 w 2964740"/>
              <a:gd name="connsiteY342" fmla="*/ 1349446 h 3086914"/>
              <a:gd name="connsiteX343" fmla="*/ 812209 w 2964740"/>
              <a:gd name="connsiteY343" fmla="*/ 1389030 h 3086914"/>
              <a:gd name="connsiteX344" fmla="*/ 812209 w 2964740"/>
              <a:gd name="connsiteY344" fmla="*/ 1425438 h 3086914"/>
              <a:gd name="connsiteX345" fmla="*/ 836888 w 2964740"/>
              <a:gd name="connsiteY345" fmla="*/ 1425438 h 3086914"/>
              <a:gd name="connsiteX346" fmla="*/ 774824 w 2964740"/>
              <a:gd name="connsiteY346" fmla="*/ 1859153 h 3086914"/>
              <a:gd name="connsiteX347" fmla="*/ 933812 w 2964740"/>
              <a:gd name="connsiteY347" fmla="*/ 1859153 h 3086914"/>
              <a:gd name="connsiteX348" fmla="*/ 1092882 w 2964740"/>
              <a:gd name="connsiteY348" fmla="*/ 1859153 h 3086914"/>
              <a:gd name="connsiteX349" fmla="*/ 1030899 w 2964740"/>
              <a:gd name="connsiteY349" fmla="*/ 1425438 h 3086914"/>
              <a:gd name="connsiteX350" fmla="*/ 1482289 w 2964740"/>
              <a:gd name="connsiteY350" fmla="*/ 622107 h 3086914"/>
              <a:gd name="connsiteX351" fmla="*/ 1432198 w 2964740"/>
              <a:gd name="connsiteY351" fmla="*/ 572016 h 3086914"/>
              <a:gd name="connsiteX352" fmla="*/ 1382107 w 2964740"/>
              <a:gd name="connsiteY352" fmla="*/ 622107 h 3086914"/>
              <a:gd name="connsiteX353" fmla="*/ 1432198 w 2964740"/>
              <a:gd name="connsiteY353" fmla="*/ 672198 h 3086914"/>
              <a:gd name="connsiteX354" fmla="*/ 1482289 w 2964740"/>
              <a:gd name="connsiteY354" fmla="*/ 622107 h 3086914"/>
              <a:gd name="connsiteX355" fmla="*/ 1636879 w 2964740"/>
              <a:gd name="connsiteY355" fmla="*/ 1314016 h 3086914"/>
              <a:gd name="connsiteX356" fmla="*/ 1227517 w 2964740"/>
              <a:gd name="connsiteY356" fmla="*/ 1314016 h 3086914"/>
              <a:gd name="connsiteX357" fmla="*/ 1227517 w 2964740"/>
              <a:gd name="connsiteY357" fmla="*/ 1375836 h 3086914"/>
              <a:gd name="connsiteX358" fmla="*/ 1253010 w 2964740"/>
              <a:gd name="connsiteY358" fmla="*/ 1415501 h 3086914"/>
              <a:gd name="connsiteX359" fmla="*/ 1217336 w 2964740"/>
              <a:gd name="connsiteY359" fmla="*/ 1859072 h 3086914"/>
              <a:gd name="connsiteX360" fmla="*/ 1359871 w 2964740"/>
              <a:gd name="connsiteY360" fmla="*/ 1859072 h 3086914"/>
              <a:gd name="connsiteX361" fmla="*/ 1370623 w 2964740"/>
              <a:gd name="connsiteY361" fmla="*/ 1705133 h 3086914"/>
              <a:gd name="connsiteX362" fmla="*/ 1432117 w 2964740"/>
              <a:gd name="connsiteY362" fmla="*/ 1643558 h 3086914"/>
              <a:gd name="connsiteX363" fmla="*/ 1493610 w 2964740"/>
              <a:gd name="connsiteY363" fmla="*/ 1705133 h 3086914"/>
              <a:gd name="connsiteX364" fmla="*/ 1504362 w 2964740"/>
              <a:gd name="connsiteY364" fmla="*/ 1859072 h 3086914"/>
              <a:gd name="connsiteX365" fmla="*/ 1646897 w 2964740"/>
              <a:gd name="connsiteY365" fmla="*/ 1859072 h 3086914"/>
              <a:gd name="connsiteX366" fmla="*/ 1611223 w 2964740"/>
              <a:gd name="connsiteY366" fmla="*/ 1415501 h 3086914"/>
              <a:gd name="connsiteX367" fmla="*/ 1636716 w 2964740"/>
              <a:gd name="connsiteY367" fmla="*/ 1375836 h 3086914"/>
              <a:gd name="connsiteX368" fmla="*/ 1636879 w 2964740"/>
              <a:gd name="connsiteY368" fmla="*/ 1314016 h 3086914"/>
              <a:gd name="connsiteX369" fmla="*/ 1033180 w 2964740"/>
              <a:gd name="connsiteY369" fmla="*/ 1184838 h 3086914"/>
              <a:gd name="connsiteX370" fmla="*/ 1033180 w 2964740"/>
              <a:gd name="connsiteY370" fmla="*/ 1163498 h 3086914"/>
              <a:gd name="connsiteX371" fmla="*/ 933975 w 2964740"/>
              <a:gd name="connsiteY371" fmla="*/ 1063967 h 3086914"/>
              <a:gd name="connsiteX372" fmla="*/ 834770 w 2964740"/>
              <a:gd name="connsiteY372" fmla="*/ 1163498 h 3086914"/>
              <a:gd name="connsiteX373" fmla="*/ 834770 w 2964740"/>
              <a:gd name="connsiteY373" fmla="*/ 1184838 h 3086914"/>
              <a:gd name="connsiteX374" fmla="*/ 1033180 w 2964740"/>
              <a:gd name="connsiteY374" fmla="*/ 1184838 h 3086914"/>
              <a:gd name="connsiteX375" fmla="*/ 1588254 w 2964740"/>
              <a:gd name="connsiteY375" fmla="*/ 1265146 h 3086914"/>
              <a:gd name="connsiteX376" fmla="*/ 1578236 w 2964740"/>
              <a:gd name="connsiteY376" fmla="*/ 1162846 h 3086914"/>
              <a:gd name="connsiteX377" fmla="*/ 1613585 w 2964740"/>
              <a:gd name="connsiteY377" fmla="*/ 1111860 h 3086914"/>
              <a:gd name="connsiteX378" fmla="*/ 1617983 w 2964740"/>
              <a:gd name="connsiteY378" fmla="*/ 1029840 h 3086914"/>
              <a:gd name="connsiteX379" fmla="*/ 1550950 w 2964740"/>
              <a:gd name="connsiteY379" fmla="*/ 1029840 h 3086914"/>
              <a:gd name="connsiteX380" fmla="*/ 1544027 w 2964740"/>
              <a:gd name="connsiteY380" fmla="*/ 1081316 h 3086914"/>
              <a:gd name="connsiteX381" fmla="*/ 1484814 w 2964740"/>
              <a:gd name="connsiteY381" fmla="*/ 1081316 h 3086914"/>
              <a:gd name="connsiteX382" fmla="*/ 1477972 w 2964740"/>
              <a:gd name="connsiteY382" fmla="*/ 1029840 h 3086914"/>
              <a:gd name="connsiteX383" fmla="*/ 1386505 w 2964740"/>
              <a:gd name="connsiteY383" fmla="*/ 1029840 h 3086914"/>
              <a:gd name="connsiteX384" fmla="*/ 1379663 w 2964740"/>
              <a:gd name="connsiteY384" fmla="*/ 1081316 h 3086914"/>
              <a:gd name="connsiteX385" fmla="*/ 1320450 w 2964740"/>
              <a:gd name="connsiteY385" fmla="*/ 1081316 h 3086914"/>
              <a:gd name="connsiteX386" fmla="*/ 1313608 w 2964740"/>
              <a:gd name="connsiteY386" fmla="*/ 1029840 h 3086914"/>
              <a:gd name="connsiteX387" fmla="*/ 1246494 w 2964740"/>
              <a:gd name="connsiteY387" fmla="*/ 1029840 h 3086914"/>
              <a:gd name="connsiteX388" fmla="*/ 1250893 w 2964740"/>
              <a:gd name="connsiteY388" fmla="*/ 1111860 h 3086914"/>
              <a:gd name="connsiteX389" fmla="*/ 1286241 w 2964740"/>
              <a:gd name="connsiteY389" fmla="*/ 1162846 h 3086914"/>
              <a:gd name="connsiteX390" fmla="*/ 1276223 w 2964740"/>
              <a:gd name="connsiteY390" fmla="*/ 1265146 h 3086914"/>
              <a:gd name="connsiteX391" fmla="*/ 1588254 w 2964740"/>
              <a:gd name="connsiteY391" fmla="*/ 1265146 h 3086914"/>
              <a:gd name="connsiteX392" fmla="*/ 1795705 w 2964740"/>
              <a:gd name="connsiteY392" fmla="*/ 720009 h 3086914"/>
              <a:gd name="connsiteX393" fmla="*/ 1724925 w 2964740"/>
              <a:gd name="connsiteY393" fmla="*/ 744688 h 3086914"/>
              <a:gd name="connsiteX394" fmla="*/ 1726473 w 2964740"/>
              <a:gd name="connsiteY394" fmla="*/ 747376 h 3086914"/>
              <a:gd name="connsiteX395" fmla="*/ 1764184 w 2964740"/>
              <a:gd name="connsiteY395" fmla="*/ 746642 h 3086914"/>
              <a:gd name="connsiteX396" fmla="*/ 1818917 w 2964740"/>
              <a:gd name="connsiteY396" fmla="*/ 805448 h 3086914"/>
              <a:gd name="connsiteX397" fmla="*/ 1746591 w 2964740"/>
              <a:gd name="connsiteY397" fmla="*/ 891133 h 3086914"/>
              <a:gd name="connsiteX398" fmla="*/ 1726392 w 2964740"/>
              <a:gd name="connsiteY398" fmla="*/ 888282 h 3086914"/>
              <a:gd name="connsiteX399" fmla="*/ 1724925 w 2964740"/>
              <a:gd name="connsiteY399" fmla="*/ 891051 h 3086914"/>
              <a:gd name="connsiteX400" fmla="*/ 1790085 w 2964740"/>
              <a:gd name="connsiteY400" fmla="*/ 915893 h 3086914"/>
              <a:gd name="connsiteX401" fmla="*/ 1887986 w 2964740"/>
              <a:gd name="connsiteY401" fmla="*/ 813186 h 3086914"/>
              <a:gd name="connsiteX402" fmla="*/ 1795705 w 2964740"/>
              <a:gd name="connsiteY402" fmla="*/ 720009 h 3086914"/>
              <a:gd name="connsiteX403" fmla="*/ 1583041 w 2964740"/>
              <a:gd name="connsiteY403" fmla="*/ 967450 h 3086914"/>
              <a:gd name="connsiteX404" fmla="*/ 1583041 w 2964740"/>
              <a:gd name="connsiteY404" fmla="*/ 981948 h 3086914"/>
              <a:gd name="connsiteX405" fmla="*/ 1281273 w 2964740"/>
              <a:gd name="connsiteY405" fmla="*/ 981948 h 3086914"/>
              <a:gd name="connsiteX406" fmla="*/ 1281273 w 2964740"/>
              <a:gd name="connsiteY406" fmla="*/ 967450 h 3086914"/>
              <a:gd name="connsiteX407" fmla="*/ 1432198 w 2964740"/>
              <a:gd name="connsiteY407" fmla="*/ 702416 h 3086914"/>
              <a:gd name="connsiteX408" fmla="*/ 1583041 w 2964740"/>
              <a:gd name="connsiteY408" fmla="*/ 967450 h 3086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Lst>
            <a:rect l="l" t="t" r="r" b="b"/>
            <a:pathLst>
              <a:path w="2964740" h="3086914">
                <a:moveTo>
                  <a:pt x="1894258" y="2907646"/>
                </a:moveTo>
                <a:lnTo>
                  <a:pt x="1781451" y="2940795"/>
                </a:lnTo>
                <a:lnTo>
                  <a:pt x="1810447" y="3043421"/>
                </a:lnTo>
                <a:lnTo>
                  <a:pt x="1750745" y="3061014"/>
                </a:lnTo>
                <a:lnTo>
                  <a:pt x="1682328" y="2813898"/>
                </a:lnTo>
                <a:lnTo>
                  <a:pt x="1740727" y="2796712"/>
                </a:lnTo>
                <a:lnTo>
                  <a:pt x="1767767" y="2892170"/>
                </a:lnTo>
                <a:lnTo>
                  <a:pt x="1879515" y="2859347"/>
                </a:lnTo>
                <a:lnTo>
                  <a:pt x="1850357" y="2764458"/>
                </a:lnTo>
                <a:lnTo>
                  <a:pt x="1908430" y="2747354"/>
                </a:lnTo>
                <a:lnTo>
                  <a:pt x="1984992" y="2992108"/>
                </a:lnTo>
                <a:lnTo>
                  <a:pt x="1925616" y="3009619"/>
                </a:lnTo>
                <a:lnTo>
                  <a:pt x="1894258" y="2907646"/>
                </a:lnTo>
                <a:close/>
                <a:moveTo>
                  <a:pt x="2725688" y="960446"/>
                </a:moveTo>
                <a:cubicBezTo>
                  <a:pt x="2684149" y="982193"/>
                  <a:pt x="2635036" y="965903"/>
                  <a:pt x="2614266" y="926237"/>
                </a:cubicBezTo>
                <a:cubicBezTo>
                  <a:pt x="2593252" y="886083"/>
                  <a:pt x="2607913" y="836481"/>
                  <a:pt x="2649452" y="814815"/>
                </a:cubicBezTo>
                <a:cubicBezTo>
                  <a:pt x="2690991" y="793068"/>
                  <a:pt x="2740105" y="809358"/>
                  <a:pt x="2761037" y="849431"/>
                </a:cubicBezTo>
                <a:cubicBezTo>
                  <a:pt x="2781888" y="889097"/>
                  <a:pt x="2767227" y="938699"/>
                  <a:pt x="2725688" y="960446"/>
                </a:cubicBezTo>
                <a:moveTo>
                  <a:pt x="2810558" y="823449"/>
                </a:moveTo>
                <a:cubicBezTo>
                  <a:pt x="2774476" y="754624"/>
                  <a:pt x="2693516" y="724244"/>
                  <a:pt x="2621678" y="761873"/>
                </a:cubicBezTo>
                <a:cubicBezTo>
                  <a:pt x="2549840" y="799421"/>
                  <a:pt x="2528663" y="883395"/>
                  <a:pt x="2564664" y="952220"/>
                </a:cubicBezTo>
                <a:cubicBezTo>
                  <a:pt x="2600746" y="1021044"/>
                  <a:pt x="2681706" y="1051424"/>
                  <a:pt x="2753544" y="1013795"/>
                </a:cubicBezTo>
                <a:cubicBezTo>
                  <a:pt x="2825382" y="976084"/>
                  <a:pt x="2846640" y="892273"/>
                  <a:pt x="2810558" y="823449"/>
                </a:cubicBezTo>
                <a:moveTo>
                  <a:pt x="1727043" y="133332"/>
                </a:moveTo>
                <a:lnTo>
                  <a:pt x="1707169" y="280592"/>
                </a:lnTo>
                <a:lnTo>
                  <a:pt x="1646816" y="272365"/>
                </a:lnTo>
                <a:lnTo>
                  <a:pt x="1663594" y="138300"/>
                </a:lnTo>
                <a:cubicBezTo>
                  <a:pt x="1669133" y="93992"/>
                  <a:pt x="1659522" y="64345"/>
                  <a:pt x="1617006" y="58969"/>
                </a:cubicBezTo>
                <a:cubicBezTo>
                  <a:pt x="1573756" y="53593"/>
                  <a:pt x="1557059" y="80634"/>
                  <a:pt x="1551602" y="124210"/>
                </a:cubicBezTo>
                <a:lnTo>
                  <a:pt x="1534824" y="258274"/>
                </a:lnTo>
                <a:lnTo>
                  <a:pt x="1474389" y="251433"/>
                </a:lnTo>
                <a:lnTo>
                  <a:pt x="1491249" y="104906"/>
                </a:lnTo>
                <a:cubicBezTo>
                  <a:pt x="1500045" y="34371"/>
                  <a:pt x="1547285" y="-6597"/>
                  <a:pt x="1623929" y="3014"/>
                </a:cubicBezTo>
                <a:cubicBezTo>
                  <a:pt x="1700409" y="12543"/>
                  <a:pt x="1735758" y="63449"/>
                  <a:pt x="1727043" y="133332"/>
                </a:cubicBezTo>
                <a:moveTo>
                  <a:pt x="1289662" y="2830106"/>
                </a:moveTo>
                <a:lnTo>
                  <a:pt x="1344477" y="2831165"/>
                </a:lnTo>
                <a:lnTo>
                  <a:pt x="1474226" y="2988687"/>
                </a:lnTo>
                <a:lnTo>
                  <a:pt x="1473574" y="2833038"/>
                </a:lnTo>
                <a:lnTo>
                  <a:pt x="1533357" y="2834016"/>
                </a:lnTo>
                <a:lnTo>
                  <a:pt x="1533439" y="3090336"/>
                </a:lnTo>
                <a:lnTo>
                  <a:pt x="1473981" y="3089440"/>
                </a:lnTo>
                <a:lnTo>
                  <a:pt x="1473900" y="3083250"/>
                </a:lnTo>
                <a:cubicBezTo>
                  <a:pt x="1473981" y="3074453"/>
                  <a:pt x="1468687" y="3062317"/>
                  <a:pt x="1459239" y="3051647"/>
                </a:cubicBezTo>
                <a:lnTo>
                  <a:pt x="1345699" y="2912858"/>
                </a:lnTo>
                <a:lnTo>
                  <a:pt x="1341708" y="3087485"/>
                </a:lnTo>
                <a:lnTo>
                  <a:pt x="1281273" y="3086507"/>
                </a:lnTo>
                <a:lnTo>
                  <a:pt x="1289662" y="2830106"/>
                </a:lnTo>
                <a:close/>
                <a:moveTo>
                  <a:pt x="1926593" y="75177"/>
                </a:moveTo>
                <a:lnTo>
                  <a:pt x="1983281" y="95458"/>
                </a:lnTo>
                <a:lnTo>
                  <a:pt x="1936693" y="258274"/>
                </a:lnTo>
                <a:lnTo>
                  <a:pt x="2065626" y="137975"/>
                </a:lnTo>
                <a:lnTo>
                  <a:pt x="2099916" y="153857"/>
                </a:lnTo>
                <a:lnTo>
                  <a:pt x="2091690" y="329950"/>
                </a:lnTo>
                <a:lnTo>
                  <a:pt x="2184949" y="189369"/>
                </a:lnTo>
                <a:lnTo>
                  <a:pt x="2237565" y="219994"/>
                </a:lnTo>
                <a:lnTo>
                  <a:pt x="2089979" y="428829"/>
                </a:lnTo>
                <a:lnTo>
                  <a:pt x="2035816" y="403742"/>
                </a:lnTo>
                <a:lnTo>
                  <a:pt x="2043065" y="232700"/>
                </a:lnTo>
                <a:lnTo>
                  <a:pt x="1915760" y="348194"/>
                </a:lnTo>
                <a:lnTo>
                  <a:pt x="1860538" y="322701"/>
                </a:lnTo>
                <a:lnTo>
                  <a:pt x="1926593" y="75177"/>
                </a:lnTo>
                <a:close/>
                <a:moveTo>
                  <a:pt x="2387594" y="324085"/>
                </a:moveTo>
                <a:lnTo>
                  <a:pt x="2434183" y="362122"/>
                </a:lnTo>
                <a:lnTo>
                  <a:pt x="2336281" y="498875"/>
                </a:lnTo>
                <a:lnTo>
                  <a:pt x="2498120" y="428910"/>
                </a:lnTo>
                <a:lnTo>
                  <a:pt x="2525080" y="455299"/>
                </a:lnTo>
                <a:lnTo>
                  <a:pt x="2458210" y="618360"/>
                </a:lnTo>
                <a:lnTo>
                  <a:pt x="2592927" y="517527"/>
                </a:lnTo>
                <a:lnTo>
                  <a:pt x="2632348" y="563871"/>
                </a:lnTo>
                <a:lnTo>
                  <a:pt x="2423269" y="710886"/>
                </a:lnTo>
                <a:lnTo>
                  <a:pt x="2380671" y="669021"/>
                </a:lnTo>
                <a:lnTo>
                  <a:pt x="2444934" y="510359"/>
                </a:lnTo>
                <a:lnTo>
                  <a:pt x="2286271" y="576414"/>
                </a:lnTo>
                <a:lnTo>
                  <a:pt x="2242859" y="533816"/>
                </a:lnTo>
                <a:lnTo>
                  <a:pt x="2387594" y="324085"/>
                </a:lnTo>
                <a:close/>
                <a:moveTo>
                  <a:pt x="405208" y="2548456"/>
                </a:moveTo>
                <a:cubicBezTo>
                  <a:pt x="363995" y="2570773"/>
                  <a:pt x="314637" y="2555298"/>
                  <a:pt x="293298" y="2515876"/>
                </a:cubicBezTo>
                <a:cubicBezTo>
                  <a:pt x="290691" y="2511071"/>
                  <a:pt x="288574" y="2506021"/>
                  <a:pt x="287026" y="2500971"/>
                </a:cubicBezTo>
                <a:lnTo>
                  <a:pt x="448458" y="2484355"/>
                </a:lnTo>
                <a:cubicBezTo>
                  <a:pt x="445770" y="2510256"/>
                  <a:pt x="430702" y="2534609"/>
                  <a:pt x="405208" y="2548456"/>
                </a:cubicBezTo>
                <a:moveTo>
                  <a:pt x="326773" y="2403884"/>
                </a:moveTo>
                <a:cubicBezTo>
                  <a:pt x="367986" y="2381567"/>
                  <a:pt x="417263" y="2397042"/>
                  <a:pt x="438847" y="2436870"/>
                </a:cubicBezTo>
                <a:cubicBezTo>
                  <a:pt x="441209" y="2441187"/>
                  <a:pt x="443082" y="2445667"/>
                  <a:pt x="444548" y="2450228"/>
                </a:cubicBezTo>
                <a:lnTo>
                  <a:pt x="283687" y="2466925"/>
                </a:lnTo>
                <a:cubicBezTo>
                  <a:pt x="286782" y="2441351"/>
                  <a:pt x="301687" y="2417486"/>
                  <a:pt x="326773" y="2403884"/>
                </a:cubicBezTo>
                <a:moveTo>
                  <a:pt x="541147" y="2474826"/>
                </a:moveTo>
                <a:lnTo>
                  <a:pt x="537482" y="2440617"/>
                </a:lnTo>
                <a:lnTo>
                  <a:pt x="501563" y="2444364"/>
                </a:lnTo>
                <a:cubicBezTo>
                  <a:pt x="498549" y="2432798"/>
                  <a:pt x="494069" y="2421314"/>
                  <a:pt x="488042" y="2410237"/>
                </a:cubicBezTo>
                <a:cubicBezTo>
                  <a:pt x="450983" y="2341983"/>
                  <a:pt x="369534" y="2312824"/>
                  <a:pt x="298266" y="2351512"/>
                </a:cubicBezTo>
                <a:cubicBezTo>
                  <a:pt x="250211" y="2377576"/>
                  <a:pt x="225451" y="2424409"/>
                  <a:pt x="225858" y="2473034"/>
                </a:cubicBezTo>
                <a:lnTo>
                  <a:pt x="189043" y="2476862"/>
                </a:lnTo>
                <a:lnTo>
                  <a:pt x="193767" y="2510663"/>
                </a:lnTo>
                <a:lnTo>
                  <a:pt x="230175" y="2506917"/>
                </a:lnTo>
                <a:cubicBezTo>
                  <a:pt x="233188" y="2519053"/>
                  <a:pt x="237831" y="2531107"/>
                  <a:pt x="244021" y="2542592"/>
                </a:cubicBezTo>
                <a:cubicBezTo>
                  <a:pt x="281080" y="2610846"/>
                  <a:pt x="362529" y="2640086"/>
                  <a:pt x="433797" y="2601397"/>
                </a:cubicBezTo>
                <a:cubicBezTo>
                  <a:pt x="482341" y="2575090"/>
                  <a:pt x="507020" y="2527605"/>
                  <a:pt x="506205" y="2478491"/>
                </a:cubicBezTo>
                <a:lnTo>
                  <a:pt x="541147" y="2474826"/>
                </a:lnTo>
                <a:close/>
                <a:moveTo>
                  <a:pt x="2267620" y="2527605"/>
                </a:moveTo>
                <a:lnTo>
                  <a:pt x="2316896" y="2483460"/>
                </a:lnTo>
                <a:lnTo>
                  <a:pt x="2507324" y="2557334"/>
                </a:lnTo>
                <a:lnTo>
                  <a:pt x="2423187" y="2370734"/>
                </a:lnTo>
                <a:lnTo>
                  <a:pt x="2463667" y="2319584"/>
                </a:lnTo>
                <a:lnTo>
                  <a:pt x="2581605" y="2583071"/>
                </a:lnTo>
                <a:lnTo>
                  <a:pt x="2537379" y="2629986"/>
                </a:lnTo>
                <a:lnTo>
                  <a:pt x="2267620" y="2527605"/>
                </a:lnTo>
                <a:close/>
                <a:moveTo>
                  <a:pt x="1337229" y="253632"/>
                </a:moveTo>
                <a:lnTo>
                  <a:pt x="1283065" y="262591"/>
                </a:lnTo>
                <a:lnTo>
                  <a:pt x="1126764" y="131377"/>
                </a:lnTo>
                <a:lnTo>
                  <a:pt x="1155842" y="284257"/>
                </a:lnTo>
                <a:lnTo>
                  <a:pt x="1096873" y="294194"/>
                </a:lnTo>
                <a:lnTo>
                  <a:pt x="1049877" y="42190"/>
                </a:lnTo>
                <a:lnTo>
                  <a:pt x="1108520" y="32254"/>
                </a:lnTo>
                <a:lnTo>
                  <a:pt x="1109742" y="38362"/>
                </a:lnTo>
                <a:cubicBezTo>
                  <a:pt x="1111208" y="47077"/>
                  <a:pt x="1118701" y="57992"/>
                  <a:pt x="1129941" y="66788"/>
                </a:cubicBezTo>
                <a:lnTo>
                  <a:pt x="1266938" y="182527"/>
                </a:lnTo>
                <a:lnTo>
                  <a:pt x="1238920" y="10100"/>
                </a:lnTo>
                <a:lnTo>
                  <a:pt x="1298540" y="0"/>
                </a:lnTo>
                <a:lnTo>
                  <a:pt x="1337229" y="253632"/>
                </a:lnTo>
                <a:close/>
                <a:moveTo>
                  <a:pt x="2523858" y="2233086"/>
                </a:moveTo>
                <a:lnTo>
                  <a:pt x="2548700" y="2184135"/>
                </a:lnTo>
                <a:lnTo>
                  <a:pt x="2747028" y="2135998"/>
                </a:lnTo>
                <a:lnTo>
                  <a:pt x="2606691" y="2068803"/>
                </a:lnTo>
                <a:lnTo>
                  <a:pt x="2633651" y="2015454"/>
                </a:lnTo>
                <a:lnTo>
                  <a:pt x="2864477" y="2127039"/>
                </a:lnTo>
                <a:lnTo>
                  <a:pt x="2837762" y="2180144"/>
                </a:lnTo>
                <a:lnTo>
                  <a:pt x="2832142" y="2177456"/>
                </a:lnTo>
                <a:cubicBezTo>
                  <a:pt x="2824323" y="2173546"/>
                  <a:pt x="2811047" y="2172976"/>
                  <a:pt x="2797363" y="2176886"/>
                </a:cubicBezTo>
                <a:lnTo>
                  <a:pt x="2622981" y="2218587"/>
                </a:lnTo>
                <a:lnTo>
                  <a:pt x="2778467" y="2298245"/>
                </a:lnTo>
                <a:lnTo>
                  <a:pt x="2751263" y="2352245"/>
                </a:lnTo>
                <a:lnTo>
                  <a:pt x="2523858" y="2233086"/>
                </a:lnTo>
                <a:close/>
                <a:moveTo>
                  <a:pt x="230989" y="2015454"/>
                </a:moveTo>
                <a:lnTo>
                  <a:pt x="257542" y="2070513"/>
                </a:lnTo>
                <a:lnTo>
                  <a:pt x="168436" y="2113437"/>
                </a:lnTo>
                <a:cubicBezTo>
                  <a:pt x="203297" y="2137709"/>
                  <a:pt x="257786" y="2157012"/>
                  <a:pt x="298755" y="2155953"/>
                </a:cubicBezTo>
                <a:lnTo>
                  <a:pt x="326936" y="2214352"/>
                </a:lnTo>
                <a:cubicBezTo>
                  <a:pt x="278067" y="2218425"/>
                  <a:pt x="213641" y="2195375"/>
                  <a:pt x="173894" y="2171021"/>
                </a:cubicBezTo>
                <a:lnTo>
                  <a:pt x="101404" y="2336933"/>
                </a:lnTo>
                <a:lnTo>
                  <a:pt x="68336" y="2268353"/>
                </a:lnTo>
                <a:lnTo>
                  <a:pt x="128608" y="2132740"/>
                </a:lnTo>
                <a:lnTo>
                  <a:pt x="26634" y="2181935"/>
                </a:lnTo>
                <a:lnTo>
                  <a:pt x="0" y="2126876"/>
                </a:lnTo>
                <a:lnTo>
                  <a:pt x="230989" y="2015454"/>
                </a:lnTo>
                <a:close/>
                <a:moveTo>
                  <a:pt x="682542" y="2722349"/>
                </a:moveTo>
                <a:cubicBezTo>
                  <a:pt x="701275" y="2735137"/>
                  <a:pt x="720090" y="2735544"/>
                  <a:pt x="731248" y="2719173"/>
                </a:cubicBezTo>
                <a:cubicBezTo>
                  <a:pt x="741185" y="2704675"/>
                  <a:pt x="737357" y="2690095"/>
                  <a:pt x="714959" y="2674783"/>
                </a:cubicBezTo>
                <a:lnTo>
                  <a:pt x="681972" y="2652303"/>
                </a:lnTo>
                <a:lnTo>
                  <a:pt x="649555" y="2699869"/>
                </a:lnTo>
                <a:lnTo>
                  <a:pt x="682542" y="2722349"/>
                </a:lnTo>
                <a:close/>
                <a:moveTo>
                  <a:pt x="635465" y="2819273"/>
                </a:moveTo>
                <a:cubicBezTo>
                  <a:pt x="657863" y="2834504"/>
                  <a:pt x="675293" y="2831735"/>
                  <a:pt x="686207" y="2815771"/>
                </a:cubicBezTo>
                <a:cubicBezTo>
                  <a:pt x="695900" y="2801599"/>
                  <a:pt x="693130" y="2784169"/>
                  <a:pt x="670162" y="2768449"/>
                </a:cubicBezTo>
                <a:lnTo>
                  <a:pt x="624225" y="2737092"/>
                </a:lnTo>
                <a:lnTo>
                  <a:pt x="589527" y="2787916"/>
                </a:lnTo>
                <a:lnTo>
                  <a:pt x="635465" y="2819273"/>
                </a:lnTo>
                <a:close/>
                <a:moveTo>
                  <a:pt x="657456" y="2579732"/>
                </a:moveTo>
                <a:lnTo>
                  <a:pt x="741267" y="2636909"/>
                </a:lnTo>
                <a:cubicBezTo>
                  <a:pt x="802109" y="2678367"/>
                  <a:pt x="808706" y="2713553"/>
                  <a:pt x="786226" y="2746458"/>
                </a:cubicBezTo>
                <a:cubicBezTo>
                  <a:pt x="773032" y="2765843"/>
                  <a:pt x="752425" y="2775291"/>
                  <a:pt x="727420" y="2771544"/>
                </a:cubicBezTo>
                <a:cubicBezTo>
                  <a:pt x="750389" y="2798260"/>
                  <a:pt x="752507" y="2826359"/>
                  <a:pt x="735158" y="2851771"/>
                </a:cubicBezTo>
                <a:cubicBezTo>
                  <a:pt x="711375" y="2886550"/>
                  <a:pt x="671139" y="2899419"/>
                  <a:pt x="609727" y="2857554"/>
                </a:cubicBezTo>
                <a:lnTo>
                  <a:pt x="512884" y="2791499"/>
                </a:lnTo>
                <a:lnTo>
                  <a:pt x="657456" y="2579732"/>
                </a:lnTo>
                <a:close/>
                <a:moveTo>
                  <a:pt x="2886469" y="1944105"/>
                </a:moveTo>
                <a:lnTo>
                  <a:pt x="2857961" y="1893688"/>
                </a:lnTo>
                <a:cubicBezTo>
                  <a:pt x="2886061" y="1877968"/>
                  <a:pt x="2902188" y="1859072"/>
                  <a:pt x="2907564" y="1831786"/>
                </a:cubicBezTo>
                <a:cubicBezTo>
                  <a:pt x="2912369" y="1807352"/>
                  <a:pt x="2905772" y="1788130"/>
                  <a:pt x="2887446" y="1784465"/>
                </a:cubicBezTo>
                <a:cubicBezTo>
                  <a:pt x="2866595" y="1780392"/>
                  <a:pt x="2852749" y="1804420"/>
                  <a:pt x="2842568" y="1829262"/>
                </a:cubicBezTo>
                <a:cubicBezTo>
                  <a:pt x="2825382" y="1874791"/>
                  <a:pt x="2797445" y="1915679"/>
                  <a:pt x="2743933" y="1905091"/>
                </a:cubicBezTo>
                <a:cubicBezTo>
                  <a:pt x="2696122" y="1895642"/>
                  <a:pt x="2674131" y="1852067"/>
                  <a:pt x="2685941" y="1792039"/>
                </a:cubicBezTo>
                <a:cubicBezTo>
                  <a:pt x="2694005" y="1751478"/>
                  <a:pt x="2710294" y="1723704"/>
                  <a:pt x="2745318" y="1701468"/>
                </a:cubicBezTo>
                <a:lnTo>
                  <a:pt x="2772603" y="1750501"/>
                </a:lnTo>
                <a:cubicBezTo>
                  <a:pt x="2752648" y="1762636"/>
                  <a:pt x="2740186" y="1780311"/>
                  <a:pt x="2735544" y="1803687"/>
                </a:cubicBezTo>
                <a:cubicBezTo>
                  <a:pt x="2730738" y="1828121"/>
                  <a:pt x="2736603" y="1843515"/>
                  <a:pt x="2751019" y="1846366"/>
                </a:cubicBezTo>
                <a:cubicBezTo>
                  <a:pt x="2768938" y="1849868"/>
                  <a:pt x="2782295" y="1831542"/>
                  <a:pt x="2792558" y="1804094"/>
                </a:cubicBezTo>
                <a:cubicBezTo>
                  <a:pt x="2811617" y="1754817"/>
                  <a:pt x="2837029" y="1714011"/>
                  <a:pt x="2894125" y="1725333"/>
                </a:cubicBezTo>
                <a:cubicBezTo>
                  <a:pt x="2951302" y="1736654"/>
                  <a:pt x="2968732" y="1788211"/>
                  <a:pt x="2957736" y="1843597"/>
                </a:cubicBezTo>
                <a:cubicBezTo>
                  <a:pt x="2948533" y="1891000"/>
                  <a:pt x="2924342" y="1922439"/>
                  <a:pt x="2886469" y="1944105"/>
                </a:cubicBezTo>
                <a:moveTo>
                  <a:pt x="2714367" y="1367120"/>
                </a:moveTo>
                <a:lnTo>
                  <a:pt x="2701417" y="1307337"/>
                </a:lnTo>
                <a:lnTo>
                  <a:pt x="2798096" y="1286323"/>
                </a:lnTo>
                <a:cubicBezTo>
                  <a:pt x="2769834" y="1254558"/>
                  <a:pt x="2721453" y="1223200"/>
                  <a:pt x="2681299" y="1214648"/>
                </a:cubicBezTo>
                <a:lnTo>
                  <a:pt x="2667534" y="1151281"/>
                </a:lnTo>
                <a:cubicBezTo>
                  <a:pt x="2715996" y="1158774"/>
                  <a:pt x="2773255" y="1196159"/>
                  <a:pt x="2806241" y="1229146"/>
                </a:cubicBezTo>
                <a:lnTo>
                  <a:pt x="2915464" y="1084737"/>
                </a:lnTo>
                <a:lnTo>
                  <a:pt x="2931591" y="1159181"/>
                </a:lnTo>
                <a:lnTo>
                  <a:pt x="2841346" y="1276956"/>
                </a:lnTo>
                <a:lnTo>
                  <a:pt x="2951954" y="1252929"/>
                </a:lnTo>
                <a:lnTo>
                  <a:pt x="2964904" y="1312713"/>
                </a:lnTo>
                <a:lnTo>
                  <a:pt x="2714367" y="1367120"/>
                </a:lnTo>
                <a:close/>
                <a:moveTo>
                  <a:pt x="966717" y="338990"/>
                </a:moveTo>
                <a:lnTo>
                  <a:pt x="791521" y="421661"/>
                </a:lnTo>
                <a:lnTo>
                  <a:pt x="769774" y="375642"/>
                </a:lnTo>
                <a:lnTo>
                  <a:pt x="889667" y="319036"/>
                </a:lnTo>
                <a:lnTo>
                  <a:pt x="868409" y="273994"/>
                </a:lnTo>
                <a:lnTo>
                  <a:pt x="768308" y="321235"/>
                </a:lnTo>
                <a:lnTo>
                  <a:pt x="746642" y="275216"/>
                </a:lnTo>
                <a:lnTo>
                  <a:pt x="846662" y="227976"/>
                </a:lnTo>
                <a:lnTo>
                  <a:pt x="823693" y="179269"/>
                </a:lnTo>
                <a:lnTo>
                  <a:pt x="703800" y="235876"/>
                </a:lnTo>
                <a:lnTo>
                  <a:pt x="682053" y="189776"/>
                </a:lnTo>
                <a:lnTo>
                  <a:pt x="857331" y="107105"/>
                </a:lnTo>
                <a:lnTo>
                  <a:pt x="966717" y="338990"/>
                </a:lnTo>
                <a:close/>
                <a:moveTo>
                  <a:pt x="958084" y="2745481"/>
                </a:moveTo>
                <a:lnTo>
                  <a:pt x="1142891" y="2803635"/>
                </a:lnTo>
                <a:lnTo>
                  <a:pt x="1127660" y="2852179"/>
                </a:lnTo>
                <a:lnTo>
                  <a:pt x="1001170" y="2812350"/>
                </a:lnTo>
                <a:lnTo>
                  <a:pt x="986265" y="2859835"/>
                </a:lnTo>
                <a:lnTo>
                  <a:pt x="1091742" y="2893066"/>
                </a:lnTo>
                <a:lnTo>
                  <a:pt x="1076510" y="2941610"/>
                </a:lnTo>
                <a:lnTo>
                  <a:pt x="970953" y="2908460"/>
                </a:lnTo>
                <a:lnTo>
                  <a:pt x="954826" y="2959773"/>
                </a:lnTo>
                <a:lnTo>
                  <a:pt x="1081316" y="2999601"/>
                </a:lnTo>
                <a:lnTo>
                  <a:pt x="1066004" y="3048226"/>
                </a:lnTo>
                <a:lnTo>
                  <a:pt x="881196" y="2990072"/>
                </a:lnTo>
                <a:lnTo>
                  <a:pt x="958084" y="2745481"/>
                </a:lnTo>
                <a:close/>
                <a:moveTo>
                  <a:pt x="2163772" y="2789545"/>
                </a:moveTo>
                <a:lnTo>
                  <a:pt x="2148541" y="2687489"/>
                </a:lnTo>
                <a:lnTo>
                  <a:pt x="2234307" y="2745562"/>
                </a:lnTo>
                <a:lnTo>
                  <a:pt x="2163772" y="2789545"/>
                </a:lnTo>
                <a:close/>
                <a:moveTo>
                  <a:pt x="2327729" y="2808767"/>
                </a:moveTo>
                <a:lnTo>
                  <a:pt x="2379531" y="2770322"/>
                </a:lnTo>
                <a:lnTo>
                  <a:pt x="2144876" y="2619479"/>
                </a:lnTo>
                <a:lnTo>
                  <a:pt x="2090305" y="2653851"/>
                </a:lnTo>
                <a:lnTo>
                  <a:pt x="2125247" y="2930370"/>
                </a:lnTo>
                <a:lnTo>
                  <a:pt x="2180469" y="2901455"/>
                </a:lnTo>
                <a:lnTo>
                  <a:pt x="2171999" y="2844523"/>
                </a:lnTo>
                <a:lnTo>
                  <a:pt x="2280570" y="2776839"/>
                </a:lnTo>
                <a:lnTo>
                  <a:pt x="2327729" y="2808767"/>
                </a:lnTo>
                <a:close/>
                <a:moveTo>
                  <a:pt x="1432198" y="2344752"/>
                </a:moveTo>
                <a:cubicBezTo>
                  <a:pt x="1337880" y="2344752"/>
                  <a:pt x="1297563" y="2415450"/>
                  <a:pt x="1173028" y="2415450"/>
                </a:cubicBezTo>
                <a:cubicBezTo>
                  <a:pt x="1221001" y="2429622"/>
                  <a:pt x="1324930" y="2452591"/>
                  <a:pt x="1432198" y="2452591"/>
                </a:cubicBezTo>
                <a:cubicBezTo>
                  <a:pt x="1539548" y="2452591"/>
                  <a:pt x="1643395" y="2429622"/>
                  <a:pt x="1691368" y="2415450"/>
                </a:cubicBezTo>
                <a:cubicBezTo>
                  <a:pt x="1566833" y="2415450"/>
                  <a:pt x="1526516" y="2344752"/>
                  <a:pt x="1432198" y="2344752"/>
                </a:cubicBezTo>
                <a:moveTo>
                  <a:pt x="1917878" y="2191872"/>
                </a:moveTo>
                <a:cubicBezTo>
                  <a:pt x="1878782" y="2213538"/>
                  <a:pt x="1839605" y="2227873"/>
                  <a:pt x="1768338" y="2227873"/>
                </a:cubicBezTo>
                <a:cubicBezTo>
                  <a:pt x="1697070" y="2227873"/>
                  <a:pt x="1658300" y="2211420"/>
                  <a:pt x="1619205" y="2189755"/>
                </a:cubicBezTo>
                <a:cubicBezTo>
                  <a:pt x="1575711" y="2165646"/>
                  <a:pt x="1525294" y="2135021"/>
                  <a:pt x="1432117" y="2134288"/>
                </a:cubicBezTo>
                <a:cubicBezTo>
                  <a:pt x="1338939" y="2135102"/>
                  <a:pt x="1288522" y="2165646"/>
                  <a:pt x="1245028" y="2189755"/>
                </a:cubicBezTo>
                <a:cubicBezTo>
                  <a:pt x="1205933" y="2211420"/>
                  <a:pt x="1167163" y="2227873"/>
                  <a:pt x="1095895" y="2227873"/>
                </a:cubicBezTo>
                <a:cubicBezTo>
                  <a:pt x="1024628" y="2227873"/>
                  <a:pt x="985451" y="2213538"/>
                  <a:pt x="946355" y="2191872"/>
                </a:cubicBezTo>
                <a:cubicBezTo>
                  <a:pt x="902373" y="2167438"/>
                  <a:pt x="843485" y="2127446"/>
                  <a:pt x="745013" y="2138442"/>
                </a:cubicBezTo>
                <a:cubicBezTo>
                  <a:pt x="893984" y="2330010"/>
                  <a:pt x="1098502" y="2327077"/>
                  <a:pt x="1098502" y="2327077"/>
                </a:cubicBezTo>
                <a:cubicBezTo>
                  <a:pt x="1188747" y="2327077"/>
                  <a:pt x="1239979" y="2308670"/>
                  <a:pt x="1283961" y="2284235"/>
                </a:cubicBezTo>
                <a:cubicBezTo>
                  <a:pt x="1322486" y="2262814"/>
                  <a:pt x="1362559" y="2236995"/>
                  <a:pt x="1432117" y="2236343"/>
                </a:cubicBezTo>
                <a:cubicBezTo>
                  <a:pt x="1501674" y="2236995"/>
                  <a:pt x="1541665" y="2262733"/>
                  <a:pt x="1580272" y="2284235"/>
                </a:cubicBezTo>
                <a:cubicBezTo>
                  <a:pt x="1624336" y="2308670"/>
                  <a:pt x="1675486" y="2327077"/>
                  <a:pt x="1765731" y="2327077"/>
                </a:cubicBezTo>
                <a:cubicBezTo>
                  <a:pt x="1765731" y="2327077"/>
                  <a:pt x="1970250" y="2330010"/>
                  <a:pt x="2119220" y="2138442"/>
                </a:cubicBezTo>
                <a:cubicBezTo>
                  <a:pt x="2020829" y="2127446"/>
                  <a:pt x="1961942" y="2167356"/>
                  <a:pt x="1917878" y="2191872"/>
                </a:cubicBezTo>
                <a:moveTo>
                  <a:pt x="2114577" y="1920077"/>
                </a:moveTo>
                <a:cubicBezTo>
                  <a:pt x="2016757" y="1920077"/>
                  <a:pt x="1965607" y="1957951"/>
                  <a:pt x="1920403" y="1983037"/>
                </a:cubicBezTo>
                <a:cubicBezTo>
                  <a:pt x="1880330" y="2005273"/>
                  <a:pt x="1845796" y="2026857"/>
                  <a:pt x="1772736" y="2026857"/>
                </a:cubicBezTo>
                <a:cubicBezTo>
                  <a:pt x="1699676" y="2026857"/>
                  <a:pt x="1665060" y="2005273"/>
                  <a:pt x="1624988" y="1983037"/>
                </a:cubicBezTo>
                <a:cubicBezTo>
                  <a:pt x="1580109" y="1958114"/>
                  <a:pt x="1528878" y="1929933"/>
                  <a:pt x="1432198" y="1929525"/>
                </a:cubicBezTo>
                <a:cubicBezTo>
                  <a:pt x="1335437" y="1929851"/>
                  <a:pt x="1284287" y="1958114"/>
                  <a:pt x="1239408" y="1983037"/>
                </a:cubicBezTo>
                <a:cubicBezTo>
                  <a:pt x="1199336" y="2005273"/>
                  <a:pt x="1164801" y="2026857"/>
                  <a:pt x="1091660" y="2026857"/>
                </a:cubicBezTo>
                <a:cubicBezTo>
                  <a:pt x="1018600" y="2026857"/>
                  <a:pt x="983984" y="2005273"/>
                  <a:pt x="943993" y="1983037"/>
                </a:cubicBezTo>
                <a:cubicBezTo>
                  <a:pt x="898870" y="1957951"/>
                  <a:pt x="847639" y="1920077"/>
                  <a:pt x="749819" y="1920077"/>
                </a:cubicBezTo>
                <a:cubicBezTo>
                  <a:pt x="687999" y="1920077"/>
                  <a:pt x="614125" y="1939543"/>
                  <a:pt x="614125" y="1939543"/>
                </a:cubicBezTo>
                <a:lnTo>
                  <a:pt x="667148" y="2031825"/>
                </a:lnTo>
                <a:cubicBezTo>
                  <a:pt x="667148" y="2031825"/>
                  <a:pt x="711538" y="2023843"/>
                  <a:pt x="749737" y="2023843"/>
                </a:cubicBezTo>
                <a:cubicBezTo>
                  <a:pt x="822797" y="2023843"/>
                  <a:pt x="862218" y="2045346"/>
                  <a:pt x="902291" y="2067581"/>
                </a:cubicBezTo>
                <a:cubicBezTo>
                  <a:pt x="947414" y="2092667"/>
                  <a:pt x="985043" y="2127283"/>
                  <a:pt x="1082945" y="2127283"/>
                </a:cubicBezTo>
                <a:cubicBezTo>
                  <a:pt x="1180847" y="2127283"/>
                  <a:pt x="1234196" y="2095600"/>
                  <a:pt x="1279237" y="2070513"/>
                </a:cubicBezTo>
                <a:cubicBezTo>
                  <a:pt x="1319065" y="2048441"/>
                  <a:pt x="1360034" y="2029300"/>
                  <a:pt x="1432198" y="2029056"/>
                </a:cubicBezTo>
                <a:cubicBezTo>
                  <a:pt x="1504280" y="2029300"/>
                  <a:pt x="1545330" y="2048359"/>
                  <a:pt x="1585159" y="2070513"/>
                </a:cubicBezTo>
                <a:cubicBezTo>
                  <a:pt x="1630282" y="2095600"/>
                  <a:pt x="1683631" y="2127283"/>
                  <a:pt x="1781451" y="2127283"/>
                </a:cubicBezTo>
                <a:cubicBezTo>
                  <a:pt x="1879353" y="2127283"/>
                  <a:pt x="1916982" y="2092749"/>
                  <a:pt x="1962105" y="2067581"/>
                </a:cubicBezTo>
                <a:cubicBezTo>
                  <a:pt x="2002177" y="2045346"/>
                  <a:pt x="2041517" y="2023843"/>
                  <a:pt x="2114658" y="2023843"/>
                </a:cubicBezTo>
                <a:cubicBezTo>
                  <a:pt x="2152858" y="2023843"/>
                  <a:pt x="2197248" y="2031825"/>
                  <a:pt x="2197248" y="2031825"/>
                </a:cubicBezTo>
                <a:lnTo>
                  <a:pt x="2250271" y="1939543"/>
                </a:lnTo>
                <a:cubicBezTo>
                  <a:pt x="2250271" y="1939625"/>
                  <a:pt x="2176397" y="1920077"/>
                  <a:pt x="2114577" y="1920077"/>
                </a:cubicBezTo>
                <a:moveTo>
                  <a:pt x="1038800" y="776941"/>
                </a:moveTo>
                <a:lnTo>
                  <a:pt x="961016" y="759349"/>
                </a:lnTo>
                <a:lnTo>
                  <a:pt x="1015179" y="817910"/>
                </a:lnTo>
                <a:lnTo>
                  <a:pt x="961016" y="876472"/>
                </a:lnTo>
                <a:lnTo>
                  <a:pt x="1038800" y="858879"/>
                </a:lnTo>
                <a:lnTo>
                  <a:pt x="1062420" y="935034"/>
                </a:lnTo>
                <a:lnTo>
                  <a:pt x="1086040" y="858879"/>
                </a:lnTo>
                <a:lnTo>
                  <a:pt x="1163824" y="876472"/>
                </a:lnTo>
                <a:lnTo>
                  <a:pt x="1109660" y="817910"/>
                </a:lnTo>
                <a:lnTo>
                  <a:pt x="1163824" y="759349"/>
                </a:lnTo>
                <a:lnTo>
                  <a:pt x="1086040" y="776941"/>
                </a:lnTo>
                <a:lnTo>
                  <a:pt x="1062420" y="700787"/>
                </a:lnTo>
                <a:lnTo>
                  <a:pt x="1038800" y="776941"/>
                </a:lnTo>
                <a:close/>
                <a:moveTo>
                  <a:pt x="2027427" y="1425438"/>
                </a:moveTo>
                <a:lnTo>
                  <a:pt x="2052106" y="1425438"/>
                </a:lnTo>
                <a:lnTo>
                  <a:pt x="2052106" y="1389030"/>
                </a:lnTo>
                <a:cubicBezTo>
                  <a:pt x="2052106" y="1389030"/>
                  <a:pt x="2020422" y="1382514"/>
                  <a:pt x="2020422" y="1349446"/>
                </a:cubicBezTo>
                <a:lnTo>
                  <a:pt x="2020178" y="1349446"/>
                </a:lnTo>
                <a:lnTo>
                  <a:pt x="2018467" y="1317681"/>
                </a:lnTo>
                <a:lnTo>
                  <a:pt x="2049011" y="1292920"/>
                </a:lnTo>
                <a:lnTo>
                  <a:pt x="2055119" y="1227517"/>
                </a:lnTo>
                <a:lnTo>
                  <a:pt x="2010485" y="1227517"/>
                </a:lnTo>
                <a:lnTo>
                  <a:pt x="2004702" y="1273861"/>
                </a:lnTo>
                <a:lnTo>
                  <a:pt x="1961535" y="1273861"/>
                </a:lnTo>
                <a:lnTo>
                  <a:pt x="1955182" y="1227517"/>
                </a:lnTo>
                <a:lnTo>
                  <a:pt x="1930584" y="1227517"/>
                </a:lnTo>
                <a:lnTo>
                  <a:pt x="1905905" y="1227517"/>
                </a:lnTo>
                <a:lnTo>
                  <a:pt x="1899552" y="1273861"/>
                </a:lnTo>
                <a:lnTo>
                  <a:pt x="1856384" y="1273861"/>
                </a:lnTo>
                <a:lnTo>
                  <a:pt x="1850601" y="1227517"/>
                </a:lnTo>
                <a:lnTo>
                  <a:pt x="1805967" y="1227517"/>
                </a:lnTo>
                <a:lnTo>
                  <a:pt x="1812076" y="1292920"/>
                </a:lnTo>
                <a:lnTo>
                  <a:pt x="1842619" y="1317681"/>
                </a:lnTo>
                <a:lnTo>
                  <a:pt x="1840827" y="1349446"/>
                </a:lnTo>
                <a:lnTo>
                  <a:pt x="1840664" y="1349446"/>
                </a:lnTo>
                <a:cubicBezTo>
                  <a:pt x="1840664" y="1382514"/>
                  <a:pt x="1808899" y="1389030"/>
                  <a:pt x="1808899" y="1389030"/>
                </a:cubicBezTo>
                <a:lnTo>
                  <a:pt x="1808899" y="1425438"/>
                </a:lnTo>
                <a:lnTo>
                  <a:pt x="1833578" y="1425438"/>
                </a:lnTo>
                <a:cubicBezTo>
                  <a:pt x="1832519" y="1548263"/>
                  <a:pt x="1771514" y="1725821"/>
                  <a:pt x="1771514" y="1859153"/>
                </a:cubicBezTo>
                <a:lnTo>
                  <a:pt x="1930584" y="1859153"/>
                </a:lnTo>
                <a:lnTo>
                  <a:pt x="2089654" y="1859153"/>
                </a:lnTo>
                <a:cubicBezTo>
                  <a:pt x="2089491" y="1725740"/>
                  <a:pt x="2028486" y="1548263"/>
                  <a:pt x="2027427" y="1425438"/>
                </a:cubicBezTo>
                <a:moveTo>
                  <a:pt x="2029626" y="1184838"/>
                </a:moveTo>
                <a:lnTo>
                  <a:pt x="2029626" y="1163498"/>
                </a:lnTo>
                <a:cubicBezTo>
                  <a:pt x="2029626" y="1102248"/>
                  <a:pt x="1984584" y="1063967"/>
                  <a:pt x="1930421" y="1063967"/>
                </a:cubicBezTo>
                <a:cubicBezTo>
                  <a:pt x="1876257" y="1063967"/>
                  <a:pt x="1831216" y="1102248"/>
                  <a:pt x="1831216" y="1163498"/>
                </a:cubicBezTo>
                <a:lnTo>
                  <a:pt x="1831216" y="1184838"/>
                </a:lnTo>
                <a:lnTo>
                  <a:pt x="2029626" y="1184838"/>
                </a:lnTo>
                <a:close/>
                <a:moveTo>
                  <a:pt x="1030899" y="1425438"/>
                </a:moveTo>
                <a:lnTo>
                  <a:pt x="1055578" y="1425438"/>
                </a:lnTo>
                <a:lnTo>
                  <a:pt x="1055578" y="1389030"/>
                </a:lnTo>
                <a:cubicBezTo>
                  <a:pt x="1055578" y="1389030"/>
                  <a:pt x="1023813" y="1382514"/>
                  <a:pt x="1023813" y="1349446"/>
                </a:cubicBezTo>
                <a:lnTo>
                  <a:pt x="1023650" y="1349446"/>
                </a:lnTo>
                <a:lnTo>
                  <a:pt x="1021858" y="1317681"/>
                </a:lnTo>
                <a:lnTo>
                  <a:pt x="1052402" y="1292920"/>
                </a:lnTo>
                <a:lnTo>
                  <a:pt x="1058510" y="1227517"/>
                </a:lnTo>
                <a:lnTo>
                  <a:pt x="1013876" y="1227517"/>
                </a:lnTo>
                <a:lnTo>
                  <a:pt x="1008093" y="1273861"/>
                </a:lnTo>
                <a:lnTo>
                  <a:pt x="964925" y="1273861"/>
                </a:lnTo>
                <a:lnTo>
                  <a:pt x="958572" y="1227517"/>
                </a:lnTo>
                <a:lnTo>
                  <a:pt x="933893" y="1227517"/>
                </a:lnTo>
                <a:lnTo>
                  <a:pt x="909296" y="1227517"/>
                </a:lnTo>
                <a:lnTo>
                  <a:pt x="902943" y="1273861"/>
                </a:lnTo>
                <a:lnTo>
                  <a:pt x="859775" y="1273861"/>
                </a:lnTo>
                <a:lnTo>
                  <a:pt x="853992" y="1227517"/>
                </a:lnTo>
                <a:lnTo>
                  <a:pt x="809358" y="1227517"/>
                </a:lnTo>
                <a:lnTo>
                  <a:pt x="815385" y="1292920"/>
                </a:lnTo>
                <a:lnTo>
                  <a:pt x="845929" y="1317681"/>
                </a:lnTo>
                <a:lnTo>
                  <a:pt x="844137" y="1349446"/>
                </a:lnTo>
                <a:lnTo>
                  <a:pt x="843974" y="1349446"/>
                </a:lnTo>
                <a:cubicBezTo>
                  <a:pt x="843974" y="1382514"/>
                  <a:pt x="812209" y="1389030"/>
                  <a:pt x="812209" y="1389030"/>
                </a:cubicBezTo>
                <a:lnTo>
                  <a:pt x="812209" y="1425438"/>
                </a:lnTo>
                <a:lnTo>
                  <a:pt x="836888" y="1425438"/>
                </a:lnTo>
                <a:cubicBezTo>
                  <a:pt x="835829" y="1548263"/>
                  <a:pt x="774824" y="1725821"/>
                  <a:pt x="774824" y="1859153"/>
                </a:cubicBezTo>
                <a:lnTo>
                  <a:pt x="933812" y="1859153"/>
                </a:lnTo>
                <a:lnTo>
                  <a:pt x="1092882" y="1859153"/>
                </a:lnTo>
                <a:cubicBezTo>
                  <a:pt x="1092963" y="1725740"/>
                  <a:pt x="1031958" y="1548263"/>
                  <a:pt x="1030899" y="1425438"/>
                </a:cubicBezTo>
                <a:moveTo>
                  <a:pt x="1482289" y="622107"/>
                </a:moveTo>
                <a:cubicBezTo>
                  <a:pt x="1482289" y="594414"/>
                  <a:pt x="1459891" y="572016"/>
                  <a:pt x="1432198" y="572016"/>
                </a:cubicBezTo>
                <a:cubicBezTo>
                  <a:pt x="1404505" y="572016"/>
                  <a:pt x="1382107" y="594414"/>
                  <a:pt x="1382107" y="622107"/>
                </a:cubicBezTo>
                <a:cubicBezTo>
                  <a:pt x="1382107" y="649800"/>
                  <a:pt x="1404505" y="672198"/>
                  <a:pt x="1432198" y="672198"/>
                </a:cubicBezTo>
                <a:cubicBezTo>
                  <a:pt x="1459809" y="672198"/>
                  <a:pt x="1482289" y="649718"/>
                  <a:pt x="1482289" y="622107"/>
                </a:cubicBezTo>
                <a:moveTo>
                  <a:pt x="1636879" y="1314016"/>
                </a:moveTo>
                <a:lnTo>
                  <a:pt x="1227517" y="1314016"/>
                </a:lnTo>
                <a:lnTo>
                  <a:pt x="1227517" y="1375836"/>
                </a:lnTo>
                <a:cubicBezTo>
                  <a:pt x="1227517" y="1375836"/>
                  <a:pt x="1253010" y="1387157"/>
                  <a:pt x="1253010" y="1415501"/>
                </a:cubicBezTo>
                <a:cubicBezTo>
                  <a:pt x="1253010" y="1472189"/>
                  <a:pt x="1208865" y="1696907"/>
                  <a:pt x="1217336" y="1859072"/>
                </a:cubicBezTo>
                <a:lnTo>
                  <a:pt x="1359871" y="1859072"/>
                </a:lnTo>
                <a:lnTo>
                  <a:pt x="1370623" y="1705133"/>
                </a:lnTo>
                <a:cubicBezTo>
                  <a:pt x="1375347" y="1666282"/>
                  <a:pt x="1400351" y="1643558"/>
                  <a:pt x="1432117" y="1643558"/>
                </a:cubicBezTo>
                <a:cubicBezTo>
                  <a:pt x="1463963" y="1643558"/>
                  <a:pt x="1488886" y="1666201"/>
                  <a:pt x="1493610" y="1705133"/>
                </a:cubicBezTo>
                <a:lnTo>
                  <a:pt x="1504362" y="1859072"/>
                </a:lnTo>
                <a:lnTo>
                  <a:pt x="1646897" y="1859072"/>
                </a:lnTo>
                <a:cubicBezTo>
                  <a:pt x="1655368" y="1696907"/>
                  <a:pt x="1611223" y="1472271"/>
                  <a:pt x="1611223" y="1415501"/>
                </a:cubicBezTo>
                <a:cubicBezTo>
                  <a:pt x="1611223" y="1387157"/>
                  <a:pt x="1636716" y="1375836"/>
                  <a:pt x="1636716" y="1375836"/>
                </a:cubicBezTo>
                <a:lnTo>
                  <a:pt x="1636879" y="1314016"/>
                </a:lnTo>
                <a:moveTo>
                  <a:pt x="1033180" y="1184838"/>
                </a:moveTo>
                <a:lnTo>
                  <a:pt x="1033180" y="1163498"/>
                </a:lnTo>
                <a:cubicBezTo>
                  <a:pt x="1033180" y="1102248"/>
                  <a:pt x="988138" y="1063967"/>
                  <a:pt x="933975" y="1063967"/>
                </a:cubicBezTo>
                <a:cubicBezTo>
                  <a:pt x="879811" y="1063967"/>
                  <a:pt x="834770" y="1102248"/>
                  <a:pt x="834770" y="1163498"/>
                </a:cubicBezTo>
                <a:lnTo>
                  <a:pt x="834770" y="1184838"/>
                </a:lnTo>
                <a:lnTo>
                  <a:pt x="1033180" y="1184838"/>
                </a:lnTo>
                <a:close/>
                <a:moveTo>
                  <a:pt x="1588254" y="1265146"/>
                </a:moveTo>
                <a:cubicBezTo>
                  <a:pt x="1588254" y="1265146"/>
                  <a:pt x="1578236" y="1188340"/>
                  <a:pt x="1578236" y="1162846"/>
                </a:cubicBezTo>
                <a:cubicBezTo>
                  <a:pt x="1578236" y="1126032"/>
                  <a:pt x="1613585" y="1111860"/>
                  <a:pt x="1613585" y="1111860"/>
                </a:cubicBezTo>
                <a:lnTo>
                  <a:pt x="1617983" y="1029840"/>
                </a:lnTo>
                <a:lnTo>
                  <a:pt x="1550950" y="1029840"/>
                </a:lnTo>
                <a:lnTo>
                  <a:pt x="1544027" y="1081316"/>
                </a:lnTo>
                <a:lnTo>
                  <a:pt x="1484814" y="1081316"/>
                </a:lnTo>
                <a:lnTo>
                  <a:pt x="1477972" y="1029840"/>
                </a:lnTo>
                <a:lnTo>
                  <a:pt x="1386505" y="1029840"/>
                </a:lnTo>
                <a:lnTo>
                  <a:pt x="1379663" y="1081316"/>
                </a:lnTo>
                <a:lnTo>
                  <a:pt x="1320450" y="1081316"/>
                </a:lnTo>
                <a:lnTo>
                  <a:pt x="1313608" y="1029840"/>
                </a:lnTo>
                <a:lnTo>
                  <a:pt x="1246494" y="1029840"/>
                </a:lnTo>
                <a:lnTo>
                  <a:pt x="1250893" y="1111860"/>
                </a:lnTo>
                <a:cubicBezTo>
                  <a:pt x="1250893" y="1111860"/>
                  <a:pt x="1286241" y="1126032"/>
                  <a:pt x="1286241" y="1162846"/>
                </a:cubicBezTo>
                <a:cubicBezTo>
                  <a:pt x="1286241" y="1188340"/>
                  <a:pt x="1276223" y="1265146"/>
                  <a:pt x="1276223" y="1265146"/>
                </a:cubicBezTo>
                <a:lnTo>
                  <a:pt x="1588254" y="1265146"/>
                </a:lnTo>
                <a:close/>
                <a:moveTo>
                  <a:pt x="1795705" y="720009"/>
                </a:moveTo>
                <a:cubicBezTo>
                  <a:pt x="1768500" y="718543"/>
                  <a:pt x="1743577" y="728153"/>
                  <a:pt x="1724925" y="744688"/>
                </a:cubicBezTo>
                <a:cubicBezTo>
                  <a:pt x="1723622" y="745828"/>
                  <a:pt x="1724762" y="747945"/>
                  <a:pt x="1726473" y="747376"/>
                </a:cubicBezTo>
                <a:cubicBezTo>
                  <a:pt x="1738120" y="744036"/>
                  <a:pt x="1750908" y="743466"/>
                  <a:pt x="1764184" y="746642"/>
                </a:cubicBezTo>
                <a:cubicBezTo>
                  <a:pt x="1792284" y="753403"/>
                  <a:pt x="1814275" y="776941"/>
                  <a:pt x="1818917" y="805448"/>
                </a:cubicBezTo>
                <a:cubicBezTo>
                  <a:pt x="1826411" y="851386"/>
                  <a:pt x="1791143" y="891133"/>
                  <a:pt x="1746591" y="891133"/>
                </a:cubicBezTo>
                <a:cubicBezTo>
                  <a:pt x="1739586" y="891133"/>
                  <a:pt x="1732826" y="890155"/>
                  <a:pt x="1726392" y="888282"/>
                </a:cubicBezTo>
                <a:cubicBezTo>
                  <a:pt x="1724762" y="887793"/>
                  <a:pt x="1723704" y="889911"/>
                  <a:pt x="1724925" y="891051"/>
                </a:cubicBezTo>
                <a:cubicBezTo>
                  <a:pt x="1742274" y="906527"/>
                  <a:pt x="1765080" y="915893"/>
                  <a:pt x="1790085" y="915893"/>
                </a:cubicBezTo>
                <a:cubicBezTo>
                  <a:pt x="1845796" y="915893"/>
                  <a:pt x="1890593" y="869467"/>
                  <a:pt x="1887986" y="813186"/>
                </a:cubicBezTo>
                <a:cubicBezTo>
                  <a:pt x="1885787" y="763665"/>
                  <a:pt x="1845225" y="722778"/>
                  <a:pt x="1795705" y="720009"/>
                </a:cubicBezTo>
                <a:moveTo>
                  <a:pt x="1583041" y="967450"/>
                </a:moveTo>
                <a:lnTo>
                  <a:pt x="1583041" y="981948"/>
                </a:lnTo>
                <a:lnTo>
                  <a:pt x="1281273" y="981948"/>
                </a:lnTo>
                <a:lnTo>
                  <a:pt x="1281273" y="967450"/>
                </a:lnTo>
                <a:cubicBezTo>
                  <a:pt x="1281273" y="932509"/>
                  <a:pt x="1432198" y="702416"/>
                  <a:pt x="1432198" y="702416"/>
                </a:cubicBezTo>
                <a:cubicBezTo>
                  <a:pt x="1432198" y="702416"/>
                  <a:pt x="1583041" y="932509"/>
                  <a:pt x="1583041" y="967450"/>
                </a:cubicBezTo>
                <a:close/>
              </a:path>
            </a:pathLst>
          </a:custGeom>
          <a:solidFill>
            <a:srgbClr val="0D142D"/>
          </a:solidFill>
          <a:ln w="8132" cap="flat">
            <a:noFill/>
            <a:prstDash val="solid"/>
            <a:miter/>
          </a:ln>
        </p:spPr>
        <p:txBody>
          <a:bodyPr rtlCol="0" anchor="ctr"/>
          <a:lstStyle/>
          <a:p>
            <a:endParaRPr lang="da-DK" sz="1013" dirty="0"/>
          </a:p>
        </p:txBody>
      </p:sp>
      <p:sp>
        <p:nvSpPr>
          <p:cNvPr id="18" name="Title 1">
            <a:extLst>
              <a:ext uri="{FF2B5EF4-FFF2-40B4-BE49-F238E27FC236}">
                <a16:creationId xmlns:a16="http://schemas.microsoft.com/office/drawing/2014/main" id="{154B70EE-0C00-41A0-80F0-917877BF5A71}"/>
              </a:ext>
            </a:extLst>
          </p:cNvPr>
          <p:cNvSpPr>
            <a:spLocks noGrp="1"/>
          </p:cNvSpPr>
          <p:nvPr>
            <p:ph type="ctrTitle" hasCustomPrompt="1"/>
          </p:nvPr>
        </p:nvSpPr>
        <p:spPr>
          <a:xfrm>
            <a:off x="399849" y="1474893"/>
            <a:ext cx="6048001" cy="5250088"/>
          </a:xfrm>
        </p:spPr>
        <p:txBody>
          <a:bodyPr anchor="b" anchorCtr="0">
            <a:normAutofit/>
          </a:bodyPr>
          <a:lstStyle>
            <a:lvl1pPr algn="l">
              <a:defRPr sz="7313">
                <a:solidFill>
                  <a:srgbClr val="000C2E"/>
                </a:solidFill>
              </a:defRPr>
            </a:lvl1pPr>
          </a:lstStyle>
          <a:p>
            <a:r>
              <a:rPr lang="da-DK" dirty="0"/>
              <a:t>Indsæt titel</a:t>
            </a:r>
          </a:p>
        </p:txBody>
      </p:sp>
      <p:sp>
        <p:nvSpPr>
          <p:cNvPr id="17" name="Subtitle 2">
            <a:extLst>
              <a:ext uri="{FF2B5EF4-FFF2-40B4-BE49-F238E27FC236}">
                <a16:creationId xmlns:a16="http://schemas.microsoft.com/office/drawing/2014/main" id="{90F374D4-48CD-43E3-AA3B-8D32C614D9D6}"/>
              </a:ext>
            </a:extLst>
          </p:cNvPr>
          <p:cNvSpPr>
            <a:spLocks noGrp="1"/>
          </p:cNvSpPr>
          <p:nvPr>
            <p:ph type="subTitle" idx="1" hasCustomPrompt="1"/>
          </p:nvPr>
        </p:nvSpPr>
        <p:spPr>
          <a:xfrm>
            <a:off x="2488500" y="7695520"/>
            <a:ext cx="2304895" cy="1170478"/>
          </a:xfrm>
        </p:spPr>
        <p:txBody>
          <a:bodyPr>
            <a:normAutofit/>
          </a:bodyPr>
          <a:lstStyle>
            <a:lvl1pPr marL="0" indent="0" algn="l">
              <a:spcBef>
                <a:spcPts val="0"/>
              </a:spcBef>
              <a:spcAft>
                <a:spcPts val="0"/>
              </a:spcAft>
              <a:buFont typeface="Arial" panose="020B0604020202020204" pitchFamily="34" charset="0"/>
              <a:buChar char="​"/>
              <a:defRPr sz="1406" b="1">
                <a:solidFill>
                  <a:schemeClr val="accent2"/>
                </a:solidFill>
                <a:latin typeface="KBH" panose="00000500000000000000" pitchFamily="2" charset="0"/>
              </a:defRPr>
            </a:lvl1pPr>
            <a:lvl2pPr marL="0" indent="0" algn="l">
              <a:buFont typeface="Arial" panose="020B0604020202020204" pitchFamily="34" charset="0"/>
              <a:buChar char="​"/>
              <a:defRPr sz="1125" b="1">
                <a:latin typeface="KBH Tekst" panose="00000500000000000000" pitchFamily="2" charset="0"/>
              </a:defRPr>
            </a:lvl2pPr>
            <a:lvl3pPr marL="0" indent="0" algn="l">
              <a:buFont typeface="Arial" panose="020B0604020202020204" pitchFamily="34" charset="0"/>
              <a:buChar char="​"/>
              <a:defRPr sz="1125" b="1">
                <a:latin typeface="KBH Tekst" panose="00000500000000000000" pitchFamily="2" charset="0"/>
              </a:defRPr>
            </a:lvl3pPr>
            <a:lvl4pPr marL="0" indent="0" algn="l">
              <a:buFont typeface="Arial" panose="020B0604020202020204" pitchFamily="34" charset="0"/>
              <a:buChar char="​"/>
              <a:defRPr sz="1125" b="1">
                <a:latin typeface="KBH Tekst" panose="00000500000000000000" pitchFamily="2" charset="0"/>
              </a:defRPr>
            </a:lvl4pPr>
            <a:lvl5pPr marL="0" indent="0" algn="l">
              <a:buFont typeface="Arial" panose="020B0604020202020204" pitchFamily="34" charset="0"/>
              <a:buChar char="​"/>
              <a:defRPr sz="1125" b="1">
                <a:latin typeface="KBH Tekst" panose="00000500000000000000" pitchFamily="2" charset="0"/>
              </a:defRPr>
            </a:lvl5pPr>
            <a:lvl6pPr marL="0" indent="0" algn="l">
              <a:buFont typeface="Arial" panose="020B0604020202020204" pitchFamily="34" charset="0"/>
              <a:buChar char="​"/>
              <a:defRPr sz="1125" b="1">
                <a:latin typeface="KBH Tekst" panose="00000500000000000000" pitchFamily="2" charset="0"/>
              </a:defRPr>
            </a:lvl6pPr>
            <a:lvl7pPr marL="0" indent="0" algn="l">
              <a:buFont typeface="Arial" panose="020B0604020202020204" pitchFamily="34" charset="0"/>
              <a:buChar char="​"/>
              <a:defRPr sz="1125" b="1">
                <a:latin typeface="KBH Tekst" panose="00000500000000000000" pitchFamily="2" charset="0"/>
              </a:defRPr>
            </a:lvl7pPr>
            <a:lvl8pPr marL="0" indent="0" algn="l">
              <a:buFont typeface="Arial" panose="020B0604020202020204" pitchFamily="34" charset="0"/>
              <a:buChar char="​"/>
              <a:defRPr sz="1125" b="1">
                <a:latin typeface="KBH Tekst" panose="00000500000000000000" pitchFamily="2" charset="0"/>
              </a:defRPr>
            </a:lvl8pPr>
            <a:lvl9pPr marL="0" indent="0" algn="l">
              <a:buFont typeface="Arial" panose="020B0604020202020204" pitchFamily="34" charset="0"/>
              <a:buChar char="​"/>
              <a:defRPr sz="1125" b="1">
                <a:latin typeface="KBH Tekst" panose="00000500000000000000" pitchFamily="2" charset="0"/>
              </a:defRPr>
            </a:lvl9pPr>
          </a:lstStyle>
          <a:p>
            <a:r>
              <a:rPr lang="da-DK" dirty="0"/>
              <a:t>Undertitel eller oplægsholder (hvis ingen undertitel)</a:t>
            </a:r>
          </a:p>
        </p:txBody>
      </p:sp>
      <p:sp>
        <p:nvSpPr>
          <p:cNvPr id="22" name="Text Placeholder 7">
            <a:extLst>
              <a:ext uri="{FF2B5EF4-FFF2-40B4-BE49-F238E27FC236}">
                <a16:creationId xmlns:a16="http://schemas.microsoft.com/office/drawing/2014/main" id="{9E3E11BE-989A-4C63-8421-725A43313A49}"/>
              </a:ext>
            </a:extLst>
          </p:cNvPr>
          <p:cNvSpPr>
            <a:spLocks noGrp="1"/>
          </p:cNvSpPr>
          <p:nvPr>
            <p:ph type="body" sz="quarter" idx="17" hasCustomPrompt="1"/>
          </p:nvPr>
        </p:nvSpPr>
        <p:spPr>
          <a:xfrm>
            <a:off x="407744" y="448249"/>
            <a:ext cx="1923499" cy="260000"/>
          </a:xfrm>
        </p:spPr>
        <p:txBody>
          <a:bodyPr anchor="b" anchorCtr="0"/>
          <a:lstStyle>
            <a:lvl1pPr marL="0" indent="0">
              <a:spcAft>
                <a:spcPts val="0"/>
              </a:spcAft>
              <a:buNone/>
              <a:defRPr sz="563">
                <a:solidFill>
                  <a:schemeClr val="tx1"/>
                </a:solidFill>
                <a:latin typeface="KBH Tekst" panose="00000500000000000000" pitchFamily="2" charset="0"/>
              </a:defRPr>
            </a:lvl1pPr>
            <a:lvl2pPr marL="0" indent="0">
              <a:spcAft>
                <a:spcPts val="0"/>
              </a:spcAft>
              <a:buNone/>
              <a:defRPr sz="563">
                <a:solidFill>
                  <a:schemeClr val="tx1"/>
                </a:solidFill>
                <a:latin typeface="KBH Tekst" panose="00000500000000000000" pitchFamily="2" charset="0"/>
              </a:defRPr>
            </a:lvl2pPr>
            <a:lvl3pPr marL="0" indent="0">
              <a:spcAft>
                <a:spcPts val="0"/>
              </a:spcAft>
              <a:buNone/>
              <a:defRPr sz="563">
                <a:solidFill>
                  <a:schemeClr val="tx1"/>
                </a:solidFill>
                <a:latin typeface="KBH Tekst" panose="00000500000000000000" pitchFamily="2" charset="0"/>
              </a:defRPr>
            </a:lvl3pPr>
            <a:lvl4pPr marL="0" indent="0">
              <a:spcAft>
                <a:spcPts val="0"/>
              </a:spcAft>
              <a:buNone/>
              <a:defRPr sz="563">
                <a:solidFill>
                  <a:schemeClr val="tx1"/>
                </a:solidFill>
                <a:latin typeface="KBH Tekst" panose="00000500000000000000" pitchFamily="2" charset="0"/>
              </a:defRPr>
            </a:lvl4pPr>
            <a:lvl5pPr marL="0" indent="0">
              <a:spcAft>
                <a:spcPts val="0"/>
              </a:spcAft>
              <a:buNone/>
              <a:defRPr sz="563">
                <a:solidFill>
                  <a:schemeClr val="tx1"/>
                </a:solidFill>
                <a:latin typeface="KBH Tekst" panose="00000500000000000000" pitchFamily="2" charset="0"/>
              </a:defRPr>
            </a:lvl5pPr>
          </a:lstStyle>
          <a:p>
            <a:pPr lvl="0"/>
            <a:r>
              <a:rPr lang="da-DK" dirty="0"/>
              <a:t>Klik for at tilføje dato </a:t>
            </a:r>
            <a:r>
              <a:rPr lang="da-DK" dirty="0" err="1"/>
              <a:t>dd</a:t>
            </a:r>
            <a:r>
              <a:rPr lang="da-DK" dirty="0"/>
              <a:t>. </a:t>
            </a:r>
            <a:r>
              <a:rPr lang="da-DK" dirty="0" err="1"/>
              <a:t>mmmm</a:t>
            </a:r>
            <a:r>
              <a:rPr lang="da-DK" dirty="0"/>
              <a:t> </a:t>
            </a:r>
            <a:r>
              <a:rPr lang="da-DK" dirty="0" err="1"/>
              <a:t>åååå</a:t>
            </a:r>
            <a:endParaRPr lang="da-DK" dirty="0"/>
          </a:p>
        </p:txBody>
      </p:sp>
      <p:sp>
        <p:nvSpPr>
          <p:cNvPr id="23" name="Text Placeholder 9">
            <a:extLst>
              <a:ext uri="{FF2B5EF4-FFF2-40B4-BE49-F238E27FC236}">
                <a16:creationId xmlns:a16="http://schemas.microsoft.com/office/drawing/2014/main" id="{C5DC236B-2E87-4C2A-AAE6-A79FFE842712}"/>
              </a:ext>
            </a:extLst>
          </p:cNvPr>
          <p:cNvSpPr>
            <a:spLocks noGrp="1"/>
          </p:cNvSpPr>
          <p:nvPr>
            <p:ph type="body" sz="quarter" idx="18" hasCustomPrompt="1"/>
          </p:nvPr>
        </p:nvSpPr>
        <p:spPr>
          <a:xfrm>
            <a:off x="2488499" y="448249"/>
            <a:ext cx="2304896" cy="260000"/>
          </a:xfrm>
        </p:spPr>
        <p:txBody>
          <a:bodyPr anchor="b" anchorCtr="0"/>
          <a:lstStyle>
            <a:lvl1pPr marL="0" indent="0">
              <a:spcAft>
                <a:spcPts val="0"/>
              </a:spcAft>
              <a:buNone/>
              <a:defRPr sz="563">
                <a:solidFill>
                  <a:schemeClr val="tx1"/>
                </a:solidFill>
                <a:latin typeface="KBH Tekst" panose="00000500000000000000" pitchFamily="2" charset="0"/>
              </a:defRPr>
            </a:lvl1pPr>
            <a:lvl2pPr marL="0" indent="0">
              <a:spcAft>
                <a:spcPts val="0"/>
              </a:spcAft>
              <a:buNone/>
              <a:defRPr sz="563">
                <a:solidFill>
                  <a:schemeClr val="tx1"/>
                </a:solidFill>
                <a:latin typeface="KBH Tekst" panose="00000500000000000000" pitchFamily="2" charset="0"/>
              </a:defRPr>
            </a:lvl2pPr>
            <a:lvl3pPr marL="0" indent="0">
              <a:spcAft>
                <a:spcPts val="0"/>
              </a:spcAft>
              <a:buNone/>
              <a:defRPr sz="563">
                <a:solidFill>
                  <a:schemeClr val="tx1"/>
                </a:solidFill>
                <a:latin typeface="KBH Tekst" panose="00000500000000000000" pitchFamily="2" charset="0"/>
              </a:defRPr>
            </a:lvl3pPr>
            <a:lvl4pPr marL="0" indent="0">
              <a:spcAft>
                <a:spcPts val="0"/>
              </a:spcAft>
              <a:buNone/>
              <a:defRPr sz="563">
                <a:solidFill>
                  <a:schemeClr val="tx1"/>
                </a:solidFill>
                <a:latin typeface="KBH Tekst" panose="00000500000000000000" pitchFamily="2" charset="0"/>
              </a:defRPr>
            </a:lvl4pPr>
            <a:lvl5pPr marL="0" indent="0">
              <a:spcAft>
                <a:spcPts val="0"/>
              </a:spcAft>
              <a:buNone/>
              <a:defRPr sz="563">
                <a:solidFill>
                  <a:schemeClr val="tx1"/>
                </a:solidFill>
                <a:latin typeface="KBH Tekst" panose="00000500000000000000" pitchFamily="2" charset="0"/>
              </a:defRPr>
            </a:lvl5pPr>
          </a:lstStyle>
          <a:p>
            <a:pPr lvl="0"/>
            <a:r>
              <a:rPr lang="da-DK" dirty="0"/>
              <a:t>Klik for at tilføje oplægsholder / enhed</a:t>
            </a:r>
          </a:p>
        </p:txBody>
      </p:sp>
      <p:sp>
        <p:nvSpPr>
          <p:cNvPr id="24" name="Text Placeholder 17">
            <a:extLst>
              <a:ext uri="{FF2B5EF4-FFF2-40B4-BE49-F238E27FC236}">
                <a16:creationId xmlns:a16="http://schemas.microsoft.com/office/drawing/2014/main" id="{7D9E04BB-4195-42F1-BBEA-46C84B7F6FE4}"/>
              </a:ext>
            </a:extLst>
          </p:cNvPr>
          <p:cNvSpPr>
            <a:spLocks noGrp="1"/>
          </p:cNvSpPr>
          <p:nvPr>
            <p:ph type="body" sz="quarter" idx="19" hasCustomPrompt="1"/>
          </p:nvPr>
        </p:nvSpPr>
        <p:spPr>
          <a:xfrm>
            <a:off x="2488499" y="767146"/>
            <a:ext cx="2304896" cy="260000"/>
          </a:xfrm>
        </p:spPr>
        <p:txBody>
          <a:bodyPr anchor="t" anchorCtr="0"/>
          <a:lstStyle>
            <a:lvl1pPr marL="0" indent="0">
              <a:spcAft>
                <a:spcPts val="0"/>
              </a:spcAft>
              <a:buNone/>
              <a:defRPr sz="563">
                <a:solidFill>
                  <a:schemeClr val="tx1"/>
                </a:solidFill>
                <a:latin typeface="KBH Tekst" panose="00000500000000000000" pitchFamily="2" charset="0"/>
              </a:defRPr>
            </a:lvl1pPr>
            <a:lvl2pPr marL="0" indent="0">
              <a:spcAft>
                <a:spcPts val="0"/>
              </a:spcAft>
              <a:buNone/>
              <a:defRPr sz="563">
                <a:latin typeface="KBH Tekst" panose="00000500000000000000" pitchFamily="2" charset="0"/>
              </a:defRPr>
            </a:lvl2pPr>
            <a:lvl3pPr marL="0" indent="0">
              <a:spcAft>
                <a:spcPts val="0"/>
              </a:spcAft>
              <a:buNone/>
              <a:defRPr sz="563">
                <a:latin typeface="KBH Tekst" panose="00000500000000000000" pitchFamily="2" charset="0"/>
              </a:defRPr>
            </a:lvl3pPr>
            <a:lvl4pPr marL="0" indent="0">
              <a:spcAft>
                <a:spcPts val="0"/>
              </a:spcAft>
              <a:buNone/>
              <a:defRPr sz="563">
                <a:latin typeface="KBH Tekst" panose="00000500000000000000" pitchFamily="2" charset="0"/>
              </a:defRPr>
            </a:lvl4pPr>
            <a:lvl5pPr marL="0" indent="0">
              <a:spcAft>
                <a:spcPts val="0"/>
              </a:spcAft>
              <a:buNone/>
              <a:defRPr sz="563">
                <a:latin typeface="KBH Tekst" panose="00000500000000000000" pitchFamily="2" charset="0"/>
              </a:defRPr>
            </a:lvl5pPr>
          </a:lstStyle>
          <a:p>
            <a:pPr lvl="0"/>
            <a:r>
              <a:rPr lang="da-DK" dirty="0"/>
              <a:t>Klik for at tilføje forvaltningsnavn</a:t>
            </a:r>
          </a:p>
        </p:txBody>
      </p:sp>
      <p:sp>
        <p:nvSpPr>
          <p:cNvPr id="12" name="Date_GeneralDate">
            <a:extLst>
              <a:ext uri="{FF2B5EF4-FFF2-40B4-BE49-F238E27FC236}">
                <a16:creationId xmlns:a16="http://schemas.microsoft.com/office/drawing/2014/main" id="{125CBAF4-E939-4FC7-BFFB-CD49521AFFB4}"/>
              </a:ext>
            </a:extLst>
          </p:cNvPr>
          <p:cNvSpPr>
            <a:spLocks noGrp="1"/>
          </p:cNvSpPr>
          <p:nvPr>
            <p:ph type="dt" sz="half" idx="10"/>
          </p:nvPr>
        </p:nvSpPr>
        <p:spPr>
          <a:xfrm>
            <a:off x="0" y="9984000"/>
            <a:ext cx="0" cy="0"/>
          </a:xfrm>
        </p:spPr>
        <p:txBody>
          <a:bodyPr/>
          <a:lstStyle>
            <a:lvl1pPr>
              <a:defRPr>
                <a:noFill/>
              </a:defRPr>
            </a:lvl1pPr>
          </a:lstStyle>
          <a:p>
            <a:fld id="{25283B58-4CBD-46F3-8ADF-776B253825E2}" type="datetimeFigureOut">
              <a:rPr lang="da-DK" smtClean="0"/>
              <a:t>01-10-2024</a:t>
            </a:fld>
            <a:endParaRPr lang="da-DK"/>
          </a:p>
        </p:txBody>
      </p:sp>
      <p:sp>
        <p:nvSpPr>
          <p:cNvPr id="13" name="FLD_PresentationTitle">
            <a:extLst>
              <a:ext uri="{FF2B5EF4-FFF2-40B4-BE49-F238E27FC236}">
                <a16:creationId xmlns:a16="http://schemas.microsoft.com/office/drawing/2014/main" id="{E57BF5BC-36D1-44B8-A75B-23FB8A873A38}"/>
              </a:ext>
            </a:extLst>
          </p:cNvPr>
          <p:cNvSpPr>
            <a:spLocks noGrp="1"/>
          </p:cNvSpPr>
          <p:nvPr>
            <p:ph type="ftr" sz="quarter" idx="11"/>
          </p:nvPr>
        </p:nvSpPr>
        <p:spPr>
          <a:xfrm>
            <a:off x="0" y="9984000"/>
            <a:ext cx="0" cy="0"/>
          </a:xfrm>
        </p:spPr>
        <p:txBody>
          <a:bodyPr/>
          <a:lstStyle>
            <a:lvl1pPr>
              <a:defRPr>
                <a:noFill/>
              </a:defRPr>
            </a:lvl1pPr>
          </a:lstStyle>
          <a:p>
            <a:endParaRPr lang="da-DK"/>
          </a:p>
        </p:txBody>
      </p:sp>
      <p:sp>
        <p:nvSpPr>
          <p:cNvPr id="14" name="Slide Number Placeholder 5">
            <a:extLst>
              <a:ext uri="{FF2B5EF4-FFF2-40B4-BE49-F238E27FC236}">
                <a16:creationId xmlns:a16="http://schemas.microsoft.com/office/drawing/2014/main" id="{DDE8D2D8-C7CF-4116-9800-4642E66B9A60}"/>
              </a:ext>
            </a:extLst>
          </p:cNvPr>
          <p:cNvSpPr>
            <a:spLocks noGrp="1"/>
          </p:cNvSpPr>
          <p:nvPr>
            <p:ph type="sldNum" sz="quarter" idx="12"/>
          </p:nvPr>
        </p:nvSpPr>
        <p:spPr>
          <a:xfrm>
            <a:off x="0" y="9984000"/>
            <a:ext cx="0" cy="0"/>
          </a:xfrm>
        </p:spPr>
        <p:txBody>
          <a:bodyPr/>
          <a:lstStyle>
            <a:lvl1pPr>
              <a:defRPr>
                <a:noFill/>
              </a:defRPr>
            </a:lvl1pPr>
          </a:lstStyle>
          <a:p>
            <a:fld id="{3FC29278-F312-4A1B-A949-CBCEFDC69B19}" type="slidenum">
              <a:rPr lang="da-DK" smtClean="0"/>
              <a:t>‹nr.›</a:t>
            </a:fld>
            <a:endParaRPr lang="da-DK"/>
          </a:p>
        </p:txBody>
      </p:sp>
    </p:spTree>
    <p:extLst>
      <p:ext uri="{BB962C8B-B14F-4D97-AF65-F5344CB8AC3E}">
        <p14:creationId xmlns:p14="http://schemas.microsoft.com/office/powerpoint/2010/main" val="21753414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Forside lys/mør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991F9A-7F11-4119-AA5A-7CE875573D4E}"/>
              </a:ext>
            </a:extLst>
          </p:cNvPr>
          <p:cNvSpPr/>
          <p:nvPr/>
        </p:nvSpPr>
        <p:spPr>
          <a:xfrm>
            <a:off x="0" y="0"/>
            <a:ext cx="6858000" cy="9906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15" name="Graphic 7">
            <a:extLst>
              <a:ext uri="{FF2B5EF4-FFF2-40B4-BE49-F238E27FC236}">
                <a16:creationId xmlns:a16="http://schemas.microsoft.com/office/drawing/2014/main" id="{A2506A83-7F56-4B42-B699-2119B672DFA1}"/>
              </a:ext>
            </a:extLst>
          </p:cNvPr>
          <p:cNvSpPr/>
          <p:nvPr/>
        </p:nvSpPr>
        <p:spPr>
          <a:xfrm>
            <a:off x="5873996" y="7321721"/>
            <a:ext cx="577576" cy="1544277"/>
          </a:xfrm>
          <a:custGeom>
            <a:avLst/>
            <a:gdLst>
              <a:gd name="connsiteX0" fmla="*/ 1894258 w 2964740"/>
              <a:gd name="connsiteY0" fmla="*/ 2907646 h 3086914"/>
              <a:gd name="connsiteX1" fmla="*/ 1781451 w 2964740"/>
              <a:gd name="connsiteY1" fmla="*/ 2940795 h 3086914"/>
              <a:gd name="connsiteX2" fmla="*/ 1810447 w 2964740"/>
              <a:gd name="connsiteY2" fmla="*/ 3043421 h 3086914"/>
              <a:gd name="connsiteX3" fmla="*/ 1750745 w 2964740"/>
              <a:gd name="connsiteY3" fmla="*/ 3061014 h 3086914"/>
              <a:gd name="connsiteX4" fmla="*/ 1682328 w 2964740"/>
              <a:gd name="connsiteY4" fmla="*/ 2813898 h 3086914"/>
              <a:gd name="connsiteX5" fmla="*/ 1740727 w 2964740"/>
              <a:gd name="connsiteY5" fmla="*/ 2796712 h 3086914"/>
              <a:gd name="connsiteX6" fmla="*/ 1767767 w 2964740"/>
              <a:gd name="connsiteY6" fmla="*/ 2892170 h 3086914"/>
              <a:gd name="connsiteX7" fmla="*/ 1879515 w 2964740"/>
              <a:gd name="connsiteY7" fmla="*/ 2859347 h 3086914"/>
              <a:gd name="connsiteX8" fmla="*/ 1850357 w 2964740"/>
              <a:gd name="connsiteY8" fmla="*/ 2764458 h 3086914"/>
              <a:gd name="connsiteX9" fmla="*/ 1908430 w 2964740"/>
              <a:gd name="connsiteY9" fmla="*/ 2747354 h 3086914"/>
              <a:gd name="connsiteX10" fmla="*/ 1984992 w 2964740"/>
              <a:gd name="connsiteY10" fmla="*/ 2992108 h 3086914"/>
              <a:gd name="connsiteX11" fmla="*/ 1925616 w 2964740"/>
              <a:gd name="connsiteY11" fmla="*/ 3009619 h 3086914"/>
              <a:gd name="connsiteX12" fmla="*/ 1894258 w 2964740"/>
              <a:gd name="connsiteY12" fmla="*/ 2907646 h 3086914"/>
              <a:gd name="connsiteX13" fmla="*/ 2725688 w 2964740"/>
              <a:gd name="connsiteY13" fmla="*/ 960446 h 3086914"/>
              <a:gd name="connsiteX14" fmla="*/ 2614266 w 2964740"/>
              <a:gd name="connsiteY14" fmla="*/ 926237 h 3086914"/>
              <a:gd name="connsiteX15" fmla="*/ 2649452 w 2964740"/>
              <a:gd name="connsiteY15" fmla="*/ 814815 h 3086914"/>
              <a:gd name="connsiteX16" fmla="*/ 2761037 w 2964740"/>
              <a:gd name="connsiteY16" fmla="*/ 849431 h 3086914"/>
              <a:gd name="connsiteX17" fmla="*/ 2725688 w 2964740"/>
              <a:gd name="connsiteY17" fmla="*/ 960446 h 3086914"/>
              <a:gd name="connsiteX18" fmla="*/ 2810558 w 2964740"/>
              <a:gd name="connsiteY18" fmla="*/ 823449 h 3086914"/>
              <a:gd name="connsiteX19" fmla="*/ 2621678 w 2964740"/>
              <a:gd name="connsiteY19" fmla="*/ 761873 h 3086914"/>
              <a:gd name="connsiteX20" fmla="*/ 2564664 w 2964740"/>
              <a:gd name="connsiteY20" fmla="*/ 952220 h 3086914"/>
              <a:gd name="connsiteX21" fmla="*/ 2753544 w 2964740"/>
              <a:gd name="connsiteY21" fmla="*/ 1013795 h 3086914"/>
              <a:gd name="connsiteX22" fmla="*/ 2810558 w 2964740"/>
              <a:gd name="connsiteY22" fmla="*/ 823449 h 3086914"/>
              <a:gd name="connsiteX23" fmla="*/ 1727043 w 2964740"/>
              <a:gd name="connsiteY23" fmla="*/ 133332 h 3086914"/>
              <a:gd name="connsiteX24" fmla="*/ 1707169 w 2964740"/>
              <a:gd name="connsiteY24" fmla="*/ 280592 h 3086914"/>
              <a:gd name="connsiteX25" fmla="*/ 1646816 w 2964740"/>
              <a:gd name="connsiteY25" fmla="*/ 272365 h 3086914"/>
              <a:gd name="connsiteX26" fmla="*/ 1663594 w 2964740"/>
              <a:gd name="connsiteY26" fmla="*/ 138300 h 3086914"/>
              <a:gd name="connsiteX27" fmla="*/ 1617006 w 2964740"/>
              <a:gd name="connsiteY27" fmla="*/ 58969 h 3086914"/>
              <a:gd name="connsiteX28" fmla="*/ 1551602 w 2964740"/>
              <a:gd name="connsiteY28" fmla="*/ 124210 h 3086914"/>
              <a:gd name="connsiteX29" fmla="*/ 1534824 w 2964740"/>
              <a:gd name="connsiteY29" fmla="*/ 258274 h 3086914"/>
              <a:gd name="connsiteX30" fmla="*/ 1474389 w 2964740"/>
              <a:gd name="connsiteY30" fmla="*/ 251433 h 3086914"/>
              <a:gd name="connsiteX31" fmla="*/ 1491249 w 2964740"/>
              <a:gd name="connsiteY31" fmla="*/ 104906 h 3086914"/>
              <a:gd name="connsiteX32" fmla="*/ 1623929 w 2964740"/>
              <a:gd name="connsiteY32" fmla="*/ 3014 h 3086914"/>
              <a:gd name="connsiteX33" fmla="*/ 1727043 w 2964740"/>
              <a:gd name="connsiteY33" fmla="*/ 133332 h 3086914"/>
              <a:gd name="connsiteX34" fmla="*/ 1289662 w 2964740"/>
              <a:gd name="connsiteY34" fmla="*/ 2830106 h 3086914"/>
              <a:gd name="connsiteX35" fmla="*/ 1344477 w 2964740"/>
              <a:gd name="connsiteY35" fmla="*/ 2831165 h 3086914"/>
              <a:gd name="connsiteX36" fmla="*/ 1474226 w 2964740"/>
              <a:gd name="connsiteY36" fmla="*/ 2988687 h 3086914"/>
              <a:gd name="connsiteX37" fmla="*/ 1473574 w 2964740"/>
              <a:gd name="connsiteY37" fmla="*/ 2833038 h 3086914"/>
              <a:gd name="connsiteX38" fmla="*/ 1533357 w 2964740"/>
              <a:gd name="connsiteY38" fmla="*/ 2834016 h 3086914"/>
              <a:gd name="connsiteX39" fmla="*/ 1533439 w 2964740"/>
              <a:gd name="connsiteY39" fmla="*/ 3090336 h 3086914"/>
              <a:gd name="connsiteX40" fmla="*/ 1473981 w 2964740"/>
              <a:gd name="connsiteY40" fmla="*/ 3089440 h 3086914"/>
              <a:gd name="connsiteX41" fmla="*/ 1473900 w 2964740"/>
              <a:gd name="connsiteY41" fmla="*/ 3083250 h 3086914"/>
              <a:gd name="connsiteX42" fmla="*/ 1459239 w 2964740"/>
              <a:gd name="connsiteY42" fmla="*/ 3051647 h 3086914"/>
              <a:gd name="connsiteX43" fmla="*/ 1345699 w 2964740"/>
              <a:gd name="connsiteY43" fmla="*/ 2912858 h 3086914"/>
              <a:gd name="connsiteX44" fmla="*/ 1341708 w 2964740"/>
              <a:gd name="connsiteY44" fmla="*/ 3087485 h 3086914"/>
              <a:gd name="connsiteX45" fmla="*/ 1281273 w 2964740"/>
              <a:gd name="connsiteY45" fmla="*/ 3086507 h 3086914"/>
              <a:gd name="connsiteX46" fmla="*/ 1289662 w 2964740"/>
              <a:gd name="connsiteY46" fmla="*/ 2830106 h 3086914"/>
              <a:gd name="connsiteX47" fmla="*/ 1926593 w 2964740"/>
              <a:gd name="connsiteY47" fmla="*/ 75177 h 3086914"/>
              <a:gd name="connsiteX48" fmla="*/ 1983281 w 2964740"/>
              <a:gd name="connsiteY48" fmla="*/ 95458 h 3086914"/>
              <a:gd name="connsiteX49" fmla="*/ 1936693 w 2964740"/>
              <a:gd name="connsiteY49" fmla="*/ 258274 h 3086914"/>
              <a:gd name="connsiteX50" fmla="*/ 2065626 w 2964740"/>
              <a:gd name="connsiteY50" fmla="*/ 137975 h 3086914"/>
              <a:gd name="connsiteX51" fmla="*/ 2099916 w 2964740"/>
              <a:gd name="connsiteY51" fmla="*/ 153857 h 3086914"/>
              <a:gd name="connsiteX52" fmla="*/ 2091690 w 2964740"/>
              <a:gd name="connsiteY52" fmla="*/ 329950 h 3086914"/>
              <a:gd name="connsiteX53" fmla="*/ 2184949 w 2964740"/>
              <a:gd name="connsiteY53" fmla="*/ 189369 h 3086914"/>
              <a:gd name="connsiteX54" fmla="*/ 2237565 w 2964740"/>
              <a:gd name="connsiteY54" fmla="*/ 219994 h 3086914"/>
              <a:gd name="connsiteX55" fmla="*/ 2089979 w 2964740"/>
              <a:gd name="connsiteY55" fmla="*/ 428829 h 3086914"/>
              <a:gd name="connsiteX56" fmla="*/ 2035816 w 2964740"/>
              <a:gd name="connsiteY56" fmla="*/ 403742 h 3086914"/>
              <a:gd name="connsiteX57" fmla="*/ 2043065 w 2964740"/>
              <a:gd name="connsiteY57" fmla="*/ 232700 h 3086914"/>
              <a:gd name="connsiteX58" fmla="*/ 1915760 w 2964740"/>
              <a:gd name="connsiteY58" fmla="*/ 348194 h 3086914"/>
              <a:gd name="connsiteX59" fmla="*/ 1860538 w 2964740"/>
              <a:gd name="connsiteY59" fmla="*/ 322701 h 3086914"/>
              <a:gd name="connsiteX60" fmla="*/ 1926593 w 2964740"/>
              <a:gd name="connsiteY60" fmla="*/ 75177 h 3086914"/>
              <a:gd name="connsiteX61" fmla="*/ 2387594 w 2964740"/>
              <a:gd name="connsiteY61" fmla="*/ 324085 h 3086914"/>
              <a:gd name="connsiteX62" fmla="*/ 2434183 w 2964740"/>
              <a:gd name="connsiteY62" fmla="*/ 362122 h 3086914"/>
              <a:gd name="connsiteX63" fmla="*/ 2336281 w 2964740"/>
              <a:gd name="connsiteY63" fmla="*/ 498875 h 3086914"/>
              <a:gd name="connsiteX64" fmla="*/ 2498120 w 2964740"/>
              <a:gd name="connsiteY64" fmla="*/ 428910 h 3086914"/>
              <a:gd name="connsiteX65" fmla="*/ 2525080 w 2964740"/>
              <a:gd name="connsiteY65" fmla="*/ 455299 h 3086914"/>
              <a:gd name="connsiteX66" fmla="*/ 2458210 w 2964740"/>
              <a:gd name="connsiteY66" fmla="*/ 618360 h 3086914"/>
              <a:gd name="connsiteX67" fmla="*/ 2592927 w 2964740"/>
              <a:gd name="connsiteY67" fmla="*/ 517527 h 3086914"/>
              <a:gd name="connsiteX68" fmla="*/ 2632348 w 2964740"/>
              <a:gd name="connsiteY68" fmla="*/ 563871 h 3086914"/>
              <a:gd name="connsiteX69" fmla="*/ 2423269 w 2964740"/>
              <a:gd name="connsiteY69" fmla="*/ 710886 h 3086914"/>
              <a:gd name="connsiteX70" fmla="*/ 2380671 w 2964740"/>
              <a:gd name="connsiteY70" fmla="*/ 669021 h 3086914"/>
              <a:gd name="connsiteX71" fmla="*/ 2444934 w 2964740"/>
              <a:gd name="connsiteY71" fmla="*/ 510359 h 3086914"/>
              <a:gd name="connsiteX72" fmla="*/ 2286271 w 2964740"/>
              <a:gd name="connsiteY72" fmla="*/ 576414 h 3086914"/>
              <a:gd name="connsiteX73" fmla="*/ 2242859 w 2964740"/>
              <a:gd name="connsiteY73" fmla="*/ 533816 h 3086914"/>
              <a:gd name="connsiteX74" fmla="*/ 2387594 w 2964740"/>
              <a:gd name="connsiteY74" fmla="*/ 324085 h 3086914"/>
              <a:gd name="connsiteX75" fmla="*/ 405208 w 2964740"/>
              <a:gd name="connsiteY75" fmla="*/ 2548456 h 3086914"/>
              <a:gd name="connsiteX76" fmla="*/ 293298 w 2964740"/>
              <a:gd name="connsiteY76" fmla="*/ 2515876 h 3086914"/>
              <a:gd name="connsiteX77" fmla="*/ 287026 w 2964740"/>
              <a:gd name="connsiteY77" fmla="*/ 2500971 h 3086914"/>
              <a:gd name="connsiteX78" fmla="*/ 448458 w 2964740"/>
              <a:gd name="connsiteY78" fmla="*/ 2484355 h 3086914"/>
              <a:gd name="connsiteX79" fmla="*/ 405208 w 2964740"/>
              <a:gd name="connsiteY79" fmla="*/ 2548456 h 3086914"/>
              <a:gd name="connsiteX80" fmla="*/ 326773 w 2964740"/>
              <a:gd name="connsiteY80" fmla="*/ 2403884 h 3086914"/>
              <a:gd name="connsiteX81" fmla="*/ 438847 w 2964740"/>
              <a:gd name="connsiteY81" fmla="*/ 2436870 h 3086914"/>
              <a:gd name="connsiteX82" fmla="*/ 444548 w 2964740"/>
              <a:gd name="connsiteY82" fmla="*/ 2450228 h 3086914"/>
              <a:gd name="connsiteX83" fmla="*/ 283687 w 2964740"/>
              <a:gd name="connsiteY83" fmla="*/ 2466925 h 3086914"/>
              <a:gd name="connsiteX84" fmla="*/ 326773 w 2964740"/>
              <a:gd name="connsiteY84" fmla="*/ 2403884 h 3086914"/>
              <a:gd name="connsiteX85" fmla="*/ 541147 w 2964740"/>
              <a:gd name="connsiteY85" fmla="*/ 2474826 h 3086914"/>
              <a:gd name="connsiteX86" fmla="*/ 537482 w 2964740"/>
              <a:gd name="connsiteY86" fmla="*/ 2440617 h 3086914"/>
              <a:gd name="connsiteX87" fmla="*/ 501563 w 2964740"/>
              <a:gd name="connsiteY87" fmla="*/ 2444364 h 3086914"/>
              <a:gd name="connsiteX88" fmla="*/ 488042 w 2964740"/>
              <a:gd name="connsiteY88" fmla="*/ 2410237 h 3086914"/>
              <a:gd name="connsiteX89" fmla="*/ 298266 w 2964740"/>
              <a:gd name="connsiteY89" fmla="*/ 2351512 h 3086914"/>
              <a:gd name="connsiteX90" fmla="*/ 225858 w 2964740"/>
              <a:gd name="connsiteY90" fmla="*/ 2473034 h 3086914"/>
              <a:gd name="connsiteX91" fmla="*/ 189043 w 2964740"/>
              <a:gd name="connsiteY91" fmla="*/ 2476862 h 3086914"/>
              <a:gd name="connsiteX92" fmla="*/ 193767 w 2964740"/>
              <a:gd name="connsiteY92" fmla="*/ 2510663 h 3086914"/>
              <a:gd name="connsiteX93" fmla="*/ 230175 w 2964740"/>
              <a:gd name="connsiteY93" fmla="*/ 2506917 h 3086914"/>
              <a:gd name="connsiteX94" fmla="*/ 244021 w 2964740"/>
              <a:gd name="connsiteY94" fmla="*/ 2542592 h 3086914"/>
              <a:gd name="connsiteX95" fmla="*/ 433797 w 2964740"/>
              <a:gd name="connsiteY95" fmla="*/ 2601397 h 3086914"/>
              <a:gd name="connsiteX96" fmla="*/ 506205 w 2964740"/>
              <a:gd name="connsiteY96" fmla="*/ 2478491 h 3086914"/>
              <a:gd name="connsiteX97" fmla="*/ 541147 w 2964740"/>
              <a:gd name="connsiteY97" fmla="*/ 2474826 h 3086914"/>
              <a:gd name="connsiteX98" fmla="*/ 2267620 w 2964740"/>
              <a:gd name="connsiteY98" fmla="*/ 2527605 h 3086914"/>
              <a:gd name="connsiteX99" fmla="*/ 2316896 w 2964740"/>
              <a:gd name="connsiteY99" fmla="*/ 2483460 h 3086914"/>
              <a:gd name="connsiteX100" fmla="*/ 2507324 w 2964740"/>
              <a:gd name="connsiteY100" fmla="*/ 2557334 h 3086914"/>
              <a:gd name="connsiteX101" fmla="*/ 2423187 w 2964740"/>
              <a:gd name="connsiteY101" fmla="*/ 2370734 h 3086914"/>
              <a:gd name="connsiteX102" fmla="*/ 2463667 w 2964740"/>
              <a:gd name="connsiteY102" fmla="*/ 2319584 h 3086914"/>
              <a:gd name="connsiteX103" fmla="*/ 2581605 w 2964740"/>
              <a:gd name="connsiteY103" fmla="*/ 2583071 h 3086914"/>
              <a:gd name="connsiteX104" fmla="*/ 2537379 w 2964740"/>
              <a:gd name="connsiteY104" fmla="*/ 2629986 h 3086914"/>
              <a:gd name="connsiteX105" fmla="*/ 2267620 w 2964740"/>
              <a:gd name="connsiteY105" fmla="*/ 2527605 h 3086914"/>
              <a:gd name="connsiteX106" fmla="*/ 1337229 w 2964740"/>
              <a:gd name="connsiteY106" fmla="*/ 253632 h 3086914"/>
              <a:gd name="connsiteX107" fmla="*/ 1283065 w 2964740"/>
              <a:gd name="connsiteY107" fmla="*/ 262591 h 3086914"/>
              <a:gd name="connsiteX108" fmla="*/ 1126764 w 2964740"/>
              <a:gd name="connsiteY108" fmla="*/ 131377 h 3086914"/>
              <a:gd name="connsiteX109" fmla="*/ 1155842 w 2964740"/>
              <a:gd name="connsiteY109" fmla="*/ 284257 h 3086914"/>
              <a:gd name="connsiteX110" fmla="*/ 1096873 w 2964740"/>
              <a:gd name="connsiteY110" fmla="*/ 294194 h 3086914"/>
              <a:gd name="connsiteX111" fmla="*/ 1049877 w 2964740"/>
              <a:gd name="connsiteY111" fmla="*/ 42190 h 3086914"/>
              <a:gd name="connsiteX112" fmla="*/ 1108520 w 2964740"/>
              <a:gd name="connsiteY112" fmla="*/ 32254 h 3086914"/>
              <a:gd name="connsiteX113" fmla="*/ 1109742 w 2964740"/>
              <a:gd name="connsiteY113" fmla="*/ 38362 h 3086914"/>
              <a:gd name="connsiteX114" fmla="*/ 1129941 w 2964740"/>
              <a:gd name="connsiteY114" fmla="*/ 66788 h 3086914"/>
              <a:gd name="connsiteX115" fmla="*/ 1266938 w 2964740"/>
              <a:gd name="connsiteY115" fmla="*/ 182527 h 3086914"/>
              <a:gd name="connsiteX116" fmla="*/ 1238920 w 2964740"/>
              <a:gd name="connsiteY116" fmla="*/ 10100 h 3086914"/>
              <a:gd name="connsiteX117" fmla="*/ 1298540 w 2964740"/>
              <a:gd name="connsiteY117" fmla="*/ 0 h 3086914"/>
              <a:gd name="connsiteX118" fmla="*/ 1337229 w 2964740"/>
              <a:gd name="connsiteY118" fmla="*/ 253632 h 3086914"/>
              <a:gd name="connsiteX119" fmla="*/ 2523858 w 2964740"/>
              <a:gd name="connsiteY119" fmla="*/ 2233086 h 3086914"/>
              <a:gd name="connsiteX120" fmla="*/ 2548700 w 2964740"/>
              <a:gd name="connsiteY120" fmla="*/ 2184135 h 3086914"/>
              <a:gd name="connsiteX121" fmla="*/ 2747028 w 2964740"/>
              <a:gd name="connsiteY121" fmla="*/ 2135998 h 3086914"/>
              <a:gd name="connsiteX122" fmla="*/ 2606691 w 2964740"/>
              <a:gd name="connsiteY122" fmla="*/ 2068803 h 3086914"/>
              <a:gd name="connsiteX123" fmla="*/ 2633651 w 2964740"/>
              <a:gd name="connsiteY123" fmla="*/ 2015454 h 3086914"/>
              <a:gd name="connsiteX124" fmla="*/ 2864477 w 2964740"/>
              <a:gd name="connsiteY124" fmla="*/ 2127039 h 3086914"/>
              <a:gd name="connsiteX125" fmla="*/ 2837762 w 2964740"/>
              <a:gd name="connsiteY125" fmla="*/ 2180144 h 3086914"/>
              <a:gd name="connsiteX126" fmla="*/ 2832142 w 2964740"/>
              <a:gd name="connsiteY126" fmla="*/ 2177456 h 3086914"/>
              <a:gd name="connsiteX127" fmla="*/ 2797363 w 2964740"/>
              <a:gd name="connsiteY127" fmla="*/ 2176886 h 3086914"/>
              <a:gd name="connsiteX128" fmla="*/ 2622981 w 2964740"/>
              <a:gd name="connsiteY128" fmla="*/ 2218587 h 3086914"/>
              <a:gd name="connsiteX129" fmla="*/ 2778467 w 2964740"/>
              <a:gd name="connsiteY129" fmla="*/ 2298245 h 3086914"/>
              <a:gd name="connsiteX130" fmla="*/ 2751263 w 2964740"/>
              <a:gd name="connsiteY130" fmla="*/ 2352245 h 3086914"/>
              <a:gd name="connsiteX131" fmla="*/ 2523858 w 2964740"/>
              <a:gd name="connsiteY131" fmla="*/ 2233086 h 3086914"/>
              <a:gd name="connsiteX132" fmla="*/ 230989 w 2964740"/>
              <a:gd name="connsiteY132" fmla="*/ 2015454 h 3086914"/>
              <a:gd name="connsiteX133" fmla="*/ 257542 w 2964740"/>
              <a:gd name="connsiteY133" fmla="*/ 2070513 h 3086914"/>
              <a:gd name="connsiteX134" fmla="*/ 168436 w 2964740"/>
              <a:gd name="connsiteY134" fmla="*/ 2113437 h 3086914"/>
              <a:gd name="connsiteX135" fmla="*/ 298755 w 2964740"/>
              <a:gd name="connsiteY135" fmla="*/ 2155953 h 3086914"/>
              <a:gd name="connsiteX136" fmla="*/ 326936 w 2964740"/>
              <a:gd name="connsiteY136" fmla="*/ 2214352 h 3086914"/>
              <a:gd name="connsiteX137" fmla="*/ 173894 w 2964740"/>
              <a:gd name="connsiteY137" fmla="*/ 2171021 h 3086914"/>
              <a:gd name="connsiteX138" fmla="*/ 101404 w 2964740"/>
              <a:gd name="connsiteY138" fmla="*/ 2336933 h 3086914"/>
              <a:gd name="connsiteX139" fmla="*/ 68336 w 2964740"/>
              <a:gd name="connsiteY139" fmla="*/ 2268353 h 3086914"/>
              <a:gd name="connsiteX140" fmla="*/ 128608 w 2964740"/>
              <a:gd name="connsiteY140" fmla="*/ 2132740 h 3086914"/>
              <a:gd name="connsiteX141" fmla="*/ 26634 w 2964740"/>
              <a:gd name="connsiteY141" fmla="*/ 2181935 h 3086914"/>
              <a:gd name="connsiteX142" fmla="*/ 0 w 2964740"/>
              <a:gd name="connsiteY142" fmla="*/ 2126876 h 3086914"/>
              <a:gd name="connsiteX143" fmla="*/ 230989 w 2964740"/>
              <a:gd name="connsiteY143" fmla="*/ 2015454 h 3086914"/>
              <a:gd name="connsiteX144" fmla="*/ 682542 w 2964740"/>
              <a:gd name="connsiteY144" fmla="*/ 2722349 h 3086914"/>
              <a:gd name="connsiteX145" fmla="*/ 731248 w 2964740"/>
              <a:gd name="connsiteY145" fmla="*/ 2719173 h 3086914"/>
              <a:gd name="connsiteX146" fmla="*/ 714959 w 2964740"/>
              <a:gd name="connsiteY146" fmla="*/ 2674783 h 3086914"/>
              <a:gd name="connsiteX147" fmla="*/ 681972 w 2964740"/>
              <a:gd name="connsiteY147" fmla="*/ 2652303 h 3086914"/>
              <a:gd name="connsiteX148" fmla="*/ 649555 w 2964740"/>
              <a:gd name="connsiteY148" fmla="*/ 2699869 h 3086914"/>
              <a:gd name="connsiteX149" fmla="*/ 682542 w 2964740"/>
              <a:gd name="connsiteY149" fmla="*/ 2722349 h 3086914"/>
              <a:gd name="connsiteX150" fmla="*/ 635465 w 2964740"/>
              <a:gd name="connsiteY150" fmla="*/ 2819273 h 3086914"/>
              <a:gd name="connsiteX151" fmla="*/ 686207 w 2964740"/>
              <a:gd name="connsiteY151" fmla="*/ 2815771 h 3086914"/>
              <a:gd name="connsiteX152" fmla="*/ 670162 w 2964740"/>
              <a:gd name="connsiteY152" fmla="*/ 2768449 h 3086914"/>
              <a:gd name="connsiteX153" fmla="*/ 624225 w 2964740"/>
              <a:gd name="connsiteY153" fmla="*/ 2737092 h 3086914"/>
              <a:gd name="connsiteX154" fmla="*/ 589527 w 2964740"/>
              <a:gd name="connsiteY154" fmla="*/ 2787916 h 3086914"/>
              <a:gd name="connsiteX155" fmla="*/ 635465 w 2964740"/>
              <a:gd name="connsiteY155" fmla="*/ 2819273 h 3086914"/>
              <a:gd name="connsiteX156" fmla="*/ 657456 w 2964740"/>
              <a:gd name="connsiteY156" fmla="*/ 2579732 h 3086914"/>
              <a:gd name="connsiteX157" fmla="*/ 741267 w 2964740"/>
              <a:gd name="connsiteY157" fmla="*/ 2636909 h 3086914"/>
              <a:gd name="connsiteX158" fmla="*/ 786226 w 2964740"/>
              <a:gd name="connsiteY158" fmla="*/ 2746458 h 3086914"/>
              <a:gd name="connsiteX159" fmla="*/ 727420 w 2964740"/>
              <a:gd name="connsiteY159" fmla="*/ 2771544 h 3086914"/>
              <a:gd name="connsiteX160" fmla="*/ 735158 w 2964740"/>
              <a:gd name="connsiteY160" fmla="*/ 2851771 h 3086914"/>
              <a:gd name="connsiteX161" fmla="*/ 609727 w 2964740"/>
              <a:gd name="connsiteY161" fmla="*/ 2857554 h 3086914"/>
              <a:gd name="connsiteX162" fmla="*/ 512884 w 2964740"/>
              <a:gd name="connsiteY162" fmla="*/ 2791499 h 3086914"/>
              <a:gd name="connsiteX163" fmla="*/ 657456 w 2964740"/>
              <a:gd name="connsiteY163" fmla="*/ 2579732 h 3086914"/>
              <a:gd name="connsiteX164" fmla="*/ 2886469 w 2964740"/>
              <a:gd name="connsiteY164" fmla="*/ 1944105 h 3086914"/>
              <a:gd name="connsiteX165" fmla="*/ 2857961 w 2964740"/>
              <a:gd name="connsiteY165" fmla="*/ 1893688 h 3086914"/>
              <a:gd name="connsiteX166" fmla="*/ 2907564 w 2964740"/>
              <a:gd name="connsiteY166" fmla="*/ 1831786 h 3086914"/>
              <a:gd name="connsiteX167" fmla="*/ 2887446 w 2964740"/>
              <a:gd name="connsiteY167" fmla="*/ 1784465 h 3086914"/>
              <a:gd name="connsiteX168" fmla="*/ 2842568 w 2964740"/>
              <a:gd name="connsiteY168" fmla="*/ 1829262 h 3086914"/>
              <a:gd name="connsiteX169" fmla="*/ 2743933 w 2964740"/>
              <a:gd name="connsiteY169" fmla="*/ 1905091 h 3086914"/>
              <a:gd name="connsiteX170" fmla="*/ 2685941 w 2964740"/>
              <a:gd name="connsiteY170" fmla="*/ 1792039 h 3086914"/>
              <a:gd name="connsiteX171" fmla="*/ 2745318 w 2964740"/>
              <a:gd name="connsiteY171" fmla="*/ 1701468 h 3086914"/>
              <a:gd name="connsiteX172" fmla="*/ 2772603 w 2964740"/>
              <a:gd name="connsiteY172" fmla="*/ 1750501 h 3086914"/>
              <a:gd name="connsiteX173" fmla="*/ 2735544 w 2964740"/>
              <a:gd name="connsiteY173" fmla="*/ 1803687 h 3086914"/>
              <a:gd name="connsiteX174" fmla="*/ 2751019 w 2964740"/>
              <a:gd name="connsiteY174" fmla="*/ 1846366 h 3086914"/>
              <a:gd name="connsiteX175" fmla="*/ 2792558 w 2964740"/>
              <a:gd name="connsiteY175" fmla="*/ 1804094 h 3086914"/>
              <a:gd name="connsiteX176" fmla="*/ 2894125 w 2964740"/>
              <a:gd name="connsiteY176" fmla="*/ 1725333 h 3086914"/>
              <a:gd name="connsiteX177" fmla="*/ 2957736 w 2964740"/>
              <a:gd name="connsiteY177" fmla="*/ 1843597 h 3086914"/>
              <a:gd name="connsiteX178" fmla="*/ 2886469 w 2964740"/>
              <a:gd name="connsiteY178" fmla="*/ 1944105 h 3086914"/>
              <a:gd name="connsiteX179" fmla="*/ 2714367 w 2964740"/>
              <a:gd name="connsiteY179" fmla="*/ 1367120 h 3086914"/>
              <a:gd name="connsiteX180" fmla="*/ 2701417 w 2964740"/>
              <a:gd name="connsiteY180" fmla="*/ 1307337 h 3086914"/>
              <a:gd name="connsiteX181" fmla="*/ 2798096 w 2964740"/>
              <a:gd name="connsiteY181" fmla="*/ 1286323 h 3086914"/>
              <a:gd name="connsiteX182" fmla="*/ 2681299 w 2964740"/>
              <a:gd name="connsiteY182" fmla="*/ 1214648 h 3086914"/>
              <a:gd name="connsiteX183" fmla="*/ 2667534 w 2964740"/>
              <a:gd name="connsiteY183" fmla="*/ 1151281 h 3086914"/>
              <a:gd name="connsiteX184" fmla="*/ 2806241 w 2964740"/>
              <a:gd name="connsiteY184" fmla="*/ 1229146 h 3086914"/>
              <a:gd name="connsiteX185" fmla="*/ 2915464 w 2964740"/>
              <a:gd name="connsiteY185" fmla="*/ 1084737 h 3086914"/>
              <a:gd name="connsiteX186" fmla="*/ 2931591 w 2964740"/>
              <a:gd name="connsiteY186" fmla="*/ 1159181 h 3086914"/>
              <a:gd name="connsiteX187" fmla="*/ 2841346 w 2964740"/>
              <a:gd name="connsiteY187" fmla="*/ 1276956 h 3086914"/>
              <a:gd name="connsiteX188" fmla="*/ 2951954 w 2964740"/>
              <a:gd name="connsiteY188" fmla="*/ 1252929 h 3086914"/>
              <a:gd name="connsiteX189" fmla="*/ 2964904 w 2964740"/>
              <a:gd name="connsiteY189" fmla="*/ 1312713 h 3086914"/>
              <a:gd name="connsiteX190" fmla="*/ 2714367 w 2964740"/>
              <a:gd name="connsiteY190" fmla="*/ 1367120 h 3086914"/>
              <a:gd name="connsiteX191" fmla="*/ 966717 w 2964740"/>
              <a:gd name="connsiteY191" fmla="*/ 338990 h 3086914"/>
              <a:gd name="connsiteX192" fmla="*/ 791521 w 2964740"/>
              <a:gd name="connsiteY192" fmla="*/ 421661 h 3086914"/>
              <a:gd name="connsiteX193" fmla="*/ 769774 w 2964740"/>
              <a:gd name="connsiteY193" fmla="*/ 375642 h 3086914"/>
              <a:gd name="connsiteX194" fmla="*/ 889667 w 2964740"/>
              <a:gd name="connsiteY194" fmla="*/ 319036 h 3086914"/>
              <a:gd name="connsiteX195" fmla="*/ 868409 w 2964740"/>
              <a:gd name="connsiteY195" fmla="*/ 273994 h 3086914"/>
              <a:gd name="connsiteX196" fmla="*/ 768308 w 2964740"/>
              <a:gd name="connsiteY196" fmla="*/ 321235 h 3086914"/>
              <a:gd name="connsiteX197" fmla="*/ 746642 w 2964740"/>
              <a:gd name="connsiteY197" fmla="*/ 275216 h 3086914"/>
              <a:gd name="connsiteX198" fmla="*/ 846662 w 2964740"/>
              <a:gd name="connsiteY198" fmla="*/ 227976 h 3086914"/>
              <a:gd name="connsiteX199" fmla="*/ 823693 w 2964740"/>
              <a:gd name="connsiteY199" fmla="*/ 179269 h 3086914"/>
              <a:gd name="connsiteX200" fmla="*/ 703800 w 2964740"/>
              <a:gd name="connsiteY200" fmla="*/ 235876 h 3086914"/>
              <a:gd name="connsiteX201" fmla="*/ 682053 w 2964740"/>
              <a:gd name="connsiteY201" fmla="*/ 189776 h 3086914"/>
              <a:gd name="connsiteX202" fmla="*/ 857331 w 2964740"/>
              <a:gd name="connsiteY202" fmla="*/ 107105 h 3086914"/>
              <a:gd name="connsiteX203" fmla="*/ 966717 w 2964740"/>
              <a:gd name="connsiteY203" fmla="*/ 338990 h 3086914"/>
              <a:gd name="connsiteX204" fmla="*/ 958084 w 2964740"/>
              <a:gd name="connsiteY204" fmla="*/ 2745481 h 3086914"/>
              <a:gd name="connsiteX205" fmla="*/ 1142891 w 2964740"/>
              <a:gd name="connsiteY205" fmla="*/ 2803635 h 3086914"/>
              <a:gd name="connsiteX206" fmla="*/ 1127660 w 2964740"/>
              <a:gd name="connsiteY206" fmla="*/ 2852179 h 3086914"/>
              <a:gd name="connsiteX207" fmla="*/ 1001170 w 2964740"/>
              <a:gd name="connsiteY207" fmla="*/ 2812350 h 3086914"/>
              <a:gd name="connsiteX208" fmla="*/ 986265 w 2964740"/>
              <a:gd name="connsiteY208" fmla="*/ 2859835 h 3086914"/>
              <a:gd name="connsiteX209" fmla="*/ 1091742 w 2964740"/>
              <a:gd name="connsiteY209" fmla="*/ 2893066 h 3086914"/>
              <a:gd name="connsiteX210" fmla="*/ 1076510 w 2964740"/>
              <a:gd name="connsiteY210" fmla="*/ 2941610 h 3086914"/>
              <a:gd name="connsiteX211" fmla="*/ 970953 w 2964740"/>
              <a:gd name="connsiteY211" fmla="*/ 2908460 h 3086914"/>
              <a:gd name="connsiteX212" fmla="*/ 954826 w 2964740"/>
              <a:gd name="connsiteY212" fmla="*/ 2959773 h 3086914"/>
              <a:gd name="connsiteX213" fmla="*/ 1081316 w 2964740"/>
              <a:gd name="connsiteY213" fmla="*/ 2999601 h 3086914"/>
              <a:gd name="connsiteX214" fmla="*/ 1066004 w 2964740"/>
              <a:gd name="connsiteY214" fmla="*/ 3048226 h 3086914"/>
              <a:gd name="connsiteX215" fmla="*/ 881196 w 2964740"/>
              <a:gd name="connsiteY215" fmla="*/ 2990072 h 3086914"/>
              <a:gd name="connsiteX216" fmla="*/ 958084 w 2964740"/>
              <a:gd name="connsiteY216" fmla="*/ 2745481 h 3086914"/>
              <a:gd name="connsiteX217" fmla="*/ 2163772 w 2964740"/>
              <a:gd name="connsiteY217" fmla="*/ 2789545 h 3086914"/>
              <a:gd name="connsiteX218" fmla="*/ 2148541 w 2964740"/>
              <a:gd name="connsiteY218" fmla="*/ 2687489 h 3086914"/>
              <a:gd name="connsiteX219" fmla="*/ 2234307 w 2964740"/>
              <a:gd name="connsiteY219" fmla="*/ 2745562 h 3086914"/>
              <a:gd name="connsiteX220" fmla="*/ 2163772 w 2964740"/>
              <a:gd name="connsiteY220" fmla="*/ 2789545 h 3086914"/>
              <a:gd name="connsiteX221" fmla="*/ 2327729 w 2964740"/>
              <a:gd name="connsiteY221" fmla="*/ 2808767 h 3086914"/>
              <a:gd name="connsiteX222" fmla="*/ 2379531 w 2964740"/>
              <a:gd name="connsiteY222" fmla="*/ 2770322 h 3086914"/>
              <a:gd name="connsiteX223" fmla="*/ 2144876 w 2964740"/>
              <a:gd name="connsiteY223" fmla="*/ 2619479 h 3086914"/>
              <a:gd name="connsiteX224" fmla="*/ 2090305 w 2964740"/>
              <a:gd name="connsiteY224" fmla="*/ 2653851 h 3086914"/>
              <a:gd name="connsiteX225" fmla="*/ 2125247 w 2964740"/>
              <a:gd name="connsiteY225" fmla="*/ 2930370 h 3086914"/>
              <a:gd name="connsiteX226" fmla="*/ 2180469 w 2964740"/>
              <a:gd name="connsiteY226" fmla="*/ 2901455 h 3086914"/>
              <a:gd name="connsiteX227" fmla="*/ 2171999 w 2964740"/>
              <a:gd name="connsiteY227" fmla="*/ 2844523 h 3086914"/>
              <a:gd name="connsiteX228" fmla="*/ 2280570 w 2964740"/>
              <a:gd name="connsiteY228" fmla="*/ 2776839 h 3086914"/>
              <a:gd name="connsiteX229" fmla="*/ 2327729 w 2964740"/>
              <a:gd name="connsiteY229" fmla="*/ 2808767 h 3086914"/>
              <a:gd name="connsiteX230" fmla="*/ 1432198 w 2964740"/>
              <a:gd name="connsiteY230" fmla="*/ 2344752 h 3086914"/>
              <a:gd name="connsiteX231" fmla="*/ 1173028 w 2964740"/>
              <a:gd name="connsiteY231" fmla="*/ 2415450 h 3086914"/>
              <a:gd name="connsiteX232" fmla="*/ 1432198 w 2964740"/>
              <a:gd name="connsiteY232" fmla="*/ 2452591 h 3086914"/>
              <a:gd name="connsiteX233" fmla="*/ 1691368 w 2964740"/>
              <a:gd name="connsiteY233" fmla="*/ 2415450 h 3086914"/>
              <a:gd name="connsiteX234" fmla="*/ 1432198 w 2964740"/>
              <a:gd name="connsiteY234" fmla="*/ 2344752 h 3086914"/>
              <a:gd name="connsiteX235" fmla="*/ 1917878 w 2964740"/>
              <a:gd name="connsiteY235" fmla="*/ 2191872 h 3086914"/>
              <a:gd name="connsiteX236" fmla="*/ 1768338 w 2964740"/>
              <a:gd name="connsiteY236" fmla="*/ 2227873 h 3086914"/>
              <a:gd name="connsiteX237" fmla="*/ 1619205 w 2964740"/>
              <a:gd name="connsiteY237" fmla="*/ 2189755 h 3086914"/>
              <a:gd name="connsiteX238" fmla="*/ 1432117 w 2964740"/>
              <a:gd name="connsiteY238" fmla="*/ 2134288 h 3086914"/>
              <a:gd name="connsiteX239" fmla="*/ 1245028 w 2964740"/>
              <a:gd name="connsiteY239" fmla="*/ 2189755 h 3086914"/>
              <a:gd name="connsiteX240" fmla="*/ 1095895 w 2964740"/>
              <a:gd name="connsiteY240" fmla="*/ 2227873 h 3086914"/>
              <a:gd name="connsiteX241" fmla="*/ 946355 w 2964740"/>
              <a:gd name="connsiteY241" fmla="*/ 2191872 h 3086914"/>
              <a:gd name="connsiteX242" fmla="*/ 745013 w 2964740"/>
              <a:gd name="connsiteY242" fmla="*/ 2138442 h 3086914"/>
              <a:gd name="connsiteX243" fmla="*/ 1098502 w 2964740"/>
              <a:gd name="connsiteY243" fmla="*/ 2327077 h 3086914"/>
              <a:gd name="connsiteX244" fmla="*/ 1283961 w 2964740"/>
              <a:gd name="connsiteY244" fmla="*/ 2284235 h 3086914"/>
              <a:gd name="connsiteX245" fmla="*/ 1432117 w 2964740"/>
              <a:gd name="connsiteY245" fmla="*/ 2236343 h 3086914"/>
              <a:gd name="connsiteX246" fmla="*/ 1580272 w 2964740"/>
              <a:gd name="connsiteY246" fmla="*/ 2284235 h 3086914"/>
              <a:gd name="connsiteX247" fmla="*/ 1765731 w 2964740"/>
              <a:gd name="connsiteY247" fmla="*/ 2327077 h 3086914"/>
              <a:gd name="connsiteX248" fmla="*/ 2119220 w 2964740"/>
              <a:gd name="connsiteY248" fmla="*/ 2138442 h 3086914"/>
              <a:gd name="connsiteX249" fmla="*/ 1917878 w 2964740"/>
              <a:gd name="connsiteY249" fmla="*/ 2191872 h 3086914"/>
              <a:gd name="connsiteX250" fmla="*/ 2114577 w 2964740"/>
              <a:gd name="connsiteY250" fmla="*/ 1920077 h 3086914"/>
              <a:gd name="connsiteX251" fmla="*/ 1920403 w 2964740"/>
              <a:gd name="connsiteY251" fmla="*/ 1983037 h 3086914"/>
              <a:gd name="connsiteX252" fmla="*/ 1772736 w 2964740"/>
              <a:gd name="connsiteY252" fmla="*/ 2026857 h 3086914"/>
              <a:gd name="connsiteX253" fmla="*/ 1624988 w 2964740"/>
              <a:gd name="connsiteY253" fmla="*/ 1983037 h 3086914"/>
              <a:gd name="connsiteX254" fmla="*/ 1432198 w 2964740"/>
              <a:gd name="connsiteY254" fmla="*/ 1929525 h 3086914"/>
              <a:gd name="connsiteX255" fmla="*/ 1239408 w 2964740"/>
              <a:gd name="connsiteY255" fmla="*/ 1983037 h 3086914"/>
              <a:gd name="connsiteX256" fmla="*/ 1091660 w 2964740"/>
              <a:gd name="connsiteY256" fmla="*/ 2026857 h 3086914"/>
              <a:gd name="connsiteX257" fmla="*/ 943993 w 2964740"/>
              <a:gd name="connsiteY257" fmla="*/ 1983037 h 3086914"/>
              <a:gd name="connsiteX258" fmla="*/ 749819 w 2964740"/>
              <a:gd name="connsiteY258" fmla="*/ 1920077 h 3086914"/>
              <a:gd name="connsiteX259" fmla="*/ 614125 w 2964740"/>
              <a:gd name="connsiteY259" fmla="*/ 1939543 h 3086914"/>
              <a:gd name="connsiteX260" fmla="*/ 667148 w 2964740"/>
              <a:gd name="connsiteY260" fmla="*/ 2031825 h 3086914"/>
              <a:gd name="connsiteX261" fmla="*/ 749737 w 2964740"/>
              <a:gd name="connsiteY261" fmla="*/ 2023843 h 3086914"/>
              <a:gd name="connsiteX262" fmla="*/ 902291 w 2964740"/>
              <a:gd name="connsiteY262" fmla="*/ 2067581 h 3086914"/>
              <a:gd name="connsiteX263" fmla="*/ 1082945 w 2964740"/>
              <a:gd name="connsiteY263" fmla="*/ 2127283 h 3086914"/>
              <a:gd name="connsiteX264" fmla="*/ 1279237 w 2964740"/>
              <a:gd name="connsiteY264" fmla="*/ 2070513 h 3086914"/>
              <a:gd name="connsiteX265" fmla="*/ 1432198 w 2964740"/>
              <a:gd name="connsiteY265" fmla="*/ 2029056 h 3086914"/>
              <a:gd name="connsiteX266" fmla="*/ 1585159 w 2964740"/>
              <a:gd name="connsiteY266" fmla="*/ 2070513 h 3086914"/>
              <a:gd name="connsiteX267" fmla="*/ 1781451 w 2964740"/>
              <a:gd name="connsiteY267" fmla="*/ 2127283 h 3086914"/>
              <a:gd name="connsiteX268" fmla="*/ 1962105 w 2964740"/>
              <a:gd name="connsiteY268" fmla="*/ 2067581 h 3086914"/>
              <a:gd name="connsiteX269" fmla="*/ 2114658 w 2964740"/>
              <a:gd name="connsiteY269" fmla="*/ 2023843 h 3086914"/>
              <a:gd name="connsiteX270" fmla="*/ 2197248 w 2964740"/>
              <a:gd name="connsiteY270" fmla="*/ 2031825 h 3086914"/>
              <a:gd name="connsiteX271" fmla="*/ 2250271 w 2964740"/>
              <a:gd name="connsiteY271" fmla="*/ 1939543 h 3086914"/>
              <a:gd name="connsiteX272" fmla="*/ 2114577 w 2964740"/>
              <a:gd name="connsiteY272" fmla="*/ 1920077 h 3086914"/>
              <a:gd name="connsiteX273" fmla="*/ 1038800 w 2964740"/>
              <a:gd name="connsiteY273" fmla="*/ 776941 h 3086914"/>
              <a:gd name="connsiteX274" fmla="*/ 961016 w 2964740"/>
              <a:gd name="connsiteY274" fmla="*/ 759349 h 3086914"/>
              <a:gd name="connsiteX275" fmla="*/ 1015179 w 2964740"/>
              <a:gd name="connsiteY275" fmla="*/ 817910 h 3086914"/>
              <a:gd name="connsiteX276" fmla="*/ 961016 w 2964740"/>
              <a:gd name="connsiteY276" fmla="*/ 876472 h 3086914"/>
              <a:gd name="connsiteX277" fmla="*/ 1038800 w 2964740"/>
              <a:gd name="connsiteY277" fmla="*/ 858879 h 3086914"/>
              <a:gd name="connsiteX278" fmla="*/ 1062420 w 2964740"/>
              <a:gd name="connsiteY278" fmla="*/ 935034 h 3086914"/>
              <a:gd name="connsiteX279" fmla="*/ 1086040 w 2964740"/>
              <a:gd name="connsiteY279" fmla="*/ 858879 h 3086914"/>
              <a:gd name="connsiteX280" fmla="*/ 1163824 w 2964740"/>
              <a:gd name="connsiteY280" fmla="*/ 876472 h 3086914"/>
              <a:gd name="connsiteX281" fmla="*/ 1109660 w 2964740"/>
              <a:gd name="connsiteY281" fmla="*/ 817910 h 3086914"/>
              <a:gd name="connsiteX282" fmla="*/ 1163824 w 2964740"/>
              <a:gd name="connsiteY282" fmla="*/ 759349 h 3086914"/>
              <a:gd name="connsiteX283" fmla="*/ 1086040 w 2964740"/>
              <a:gd name="connsiteY283" fmla="*/ 776941 h 3086914"/>
              <a:gd name="connsiteX284" fmla="*/ 1062420 w 2964740"/>
              <a:gd name="connsiteY284" fmla="*/ 700787 h 3086914"/>
              <a:gd name="connsiteX285" fmla="*/ 1038800 w 2964740"/>
              <a:gd name="connsiteY285" fmla="*/ 776941 h 3086914"/>
              <a:gd name="connsiteX286" fmla="*/ 2027427 w 2964740"/>
              <a:gd name="connsiteY286" fmla="*/ 1425438 h 3086914"/>
              <a:gd name="connsiteX287" fmla="*/ 2052106 w 2964740"/>
              <a:gd name="connsiteY287" fmla="*/ 1425438 h 3086914"/>
              <a:gd name="connsiteX288" fmla="*/ 2052106 w 2964740"/>
              <a:gd name="connsiteY288" fmla="*/ 1389030 h 3086914"/>
              <a:gd name="connsiteX289" fmla="*/ 2020422 w 2964740"/>
              <a:gd name="connsiteY289" fmla="*/ 1349446 h 3086914"/>
              <a:gd name="connsiteX290" fmla="*/ 2020178 w 2964740"/>
              <a:gd name="connsiteY290" fmla="*/ 1349446 h 3086914"/>
              <a:gd name="connsiteX291" fmla="*/ 2018467 w 2964740"/>
              <a:gd name="connsiteY291" fmla="*/ 1317681 h 3086914"/>
              <a:gd name="connsiteX292" fmla="*/ 2049011 w 2964740"/>
              <a:gd name="connsiteY292" fmla="*/ 1292920 h 3086914"/>
              <a:gd name="connsiteX293" fmla="*/ 2055119 w 2964740"/>
              <a:gd name="connsiteY293" fmla="*/ 1227517 h 3086914"/>
              <a:gd name="connsiteX294" fmla="*/ 2010485 w 2964740"/>
              <a:gd name="connsiteY294" fmla="*/ 1227517 h 3086914"/>
              <a:gd name="connsiteX295" fmla="*/ 2004702 w 2964740"/>
              <a:gd name="connsiteY295" fmla="*/ 1273861 h 3086914"/>
              <a:gd name="connsiteX296" fmla="*/ 1961535 w 2964740"/>
              <a:gd name="connsiteY296" fmla="*/ 1273861 h 3086914"/>
              <a:gd name="connsiteX297" fmla="*/ 1955182 w 2964740"/>
              <a:gd name="connsiteY297" fmla="*/ 1227517 h 3086914"/>
              <a:gd name="connsiteX298" fmla="*/ 1930584 w 2964740"/>
              <a:gd name="connsiteY298" fmla="*/ 1227517 h 3086914"/>
              <a:gd name="connsiteX299" fmla="*/ 1905905 w 2964740"/>
              <a:gd name="connsiteY299" fmla="*/ 1227517 h 3086914"/>
              <a:gd name="connsiteX300" fmla="*/ 1899552 w 2964740"/>
              <a:gd name="connsiteY300" fmla="*/ 1273861 h 3086914"/>
              <a:gd name="connsiteX301" fmla="*/ 1856384 w 2964740"/>
              <a:gd name="connsiteY301" fmla="*/ 1273861 h 3086914"/>
              <a:gd name="connsiteX302" fmla="*/ 1850601 w 2964740"/>
              <a:gd name="connsiteY302" fmla="*/ 1227517 h 3086914"/>
              <a:gd name="connsiteX303" fmla="*/ 1805967 w 2964740"/>
              <a:gd name="connsiteY303" fmla="*/ 1227517 h 3086914"/>
              <a:gd name="connsiteX304" fmla="*/ 1812076 w 2964740"/>
              <a:gd name="connsiteY304" fmla="*/ 1292920 h 3086914"/>
              <a:gd name="connsiteX305" fmla="*/ 1842619 w 2964740"/>
              <a:gd name="connsiteY305" fmla="*/ 1317681 h 3086914"/>
              <a:gd name="connsiteX306" fmla="*/ 1840827 w 2964740"/>
              <a:gd name="connsiteY306" fmla="*/ 1349446 h 3086914"/>
              <a:gd name="connsiteX307" fmla="*/ 1840664 w 2964740"/>
              <a:gd name="connsiteY307" fmla="*/ 1349446 h 3086914"/>
              <a:gd name="connsiteX308" fmla="*/ 1808899 w 2964740"/>
              <a:gd name="connsiteY308" fmla="*/ 1389030 h 3086914"/>
              <a:gd name="connsiteX309" fmla="*/ 1808899 w 2964740"/>
              <a:gd name="connsiteY309" fmla="*/ 1425438 h 3086914"/>
              <a:gd name="connsiteX310" fmla="*/ 1833578 w 2964740"/>
              <a:gd name="connsiteY310" fmla="*/ 1425438 h 3086914"/>
              <a:gd name="connsiteX311" fmla="*/ 1771514 w 2964740"/>
              <a:gd name="connsiteY311" fmla="*/ 1859153 h 3086914"/>
              <a:gd name="connsiteX312" fmla="*/ 1930584 w 2964740"/>
              <a:gd name="connsiteY312" fmla="*/ 1859153 h 3086914"/>
              <a:gd name="connsiteX313" fmla="*/ 2089654 w 2964740"/>
              <a:gd name="connsiteY313" fmla="*/ 1859153 h 3086914"/>
              <a:gd name="connsiteX314" fmla="*/ 2027427 w 2964740"/>
              <a:gd name="connsiteY314" fmla="*/ 1425438 h 3086914"/>
              <a:gd name="connsiteX315" fmla="*/ 2029626 w 2964740"/>
              <a:gd name="connsiteY315" fmla="*/ 1184838 h 3086914"/>
              <a:gd name="connsiteX316" fmla="*/ 2029626 w 2964740"/>
              <a:gd name="connsiteY316" fmla="*/ 1163498 h 3086914"/>
              <a:gd name="connsiteX317" fmla="*/ 1930421 w 2964740"/>
              <a:gd name="connsiteY317" fmla="*/ 1063967 h 3086914"/>
              <a:gd name="connsiteX318" fmla="*/ 1831216 w 2964740"/>
              <a:gd name="connsiteY318" fmla="*/ 1163498 h 3086914"/>
              <a:gd name="connsiteX319" fmla="*/ 1831216 w 2964740"/>
              <a:gd name="connsiteY319" fmla="*/ 1184838 h 3086914"/>
              <a:gd name="connsiteX320" fmla="*/ 2029626 w 2964740"/>
              <a:gd name="connsiteY320" fmla="*/ 1184838 h 3086914"/>
              <a:gd name="connsiteX321" fmla="*/ 1030899 w 2964740"/>
              <a:gd name="connsiteY321" fmla="*/ 1425438 h 3086914"/>
              <a:gd name="connsiteX322" fmla="*/ 1055578 w 2964740"/>
              <a:gd name="connsiteY322" fmla="*/ 1425438 h 3086914"/>
              <a:gd name="connsiteX323" fmla="*/ 1055578 w 2964740"/>
              <a:gd name="connsiteY323" fmla="*/ 1389030 h 3086914"/>
              <a:gd name="connsiteX324" fmla="*/ 1023813 w 2964740"/>
              <a:gd name="connsiteY324" fmla="*/ 1349446 h 3086914"/>
              <a:gd name="connsiteX325" fmla="*/ 1023650 w 2964740"/>
              <a:gd name="connsiteY325" fmla="*/ 1349446 h 3086914"/>
              <a:gd name="connsiteX326" fmla="*/ 1021858 w 2964740"/>
              <a:gd name="connsiteY326" fmla="*/ 1317681 h 3086914"/>
              <a:gd name="connsiteX327" fmla="*/ 1052402 w 2964740"/>
              <a:gd name="connsiteY327" fmla="*/ 1292920 h 3086914"/>
              <a:gd name="connsiteX328" fmla="*/ 1058510 w 2964740"/>
              <a:gd name="connsiteY328" fmla="*/ 1227517 h 3086914"/>
              <a:gd name="connsiteX329" fmla="*/ 1013876 w 2964740"/>
              <a:gd name="connsiteY329" fmla="*/ 1227517 h 3086914"/>
              <a:gd name="connsiteX330" fmla="*/ 1008093 w 2964740"/>
              <a:gd name="connsiteY330" fmla="*/ 1273861 h 3086914"/>
              <a:gd name="connsiteX331" fmla="*/ 964925 w 2964740"/>
              <a:gd name="connsiteY331" fmla="*/ 1273861 h 3086914"/>
              <a:gd name="connsiteX332" fmla="*/ 958572 w 2964740"/>
              <a:gd name="connsiteY332" fmla="*/ 1227517 h 3086914"/>
              <a:gd name="connsiteX333" fmla="*/ 933893 w 2964740"/>
              <a:gd name="connsiteY333" fmla="*/ 1227517 h 3086914"/>
              <a:gd name="connsiteX334" fmla="*/ 909296 w 2964740"/>
              <a:gd name="connsiteY334" fmla="*/ 1227517 h 3086914"/>
              <a:gd name="connsiteX335" fmla="*/ 902943 w 2964740"/>
              <a:gd name="connsiteY335" fmla="*/ 1273861 h 3086914"/>
              <a:gd name="connsiteX336" fmla="*/ 859775 w 2964740"/>
              <a:gd name="connsiteY336" fmla="*/ 1273861 h 3086914"/>
              <a:gd name="connsiteX337" fmla="*/ 853992 w 2964740"/>
              <a:gd name="connsiteY337" fmla="*/ 1227517 h 3086914"/>
              <a:gd name="connsiteX338" fmla="*/ 809358 w 2964740"/>
              <a:gd name="connsiteY338" fmla="*/ 1227517 h 3086914"/>
              <a:gd name="connsiteX339" fmla="*/ 815385 w 2964740"/>
              <a:gd name="connsiteY339" fmla="*/ 1292920 h 3086914"/>
              <a:gd name="connsiteX340" fmla="*/ 845929 w 2964740"/>
              <a:gd name="connsiteY340" fmla="*/ 1317681 h 3086914"/>
              <a:gd name="connsiteX341" fmla="*/ 844137 w 2964740"/>
              <a:gd name="connsiteY341" fmla="*/ 1349446 h 3086914"/>
              <a:gd name="connsiteX342" fmla="*/ 843974 w 2964740"/>
              <a:gd name="connsiteY342" fmla="*/ 1349446 h 3086914"/>
              <a:gd name="connsiteX343" fmla="*/ 812209 w 2964740"/>
              <a:gd name="connsiteY343" fmla="*/ 1389030 h 3086914"/>
              <a:gd name="connsiteX344" fmla="*/ 812209 w 2964740"/>
              <a:gd name="connsiteY344" fmla="*/ 1425438 h 3086914"/>
              <a:gd name="connsiteX345" fmla="*/ 836888 w 2964740"/>
              <a:gd name="connsiteY345" fmla="*/ 1425438 h 3086914"/>
              <a:gd name="connsiteX346" fmla="*/ 774824 w 2964740"/>
              <a:gd name="connsiteY346" fmla="*/ 1859153 h 3086914"/>
              <a:gd name="connsiteX347" fmla="*/ 933812 w 2964740"/>
              <a:gd name="connsiteY347" fmla="*/ 1859153 h 3086914"/>
              <a:gd name="connsiteX348" fmla="*/ 1092882 w 2964740"/>
              <a:gd name="connsiteY348" fmla="*/ 1859153 h 3086914"/>
              <a:gd name="connsiteX349" fmla="*/ 1030899 w 2964740"/>
              <a:gd name="connsiteY349" fmla="*/ 1425438 h 3086914"/>
              <a:gd name="connsiteX350" fmla="*/ 1482289 w 2964740"/>
              <a:gd name="connsiteY350" fmla="*/ 622107 h 3086914"/>
              <a:gd name="connsiteX351" fmla="*/ 1432198 w 2964740"/>
              <a:gd name="connsiteY351" fmla="*/ 572016 h 3086914"/>
              <a:gd name="connsiteX352" fmla="*/ 1382107 w 2964740"/>
              <a:gd name="connsiteY352" fmla="*/ 622107 h 3086914"/>
              <a:gd name="connsiteX353" fmla="*/ 1432198 w 2964740"/>
              <a:gd name="connsiteY353" fmla="*/ 672198 h 3086914"/>
              <a:gd name="connsiteX354" fmla="*/ 1482289 w 2964740"/>
              <a:gd name="connsiteY354" fmla="*/ 622107 h 3086914"/>
              <a:gd name="connsiteX355" fmla="*/ 1636879 w 2964740"/>
              <a:gd name="connsiteY355" fmla="*/ 1314016 h 3086914"/>
              <a:gd name="connsiteX356" fmla="*/ 1227517 w 2964740"/>
              <a:gd name="connsiteY356" fmla="*/ 1314016 h 3086914"/>
              <a:gd name="connsiteX357" fmla="*/ 1227517 w 2964740"/>
              <a:gd name="connsiteY357" fmla="*/ 1375836 h 3086914"/>
              <a:gd name="connsiteX358" fmla="*/ 1253010 w 2964740"/>
              <a:gd name="connsiteY358" fmla="*/ 1415501 h 3086914"/>
              <a:gd name="connsiteX359" fmla="*/ 1217336 w 2964740"/>
              <a:gd name="connsiteY359" fmla="*/ 1859072 h 3086914"/>
              <a:gd name="connsiteX360" fmla="*/ 1359871 w 2964740"/>
              <a:gd name="connsiteY360" fmla="*/ 1859072 h 3086914"/>
              <a:gd name="connsiteX361" fmla="*/ 1370623 w 2964740"/>
              <a:gd name="connsiteY361" fmla="*/ 1705133 h 3086914"/>
              <a:gd name="connsiteX362" fmla="*/ 1432117 w 2964740"/>
              <a:gd name="connsiteY362" fmla="*/ 1643558 h 3086914"/>
              <a:gd name="connsiteX363" fmla="*/ 1493610 w 2964740"/>
              <a:gd name="connsiteY363" fmla="*/ 1705133 h 3086914"/>
              <a:gd name="connsiteX364" fmla="*/ 1504362 w 2964740"/>
              <a:gd name="connsiteY364" fmla="*/ 1859072 h 3086914"/>
              <a:gd name="connsiteX365" fmla="*/ 1646897 w 2964740"/>
              <a:gd name="connsiteY365" fmla="*/ 1859072 h 3086914"/>
              <a:gd name="connsiteX366" fmla="*/ 1611223 w 2964740"/>
              <a:gd name="connsiteY366" fmla="*/ 1415501 h 3086914"/>
              <a:gd name="connsiteX367" fmla="*/ 1636716 w 2964740"/>
              <a:gd name="connsiteY367" fmla="*/ 1375836 h 3086914"/>
              <a:gd name="connsiteX368" fmla="*/ 1636879 w 2964740"/>
              <a:gd name="connsiteY368" fmla="*/ 1314016 h 3086914"/>
              <a:gd name="connsiteX369" fmla="*/ 1033180 w 2964740"/>
              <a:gd name="connsiteY369" fmla="*/ 1184838 h 3086914"/>
              <a:gd name="connsiteX370" fmla="*/ 1033180 w 2964740"/>
              <a:gd name="connsiteY370" fmla="*/ 1163498 h 3086914"/>
              <a:gd name="connsiteX371" fmla="*/ 933975 w 2964740"/>
              <a:gd name="connsiteY371" fmla="*/ 1063967 h 3086914"/>
              <a:gd name="connsiteX372" fmla="*/ 834770 w 2964740"/>
              <a:gd name="connsiteY372" fmla="*/ 1163498 h 3086914"/>
              <a:gd name="connsiteX373" fmla="*/ 834770 w 2964740"/>
              <a:gd name="connsiteY373" fmla="*/ 1184838 h 3086914"/>
              <a:gd name="connsiteX374" fmla="*/ 1033180 w 2964740"/>
              <a:gd name="connsiteY374" fmla="*/ 1184838 h 3086914"/>
              <a:gd name="connsiteX375" fmla="*/ 1588254 w 2964740"/>
              <a:gd name="connsiteY375" fmla="*/ 1265146 h 3086914"/>
              <a:gd name="connsiteX376" fmla="*/ 1578236 w 2964740"/>
              <a:gd name="connsiteY376" fmla="*/ 1162846 h 3086914"/>
              <a:gd name="connsiteX377" fmla="*/ 1613585 w 2964740"/>
              <a:gd name="connsiteY377" fmla="*/ 1111860 h 3086914"/>
              <a:gd name="connsiteX378" fmla="*/ 1617983 w 2964740"/>
              <a:gd name="connsiteY378" fmla="*/ 1029840 h 3086914"/>
              <a:gd name="connsiteX379" fmla="*/ 1550950 w 2964740"/>
              <a:gd name="connsiteY379" fmla="*/ 1029840 h 3086914"/>
              <a:gd name="connsiteX380" fmla="*/ 1544027 w 2964740"/>
              <a:gd name="connsiteY380" fmla="*/ 1081316 h 3086914"/>
              <a:gd name="connsiteX381" fmla="*/ 1484814 w 2964740"/>
              <a:gd name="connsiteY381" fmla="*/ 1081316 h 3086914"/>
              <a:gd name="connsiteX382" fmla="*/ 1477972 w 2964740"/>
              <a:gd name="connsiteY382" fmla="*/ 1029840 h 3086914"/>
              <a:gd name="connsiteX383" fmla="*/ 1386505 w 2964740"/>
              <a:gd name="connsiteY383" fmla="*/ 1029840 h 3086914"/>
              <a:gd name="connsiteX384" fmla="*/ 1379663 w 2964740"/>
              <a:gd name="connsiteY384" fmla="*/ 1081316 h 3086914"/>
              <a:gd name="connsiteX385" fmla="*/ 1320450 w 2964740"/>
              <a:gd name="connsiteY385" fmla="*/ 1081316 h 3086914"/>
              <a:gd name="connsiteX386" fmla="*/ 1313608 w 2964740"/>
              <a:gd name="connsiteY386" fmla="*/ 1029840 h 3086914"/>
              <a:gd name="connsiteX387" fmla="*/ 1246494 w 2964740"/>
              <a:gd name="connsiteY387" fmla="*/ 1029840 h 3086914"/>
              <a:gd name="connsiteX388" fmla="*/ 1250893 w 2964740"/>
              <a:gd name="connsiteY388" fmla="*/ 1111860 h 3086914"/>
              <a:gd name="connsiteX389" fmla="*/ 1286241 w 2964740"/>
              <a:gd name="connsiteY389" fmla="*/ 1162846 h 3086914"/>
              <a:gd name="connsiteX390" fmla="*/ 1276223 w 2964740"/>
              <a:gd name="connsiteY390" fmla="*/ 1265146 h 3086914"/>
              <a:gd name="connsiteX391" fmla="*/ 1588254 w 2964740"/>
              <a:gd name="connsiteY391" fmla="*/ 1265146 h 3086914"/>
              <a:gd name="connsiteX392" fmla="*/ 1795705 w 2964740"/>
              <a:gd name="connsiteY392" fmla="*/ 720009 h 3086914"/>
              <a:gd name="connsiteX393" fmla="*/ 1724925 w 2964740"/>
              <a:gd name="connsiteY393" fmla="*/ 744688 h 3086914"/>
              <a:gd name="connsiteX394" fmla="*/ 1726473 w 2964740"/>
              <a:gd name="connsiteY394" fmla="*/ 747376 h 3086914"/>
              <a:gd name="connsiteX395" fmla="*/ 1764184 w 2964740"/>
              <a:gd name="connsiteY395" fmla="*/ 746642 h 3086914"/>
              <a:gd name="connsiteX396" fmla="*/ 1818917 w 2964740"/>
              <a:gd name="connsiteY396" fmla="*/ 805448 h 3086914"/>
              <a:gd name="connsiteX397" fmla="*/ 1746591 w 2964740"/>
              <a:gd name="connsiteY397" fmla="*/ 891133 h 3086914"/>
              <a:gd name="connsiteX398" fmla="*/ 1726392 w 2964740"/>
              <a:gd name="connsiteY398" fmla="*/ 888282 h 3086914"/>
              <a:gd name="connsiteX399" fmla="*/ 1724925 w 2964740"/>
              <a:gd name="connsiteY399" fmla="*/ 891051 h 3086914"/>
              <a:gd name="connsiteX400" fmla="*/ 1790085 w 2964740"/>
              <a:gd name="connsiteY400" fmla="*/ 915893 h 3086914"/>
              <a:gd name="connsiteX401" fmla="*/ 1887986 w 2964740"/>
              <a:gd name="connsiteY401" fmla="*/ 813186 h 3086914"/>
              <a:gd name="connsiteX402" fmla="*/ 1795705 w 2964740"/>
              <a:gd name="connsiteY402" fmla="*/ 720009 h 3086914"/>
              <a:gd name="connsiteX403" fmla="*/ 1583041 w 2964740"/>
              <a:gd name="connsiteY403" fmla="*/ 967450 h 3086914"/>
              <a:gd name="connsiteX404" fmla="*/ 1583041 w 2964740"/>
              <a:gd name="connsiteY404" fmla="*/ 981948 h 3086914"/>
              <a:gd name="connsiteX405" fmla="*/ 1281273 w 2964740"/>
              <a:gd name="connsiteY405" fmla="*/ 981948 h 3086914"/>
              <a:gd name="connsiteX406" fmla="*/ 1281273 w 2964740"/>
              <a:gd name="connsiteY406" fmla="*/ 967450 h 3086914"/>
              <a:gd name="connsiteX407" fmla="*/ 1432198 w 2964740"/>
              <a:gd name="connsiteY407" fmla="*/ 702416 h 3086914"/>
              <a:gd name="connsiteX408" fmla="*/ 1583041 w 2964740"/>
              <a:gd name="connsiteY408" fmla="*/ 967450 h 3086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Lst>
            <a:rect l="l" t="t" r="r" b="b"/>
            <a:pathLst>
              <a:path w="2964740" h="3086914">
                <a:moveTo>
                  <a:pt x="1894258" y="2907646"/>
                </a:moveTo>
                <a:lnTo>
                  <a:pt x="1781451" y="2940795"/>
                </a:lnTo>
                <a:lnTo>
                  <a:pt x="1810447" y="3043421"/>
                </a:lnTo>
                <a:lnTo>
                  <a:pt x="1750745" y="3061014"/>
                </a:lnTo>
                <a:lnTo>
                  <a:pt x="1682328" y="2813898"/>
                </a:lnTo>
                <a:lnTo>
                  <a:pt x="1740727" y="2796712"/>
                </a:lnTo>
                <a:lnTo>
                  <a:pt x="1767767" y="2892170"/>
                </a:lnTo>
                <a:lnTo>
                  <a:pt x="1879515" y="2859347"/>
                </a:lnTo>
                <a:lnTo>
                  <a:pt x="1850357" y="2764458"/>
                </a:lnTo>
                <a:lnTo>
                  <a:pt x="1908430" y="2747354"/>
                </a:lnTo>
                <a:lnTo>
                  <a:pt x="1984992" y="2992108"/>
                </a:lnTo>
                <a:lnTo>
                  <a:pt x="1925616" y="3009619"/>
                </a:lnTo>
                <a:lnTo>
                  <a:pt x="1894258" y="2907646"/>
                </a:lnTo>
                <a:close/>
                <a:moveTo>
                  <a:pt x="2725688" y="960446"/>
                </a:moveTo>
                <a:cubicBezTo>
                  <a:pt x="2684149" y="982193"/>
                  <a:pt x="2635036" y="965903"/>
                  <a:pt x="2614266" y="926237"/>
                </a:cubicBezTo>
                <a:cubicBezTo>
                  <a:pt x="2593252" y="886083"/>
                  <a:pt x="2607913" y="836481"/>
                  <a:pt x="2649452" y="814815"/>
                </a:cubicBezTo>
                <a:cubicBezTo>
                  <a:pt x="2690991" y="793068"/>
                  <a:pt x="2740105" y="809358"/>
                  <a:pt x="2761037" y="849431"/>
                </a:cubicBezTo>
                <a:cubicBezTo>
                  <a:pt x="2781888" y="889097"/>
                  <a:pt x="2767227" y="938699"/>
                  <a:pt x="2725688" y="960446"/>
                </a:cubicBezTo>
                <a:moveTo>
                  <a:pt x="2810558" y="823449"/>
                </a:moveTo>
                <a:cubicBezTo>
                  <a:pt x="2774476" y="754624"/>
                  <a:pt x="2693516" y="724244"/>
                  <a:pt x="2621678" y="761873"/>
                </a:cubicBezTo>
                <a:cubicBezTo>
                  <a:pt x="2549840" y="799421"/>
                  <a:pt x="2528663" y="883395"/>
                  <a:pt x="2564664" y="952220"/>
                </a:cubicBezTo>
                <a:cubicBezTo>
                  <a:pt x="2600746" y="1021044"/>
                  <a:pt x="2681706" y="1051424"/>
                  <a:pt x="2753544" y="1013795"/>
                </a:cubicBezTo>
                <a:cubicBezTo>
                  <a:pt x="2825382" y="976084"/>
                  <a:pt x="2846640" y="892273"/>
                  <a:pt x="2810558" y="823449"/>
                </a:cubicBezTo>
                <a:moveTo>
                  <a:pt x="1727043" y="133332"/>
                </a:moveTo>
                <a:lnTo>
                  <a:pt x="1707169" y="280592"/>
                </a:lnTo>
                <a:lnTo>
                  <a:pt x="1646816" y="272365"/>
                </a:lnTo>
                <a:lnTo>
                  <a:pt x="1663594" y="138300"/>
                </a:lnTo>
                <a:cubicBezTo>
                  <a:pt x="1669133" y="93992"/>
                  <a:pt x="1659522" y="64345"/>
                  <a:pt x="1617006" y="58969"/>
                </a:cubicBezTo>
                <a:cubicBezTo>
                  <a:pt x="1573756" y="53593"/>
                  <a:pt x="1557059" y="80634"/>
                  <a:pt x="1551602" y="124210"/>
                </a:cubicBezTo>
                <a:lnTo>
                  <a:pt x="1534824" y="258274"/>
                </a:lnTo>
                <a:lnTo>
                  <a:pt x="1474389" y="251433"/>
                </a:lnTo>
                <a:lnTo>
                  <a:pt x="1491249" y="104906"/>
                </a:lnTo>
                <a:cubicBezTo>
                  <a:pt x="1500045" y="34371"/>
                  <a:pt x="1547285" y="-6597"/>
                  <a:pt x="1623929" y="3014"/>
                </a:cubicBezTo>
                <a:cubicBezTo>
                  <a:pt x="1700409" y="12543"/>
                  <a:pt x="1735758" y="63449"/>
                  <a:pt x="1727043" y="133332"/>
                </a:cubicBezTo>
                <a:moveTo>
                  <a:pt x="1289662" y="2830106"/>
                </a:moveTo>
                <a:lnTo>
                  <a:pt x="1344477" y="2831165"/>
                </a:lnTo>
                <a:lnTo>
                  <a:pt x="1474226" y="2988687"/>
                </a:lnTo>
                <a:lnTo>
                  <a:pt x="1473574" y="2833038"/>
                </a:lnTo>
                <a:lnTo>
                  <a:pt x="1533357" y="2834016"/>
                </a:lnTo>
                <a:lnTo>
                  <a:pt x="1533439" y="3090336"/>
                </a:lnTo>
                <a:lnTo>
                  <a:pt x="1473981" y="3089440"/>
                </a:lnTo>
                <a:lnTo>
                  <a:pt x="1473900" y="3083250"/>
                </a:lnTo>
                <a:cubicBezTo>
                  <a:pt x="1473981" y="3074453"/>
                  <a:pt x="1468687" y="3062317"/>
                  <a:pt x="1459239" y="3051647"/>
                </a:cubicBezTo>
                <a:lnTo>
                  <a:pt x="1345699" y="2912858"/>
                </a:lnTo>
                <a:lnTo>
                  <a:pt x="1341708" y="3087485"/>
                </a:lnTo>
                <a:lnTo>
                  <a:pt x="1281273" y="3086507"/>
                </a:lnTo>
                <a:lnTo>
                  <a:pt x="1289662" y="2830106"/>
                </a:lnTo>
                <a:close/>
                <a:moveTo>
                  <a:pt x="1926593" y="75177"/>
                </a:moveTo>
                <a:lnTo>
                  <a:pt x="1983281" y="95458"/>
                </a:lnTo>
                <a:lnTo>
                  <a:pt x="1936693" y="258274"/>
                </a:lnTo>
                <a:lnTo>
                  <a:pt x="2065626" y="137975"/>
                </a:lnTo>
                <a:lnTo>
                  <a:pt x="2099916" y="153857"/>
                </a:lnTo>
                <a:lnTo>
                  <a:pt x="2091690" y="329950"/>
                </a:lnTo>
                <a:lnTo>
                  <a:pt x="2184949" y="189369"/>
                </a:lnTo>
                <a:lnTo>
                  <a:pt x="2237565" y="219994"/>
                </a:lnTo>
                <a:lnTo>
                  <a:pt x="2089979" y="428829"/>
                </a:lnTo>
                <a:lnTo>
                  <a:pt x="2035816" y="403742"/>
                </a:lnTo>
                <a:lnTo>
                  <a:pt x="2043065" y="232700"/>
                </a:lnTo>
                <a:lnTo>
                  <a:pt x="1915760" y="348194"/>
                </a:lnTo>
                <a:lnTo>
                  <a:pt x="1860538" y="322701"/>
                </a:lnTo>
                <a:lnTo>
                  <a:pt x="1926593" y="75177"/>
                </a:lnTo>
                <a:close/>
                <a:moveTo>
                  <a:pt x="2387594" y="324085"/>
                </a:moveTo>
                <a:lnTo>
                  <a:pt x="2434183" y="362122"/>
                </a:lnTo>
                <a:lnTo>
                  <a:pt x="2336281" y="498875"/>
                </a:lnTo>
                <a:lnTo>
                  <a:pt x="2498120" y="428910"/>
                </a:lnTo>
                <a:lnTo>
                  <a:pt x="2525080" y="455299"/>
                </a:lnTo>
                <a:lnTo>
                  <a:pt x="2458210" y="618360"/>
                </a:lnTo>
                <a:lnTo>
                  <a:pt x="2592927" y="517527"/>
                </a:lnTo>
                <a:lnTo>
                  <a:pt x="2632348" y="563871"/>
                </a:lnTo>
                <a:lnTo>
                  <a:pt x="2423269" y="710886"/>
                </a:lnTo>
                <a:lnTo>
                  <a:pt x="2380671" y="669021"/>
                </a:lnTo>
                <a:lnTo>
                  <a:pt x="2444934" y="510359"/>
                </a:lnTo>
                <a:lnTo>
                  <a:pt x="2286271" y="576414"/>
                </a:lnTo>
                <a:lnTo>
                  <a:pt x="2242859" y="533816"/>
                </a:lnTo>
                <a:lnTo>
                  <a:pt x="2387594" y="324085"/>
                </a:lnTo>
                <a:close/>
                <a:moveTo>
                  <a:pt x="405208" y="2548456"/>
                </a:moveTo>
                <a:cubicBezTo>
                  <a:pt x="363995" y="2570773"/>
                  <a:pt x="314637" y="2555298"/>
                  <a:pt x="293298" y="2515876"/>
                </a:cubicBezTo>
                <a:cubicBezTo>
                  <a:pt x="290691" y="2511071"/>
                  <a:pt x="288574" y="2506021"/>
                  <a:pt x="287026" y="2500971"/>
                </a:cubicBezTo>
                <a:lnTo>
                  <a:pt x="448458" y="2484355"/>
                </a:lnTo>
                <a:cubicBezTo>
                  <a:pt x="445770" y="2510256"/>
                  <a:pt x="430702" y="2534609"/>
                  <a:pt x="405208" y="2548456"/>
                </a:cubicBezTo>
                <a:moveTo>
                  <a:pt x="326773" y="2403884"/>
                </a:moveTo>
                <a:cubicBezTo>
                  <a:pt x="367986" y="2381567"/>
                  <a:pt x="417263" y="2397042"/>
                  <a:pt x="438847" y="2436870"/>
                </a:cubicBezTo>
                <a:cubicBezTo>
                  <a:pt x="441209" y="2441187"/>
                  <a:pt x="443082" y="2445667"/>
                  <a:pt x="444548" y="2450228"/>
                </a:cubicBezTo>
                <a:lnTo>
                  <a:pt x="283687" y="2466925"/>
                </a:lnTo>
                <a:cubicBezTo>
                  <a:pt x="286782" y="2441351"/>
                  <a:pt x="301687" y="2417486"/>
                  <a:pt x="326773" y="2403884"/>
                </a:cubicBezTo>
                <a:moveTo>
                  <a:pt x="541147" y="2474826"/>
                </a:moveTo>
                <a:lnTo>
                  <a:pt x="537482" y="2440617"/>
                </a:lnTo>
                <a:lnTo>
                  <a:pt x="501563" y="2444364"/>
                </a:lnTo>
                <a:cubicBezTo>
                  <a:pt x="498549" y="2432798"/>
                  <a:pt x="494069" y="2421314"/>
                  <a:pt x="488042" y="2410237"/>
                </a:cubicBezTo>
                <a:cubicBezTo>
                  <a:pt x="450983" y="2341983"/>
                  <a:pt x="369534" y="2312824"/>
                  <a:pt x="298266" y="2351512"/>
                </a:cubicBezTo>
                <a:cubicBezTo>
                  <a:pt x="250211" y="2377576"/>
                  <a:pt x="225451" y="2424409"/>
                  <a:pt x="225858" y="2473034"/>
                </a:cubicBezTo>
                <a:lnTo>
                  <a:pt x="189043" y="2476862"/>
                </a:lnTo>
                <a:lnTo>
                  <a:pt x="193767" y="2510663"/>
                </a:lnTo>
                <a:lnTo>
                  <a:pt x="230175" y="2506917"/>
                </a:lnTo>
                <a:cubicBezTo>
                  <a:pt x="233188" y="2519053"/>
                  <a:pt x="237831" y="2531107"/>
                  <a:pt x="244021" y="2542592"/>
                </a:cubicBezTo>
                <a:cubicBezTo>
                  <a:pt x="281080" y="2610846"/>
                  <a:pt x="362529" y="2640086"/>
                  <a:pt x="433797" y="2601397"/>
                </a:cubicBezTo>
                <a:cubicBezTo>
                  <a:pt x="482341" y="2575090"/>
                  <a:pt x="507020" y="2527605"/>
                  <a:pt x="506205" y="2478491"/>
                </a:cubicBezTo>
                <a:lnTo>
                  <a:pt x="541147" y="2474826"/>
                </a:lnTo>
                <a:close/>
                <a:moveTo>
                  <a:pt x="2267620" y="2527605"/>
                </a:moveTo>
                <a:lnTo>
                  <a:pt x="2316896" y="2483460"/>
                </a:lnTo>
                <a:lnTo>
                  <a:pt x="2507324" y="2557334"/>
                </a:lnTo>
                <a:lnTo>
                  <a:pt x="2423187" y="2370734"/>
                </a:lnTo>
                <a:lnTo>
                  <a:pt x="2463667" y="2319584"/>
                </a:lnTo>
                <a:lnTo>
                  <a:pt x="2581605" y="2583071"/>
                </a:lnTo>
                <a:lnTo>
                  <a:pt x="2537379" y="2629986"/>
                </a:lnTo>
                <a:lnTo>
                  <a:pt x="2267620" y="2527605"/>
                </a:lnTo>
                <a:close/>
                <a:moveTo>
                  <a:pt x="1337229" y="253632"/>
                </a:moveTo>
                <a:lnTo>
                  <a:pt x="1283065" y="262591"/>
                </a:lnTo>
                <a:lnTo>
                  <a:pt x="1126764" y="131377"/>
                </a:lnTo>
                <a:lnTo>
                  <a:pt x="1155842" y="284257"/>
                </a:lnTo>
                <a:lnTo>
                  <a:pt x="1096873" y="294194"/>
                </a:lnTo>
                <a:lnTo>
                  <a:pt x="1049877" y="42190"/>
                </a:lnTo>
                <a:lnTo>
                  <a:pt x="1108520" y="32254"/>
                </a:lnTo>
                <a:lnTo>
                  <a:pt x="1109742" y="38362"/>
                </a:lnTo>
                <a:cubicBezTo>
                  <a:pt x="1111208" y="47077"/>
                  <a:pt x="1118701" y="57992"/>
                  <a:pt x="1129941" y="66788"/>
                </a:cubicBezTo>
                <a:lnTo>
                  <a:pt x="1266938" y="182527"/>
                </a:lnTo>
                <a:lnTo>
                  <a:pt x="1238920" y="10100"/>
                </a:lnTo>
                <a:lnTo>
                  <a:pt x="1298540" y="0"/>
                </a:lnTo>
                <a:lnTo>
                  <a:pt x="1337229" y="253632"/>
                </a:lnTo>
                <a:close/>
                <a:moveTo>
                  <a:pt x="2523858" y="2233086"/>
                </a:moveTo>
                <a:lnTo>
                  <a:pt x="2548700" y="2184135"/>
                </a:lnTo>
                <a:lnTo>
                  <a:pt x="2747028" y="2135998"/>
                </a:lnTo>
                <a:lnTo>
                  <a:pt x="2606691" y="2068803"/>
                </a:lnTo>
                <a:lnTo>
                  <a:pt x="2633651" y="2015454"/>
                </a:lnTo>
                <a:lnTo>
                  <a:pt x="2864477" y="2127039"/>
                </a:lnTo>
                <a:lnTo>
                  <a:pt x="2837762" y="2180144"/>
                </a:lnTo>
                <a:lnTo>
                  <a:pt x="2832142" y="2177456"/>
                </a:lnTo>
                <a:cubicBezTo>
                  <a:pt x="2824323" y="2173546"/>
                  <a:pt x="2811047" y="2172976"/>
                  <a:pt x="2797363" y="2176886"/>
                </a:cubicBezTo>
                <a:lnTo>
                  <a:pt x="2622981" y="2218587"/>
                </a:lnTo>
                <a:lnTo>
                  <a:pt x="2778467" y="2298245"/>
                </a:lnTo>
                <a:lnTo>
                  <a:pt x="2751263" y="2352245"/>
                </a:lnTo>
                <a:lnTo>
                  <a:pt x="2523858" y="2233086"/>
                </a:lnTo>
                <a:close/>
                <a:moveTo>
                  <a:pt x="230989" y="2015454"/>
                </a:moveTo>
                <a:lnTo>
                  <a:pt x="257542" y="2070513"/>
                </a:lnTo>
                <a:lnTo>
                  <a:pt x="168436" y="2113437"/>
                </a:lnTo>
                <a:cubicBezTo>
                  <a:pt x="203297" y="2137709"/>
                  <a:pt x="257786" y="2157012"/>
                  <a:pt x="298755" y="2155953"/>
                </a:cubicBezTo>
                <a:lnTo>
                  <a:pt x="326936" y="2214352"/>
                </a:lnTo>
                <a:cubicBezTo>
                  <a:pt x="278067" y="2218425"/>
                  <a:pt x="213641" y="2195375"/>
                  <a:pt x="173894" y="2171021"/>
                </a:cubicBezTo>
                <a:lnTo>
                  <a:pt x="101404" y="2336933"/>
                </a:lnTo>
                <a:lnTo>
                  <a:pt x="68336" y="2268353"/>
                </a:lnTo>
                <a:lnTo>
                  <a:pt x="128608" y="2132740"/>
                </a:lnTo>
                <a:lnTo>
                  <a:pt x="26634" y="2181935"/>
                </a:lnTo>
                <a:lnTo>
                  <a:pt x="0" y="2126876"/>
                </a:lnTo>
                <a:lnTo>
                  <a:pt x="230989" y="2015454"/>
                </a:lnTo>
                <a:close/>
                <a:moveTo>
                  <a:pt x="682542" y="2722349"/>
                </a:moveTo>
                <a:cubicBezTo>
                  <a:pt x="701275" y="2735137"/>
                  <a:pt x="720090" y="2735544"/>
                  <a:pt x="731248" y="2719173"/>
                </a:cubicBezTo>
                <a:cubicBezTo>
                  <a:pt x="741185" y="2704675"/>
                  <a:pt x="737357" y="2690095"/>
                  <a:pt x="714959" y="2674783"/>
                </a:cubicBezTo>
                <a:lnTo>
                  <a:pt x="681972" y="2652303"/>
                </a:lnTo>
                <a:lnTo>
                  <a:pt x="649555" y="2699869"/>
                </a:lnTo>
                <a:lnTo>
                  <a:pt x="682542" y="2722349"/>
                </a:lnTo>
                <a:close/>
                <a:moveTo>
                  <a:pt x="635465" y="2819273"/>
                </a:moveTo>
                <a:cubicBezTo>
                  <a:pt x="657863" y="2834504"/>
                  <a:pt x="675293" y="2831735"/>
                  <a:pt x="686207" y="2815771"/>
                </a:cubicBezTo>
                <a:cubicBezTo>
                  <a:pt x="695900" y="2801599"/>
                  <a:pt x="693130" y="2784169"/>
                  <a:pt x="670162" y="2768449"/>
                </a:cubicBezTo>
                <a:lnTo>
                  <a:pt x="624225" y="2737092"/>
                </a:lnTo>
                <a:lnTo>
                  <a:pt x="589527" y="2787916"/>
                </a:lnTo>
                <a:lnTo>
                  <a:pt x="635465" y="2819273"/>
                </a:lnTo>
                <a:close/>
                <a:moveTo>
                  <a:pt x="657456" y="2579732"/>
                </a:moveTo>
                <a:lnTo>
                  <a:pt x="741267" y="2636909"/>
                </a:lnTo>
                <a:cubicBezTo>
                  <a:pt x="802109" y="2678367"/>
                  <a:pt x="808706" y="2713553"/>
                  <a:pt x="786226" y="2746458"/>
                </a:cubicBezTo>
                <a:cubicBezTo>
                  <a:pt x="773032" y="2765843"/>
                  <a:pt x="752425" y="2775291"/>
                  <a:pt x="727420" y="2771544"/>
                </a:cubicBezTo>
                <a:cubicBezTo>
                  <a:pt x="750389" y="2798260"/>
                  <a:pt x="752507" y="2826359"/>
                  <a:pt x="735158" y="2851771"/>
                </a:cubicBezTo>
                <a:cubicBezTo>
                  <a:pt x="711375" y="2886550"/>
                  <a:pt x="671139" y="2899419"/>
                  <a:pt x="609727" y="2857554"/>
                </a:cubicBezTo>
                <a:lnTo>
                  <a:pt x="512884" y="2791499"/>
                </a:lnTo>
                <a:lnTo>
                  <a:pt x="657456" y="2579732"/>
                </a:lnTo>
                <a:close/>
                <a:moveTo>
                  <a:pt x="2886469" y="1944105"/>
                </a:moveTo>
                <a:lnTo>
                  <a:pt x="2857961" y="1893688"/>
                </a:lnTo>
                <a:cubicBezTo>
                  <a:pt x="2886061" y="1877968"/>
                  <a:pt x="2902188" y="1859072"/>
                  <a:pt x="2907564" y="1831786"/>
                </a:cubicBezTo>
                <a:cubicBezTo>
                  <a:pt x="2912369" y="1807352"/>
                  <a:pt x="2905772" y="1788130"/>
                  <a:pt x="2887446" y="1784465"/>
                </a:cubicBezTo>
                <a:cubicBezTo>
                  <a:pt x="2866595" y="1780392"/>
                  <a:pt x="2852749" y="1804420"/>
                  <a:pt x="2842568" y="1829262"/>
                </a:cubicBezTo>
                <a:cubicBezTo>
                  <a:pt x="2825382" y="1874791"/>
                  <a:pt x="2797445" y="1915679"/>
                  <a:pt x="2743933" y="1905091"/>
                </a:cubicBezTo>
                <a:cubicBezTo>
                  <a:pt x="2696122" y="1895642"/>
                  <a:pt x="2674131" y="1852067"/>
                  <a:pt x="2685941" y="1792039"/>
                </a:cubicBezTo>
                <a:cubicBezTo>
                  <a:pt x="2694005" y="1751478"/>
                  <a:pt x="2710294" y="1723704"/>
                  <a:pt x="2745318" y="1701468"/>
                </a:cubicBezTo>
                <a:lnTo>
                  <a:pt x="2772603" y="1750501"/>
                </a:lnTo>
                <a:cubicBezTo>
                  <a:pt x="2752648" y="1762636"/>
                  <a:pt x="2740186" y="1780311"/>
                  <a:pt x="2735544" y="1803687"/>
                </a:cubicBezTo>
                <a:cubicBezTo>
                  <a:pt x="2730738" y="1828121"/>
                  <a:pt x="2736603" y="1843515"/>
                  <a:pt x="2751019" y="1846366"/>
                </a:cubicBezTo>
                <a:cubicBezTo>
                  <a:pt x="2768938" y="1849868"/>
                  <a:pt x="2782295" y="1831542"/>
                  <a:pt x="2792558" y="1804094"/>
                </a:cubicBezTo>
                <a:cubicBezTo>
                  <a:pt x="2811617" y="1754817"/>
                  <a:pt x="2837029" y="1714011"/>
                  <a:pt x="2894125" y="1725333"/>
                </a:cubicBezTo>
                <a:cubicBezTo>
                  <a:pt x="2951302" y="1736654"/>
                  <a:pt x="2968732" y="1788211"/>
                  <a:pt x="2957736" y="1843597"/>
                </a:cubicBezTo>
                <a:cubicBezTo>
                  <a:pt x="2948533" y="1891000"/>
                  <a:pt x="2924342" y="1922439"/>
                  <a:pt x="2886469" y="1944105"/>
                </a:cubicBezTo>
                <a:moveTo>
                  <a:pt x="2714367" y="1367120"/>
                </a:moveTo>
                <a:lnTo>
                  <a:pt x="2701417" y="1307337"/>
                </a:lnTo>
                <a:lnTo>
                  <a:pt x="2798096" y="1286323"/>
                </a:lnTo>
                <a:cubicBezTo>
                  <a:pt x="2769834" y="1254558"/>
                  <a:pt x="2721453" y="1223200"/>
                  <a:pt x="2681299" y="1214648"/>
                </a:cubicBezTo>
                <a:lnTo>
                  <a:pt x="2667534" y="1151281"/>
                </a:lnTo>
                <a:cubicBezTo>
                  <a:pt x="2715996" y="1158774"/>
                  <a:pt x="2773255" y="1196159"/>
                  <a:pt x="2806241" y="1229146"/>
                </a:cubicBezTo>
                <a:lnTo>
                  <a:pt x="2915464" y="1084737"/>
                </a:lnTo>
                <a:lnTo>
                  <a:pt x="2931591" y="1159181"/>
                </a:lnTo>
                <a:lnTo>
                  <a:pt x="2841346" y="1276956"/>
                </a:lnTo>
                <a:lnTo>
                  <a:pt x="2951954" y="1252929"/>
                </a:lnTo>
                <a:lnTo>
                  <a:pt x="2964904" y="1312713"/>
                </a:lnTo>
                <a:lnTo>
                  <a:pt x="2714367" y="1367120"/>
                </a:lnTo>
                <a:close/>
                <a:moveTo>
                  <a:pt x="966717" y="338990"/>
                </a:moveTo>
                <a:lnTo>
                  <a:pt x="791521" y="421661"/>
                </a:lnTo>
                <a:lnTo>
                  <a:pt x="769774" y="375642"/>
                </a:lnTo>
                <a:lnTo>
                  <a:pt x="889667" y="319036"/>
                </a:lnTo>
                <a:lnTo>
                  <a:pt x="868409" y="273994"/>
                </a:lnTo>
                <a:lnTo>
                  <a:pt x="768308" y="321235"/>
                </a:lnTo>
                <a:lnTo>
                  <a:pt x="746642" y="275216"/>
                </a:lnTo>
                <a:lnTo>
                  <a:pt x="846662" y="227976"/>
                </a:lnTo>
                <a:lnTo>
                  <a:pt x="823693" y="179269"/>
                </a:lnTo>
                <a:lnTo>
                  <a:pt x="703800" y="235876"/>
                </a:lnTo>
                <a:lnTo>
                  <a:pt x="682053" y="189776"/>
                </a:lnTo>
                <a:lnTo>
                  <a:pt x="857331" y="107105"/>
                </a:lnTo>
                <a:lnTo>
                  <a:pt x="966717" y="338990"/>
                </a:lnTo>
                <a:close/>
                <a:moveTo>
                  <a:pt x="958084" y="2745481"/>
                </a:moveTo>
                <a:lnTo>
                  <a:pt x="1142891" y="2803635"/>
                </a:lnTo>
                <a:lnTo>
                  <a:pt x="1127660" y="2852179"/>
                </a:lnTo>
                <a:lnTo>
                  <a:pt x="1001170" y="2812350"/>
                </a:lnTo>
                <a:lnTo>
                  <a:pt x="986265" y="2859835"/>
                </a:lnTo>
                <a:lnTo>
                  <a:pt x="1091742" y="2893066"/>
                </a:lnTo>
                <a:lnTo>
                  <a:pt x="1076510" y="2941610"/>
                </a:lnTo>
                <a:lnTo>
                  <a:pt x="970953" y="2908460"/>
                </a:lnTo>
                <a:lnTo>
                  <a:pt x="954826" y="2959773"/>
                </a:lnTo>
                <a:lnTo>
                  <a:pt x="1081316" y="2999601"/>
                </a:lnTo>
                <a:lnTo>
                  <a:pt x="1066004" y="3048226"/>
                </a:lnTo>
                <a:lnTo>
                  <a:pt x="881196" y="2990072"/>
                </a:lnTo>
                <a:lnTo>
                  <a:pt x="958084" y="2745481"/>
                </a:lnTo>
                <a:close/>
                <a:moveTo>
                  <a:pt x="2163772" y="2789545"/>
                </a:moveTo>
                <a:lnTo>
                  <a:pt x="2148541" y="2687489"/>
                </a:lnTo>
                <a:lnTo>
                  <a:pt x="2234307" y="2745562"/>
                </a:lnTo>
                <a:lnTo>
                  <a:pt x="2163772" y="2789545"/>
                </a:lnTo>
                <a:close/>
                <a:moveTo>
                  <a:pt x="2327729" y="2808767"/>
                </a:moveTo>
                <a:lnTo>
                  <a:pt x="2379531" y="2770322"/>
                </a:lnTo>
                <a:lnTo>
                  <a:pt x="2144876" y="2619479"/>
                </a:lnTo>
                <a:lnTo>
                  <a:pt x="2090305" y="2653851"/>
                </a:lnTo>
                <a:lnTo>
                  <a:pt x="2125247" y="2930370"/>
                </a:lnTo>
                <a:lnTo>
                  <a:pt x="2180469" y="2901455"/>
                </a:lnTo>
                <a:lnTo>
                  <a:pt x="2171999" y="2844523"/>
                </a:lnTo>
                <a:lnTo>
                  <a:pt x="2280570" y="2776839"/>
                </a:lnTo>
                <a:lnTo>
                  <a:pt x="2327729" y="2808767"/>
                </a:lnTo>
                <a:close/>
                <a:moveTo>
                  <a:pt x="1432198" y="2344752"/>
                </a:moveTo>
                <a:cubicBezTo>
                  <a:pt x="1337880" y="2344752"/>
                  <a:pt x="1297563" y="2415450"/>
                  <a:pt x="1173028" y="2415450"/>
                </a:cubicBezTo>
                <a:cubicBezTo>
                  <a:pt x="1221001" y="2429622"/>
                  <a:pt x="1324930" y="2452591"/>
                  <a:pt x="1432198" y="2452591"/>
                </a:cubicBezTo>
                <a:cubicBezTo>
                  <a:pt x="1539548" y="2452591"/>
                  <a:pt x="1643395" y="2429622"/>
                  <a:pt x="1691368" y="2415450"/>
                </a:cubicBezTo>
                <a:cubicBezTo>
                  <a:pt x="1566833" y="2415450"/>
                  <a:pt x="1526516" y="2344752"/>
                  <a:pt x="1432198" y="2344752"/>
                </a:cubicBezTo>
                <a:moveTo>
                  <a:pt x="1917878" y="2191872"/>
                </a:moveTo>
                <a:cubicBezTo>
                  <a:pt x="1878782" y="2213538"/>
                  <a:pt x="1839605" y="2227873"/>
                  <a:pt x="1768338" y="2227873"/>
                </a:cubicBezTo>
                <a:cubicBezTo>
                  <a:pt x="1697070" y="2227873"/>
                  <a:pt x="1658300" y="2211420"/>
                  <a:pt x="1619205" y="2189755"/>
                </a:cubicBezTo>
                <a:cubicBezTo>
                  <a:pt x="1575711" y="2165646"/>
                  <a:pt x="1525294" y="2135021"/>
                  <a:pt x="1432117" y="2134288"/>
                </a:cubicBezTo>
                <a:cubicBezTo>
                  <a:pt x="1338939" y="2135102"/>
                  <a:pt x="1288522" y="2165646"/>
                  <a:pt x="1245028" y="2189755"/>
                </a:cubicBezTo>
                <a:cubicBezTo>
                  <a:pt x="1205933" y="2211420"/>
                  <a:pt x="1167163" y="2227873"/>
                  <a:pt x="1095895" y="2227873"/>
                </a:cubicBezTo>
                <a:cubicBezTo>
                  <a:pt x="1024628" y="2227873"/>
                  <a:pt x="985451" y="2213538"/>
                  <a:pt x="946355" y="2191872"/>
                </a:cubicBezTo>
                <a:cubicBezTo>
                  <a:pt x="902373" y="2167438"/>
                  <a:pt x="843485" y="2127446"/>
                  <a:pt x="745013" y="2138442"/>
                </a:cubicBezTo>
                <a:cubicBezTo>
                  <a:pt x="893984" y="2330010"/>
                  <a:pt x="1098502" y="2327077"/>
                  <a:pt x="1098502" y="2327077"/>
                </a:cubicBezTo>
                <a:cubicBezTo>
                  <a:pt x="1188747" y="2327077"/>
                  <a:pt x="1239979" y="2308670"/>
                  <a:pt x="1283961" y="2284235"/>
                </a:cubicBezTo>
                <a:cubicBezTo>
                  <a:pt x="1322486" y="2262814"/>
                  <a:pt x="1362559" y="2236995"/>
                  <a:pt x="1432117" y="2236343"/>
                </a:cubicBezTo>
                <a:cubicBezTo>
                  <a:pt x="1501674" y="2236995"/>
                  <a:pt x="1541665" y="2262733"/>
                  <a:pt x="1580272" y="2284235"/>
                </a:cubicBezTo>
                <a:cubicBezTo>
                  <a:pt x="1624336" y="2308670"/>
                  <a:pt x="1675486" y="2327077"/>
                  <a:pt x="1765731" y="2327077"/>
                </a:cubicBezTo>
                <a:cubicBezTo>
                  <a:pt x="1765731" y="2327077"/>
                  <a:pt x="1970250" y="2330010"/>
                  <a:pt x="2119220" y="2138442"/>
                </a:cubicBezTo>
                <a:cubicBezTo>
                  <a:pt x="2020829" y="2127446"/>
                  <a:pt x="1961942" y="2167356"/>
                  <a:pt x="1917878" y="2191872"/>
                </a:cubicBezTo>
                <a:moveTo>
                  <a:pt x="2114577" y="1920077"/>
                </a:moveTo>
                <a:cubicBezTo>
                  <a:pt x="2016757" y="1920077"/>
                  <a:pt x="1965607" y="1957951"/>
                  <a:pt x="1920403" y="1983037"/>
                </a:cubicBezTo>
                <a:cubicBezTo>
                  <a:pt x="1880330" y="2005273"/>
                  <a:pt x="1845796" y="2026857"/>
                  <a:pt x="1772736" y="2026857"/>
                </a:cubicBezTo>
                <a:cubicBezTo>
                  <a:pt x="1699676" y="2026857"/>
                  <a:pt x="1665060" y="2005273"/>
                  <a:pt x="1624988" y="1983037"/>
                </a:cubicBezTo>
                <a:cubicBezTo>
                  <a:pt x="1580109" y="1958114"/>
                  <a:pt x="1528878" y="1929933"/>
                  <a:pt x="1432198" y="1929525"/>
                </a:cubicBezTo>
                <a:cubicBezTo>
                  <a:pt x="1335437" y="1929851"/>
                  <a:pt x="1284287" y="1958114"/>
                  <a:pt x="1239408" y="1983037"/>
                </a:cubicBezTo>
                <a:cubicBezTo>
                  <a:pt x="1199336" y="2005273"/>
                  <a:pt x="1164801" y="2026857"/>
                  <a:pt x="1091660" y="2026857"/>
                </a:cubicBezTo>
                <a:cubicBezTo>
                  <a:pt x="1018600" y="2026857"/>
                  <a:pt x="983984" y="2005273"/>
                  <a:pt x="943993" y="1983037"/>
                </a:cubicBezTo>
                <a:cubicBezTo>
                  <a:pt x="898870" y="1957951"/>
                  <a:pt x="847639" y="1920077"/>
                  <a:pt x="749819" y="1920077"/>
                </a:cubicBezTo>
                <a:cubicBezTo>
                  <a:pt x="687999" y="1920077"/>
                  <a:pt x="614125" y="1939543"/>
                  <a:pt x="614125" y="1939543"/>
                </a:cubicBezTo>
                <a:lnTo>
                  <a:pt x="667148" y="2031825"/>
                </a:lnTo>
                <a:cubicBezTo>
                  <a:pt x="667148" y="2031825"/>
                  <a:pt x="711538" y="2023843"/>
                  <a:pt x="749737" y="2023843"/>
                </a:cubicBezTo>
                <a:cubicBezTo>
                  <a:pt x="822797" y="2023843"/>
                  <a:pt x="862218" y="2045346"/>
                  <a:pt x="902291" y="2067581"/>
                </a:cubicBezTo>
                <a:cubicBezTo>
                  <a:pt x="947414" y="2092667"/>
                  <a:pt x="985043" y="2127283"/>
                  <a:pt x="1082945" y="2127283"/>
                </a:cubicBezTo>
                <a:cubicBezTo>
                  <a:pt x="1180847" y="2127283"/>
                  <a:pt x="1234196" y="2095600"/>
                  <a:pt x="1279237" y="2070513"/>
                </a:cubicBezTo>
                <a:cubicBezTo>
                  <a:pt x="1319065" y="2048441"/>
                  <a:pt x="1360034" y="2029300"/>
                  <a:pt x="1432198" y="2029056"/>
                </a:cubicBezTo>
                <a:cubicBezTo>
                  <a:pt x="1504280" y="2029300"/>
                  <a:pt x="1545330" y="2048359"/>
                  <a:pt x="1585159" y="2070513"/>
                </a:cubicBezTo>
                <a:cubicBezTo>
                  <a:pt x="1630282" y="2095600"/>
                  <a:pt x="1683631" y="2127283"/>
                  <a:pt x="1781451" y="2127283"/>
                </a:cubicBezTo>
                <a:cubicBezTo>
                  <a:pt x="1879353" y="2127283"/>
                  <a:pt x="1916982" y="2092749"/>
                  <a:pt x="1962105" y="2067581"/>
                </a:cubicBezTo>
                <a:cubicBezTo>
                  <a:pt x="2002177" y="2045346"/>
                  <a:pt x="2041517" y="2023843"/>
                  <a:pt x="2114658" y="2023843"/>
                </a:cubicBezTo>
                <a:cubicBezTo>
                  <a:pt x="2152858" y="2023843"/>
                  <a:pt x="2197248" y="2031825"/>
                  <a:pt x="2197248" y="2031825"/>
                </a:cubicBezTo>
                <a:lnTo>
                  <a:pt x="2250271" y="1939543"/>
                </a:lnTo>
                <a:cubicBezTo>
                  <a:pt x="2250271" y="1939625"/>
                  <a:pt x="2176397" y="1920077"/>
                  <a:pt x="2114577" y="1920077"/>
                </a:cubicBezTo>
                <a:moveTo>
                  <a:pt x="1038800" y="776941"/>
                </a:moveTo>
                <a:lnTo>
                  <a:pt x="961016" y="759349"/>
                </a:lnTo>
                <a:lnTo>
                  <a:pt x="1015179" y="817910"/>
                </a:lnTo>
                <a:lnTo>
                  <a:pt x="961016" y="876472"/>
                </a:lnTo>
                <a:lnTo>
                  <a:pt x="1038800" y="858879"/>
                </a:lnTo>
                <a:lnTo>
                  <a:pt x="1062420" y="935034"/>
                </a:lnTo>
                <a:lnTo>
                  <a:pt x="1086040" y="858879"/>
                </a:lnTo>
                <a:lnTo>
                  <a:pt x="1163824" y="876472"/>
                </a:lnTo>
                <a:lnTo>
                  <a:pt x="1109660" y="817910"/>
                </a:lnTo>
                <a:lnTo>
                  <a:pt x="1163824" y="759349"/>
                </a:lnTo>
                <a:lnTo>
                  <a:pt x="1086040" y="776941"/>
                </a:lnTo>
                <a:lnTo>
                  <a:pt x="1062420" y="700787"/>
                </a:lnTo>
                <a:lnTo>
                  <a:pt x="1038800" y="776941"/>
                </a:lnTo>
                <a:close/>
                <a:moveTo>
                  <a:pt x="2027427" y="1425438"/>
                </a:moveTo>
                <a:lnTo>
                  <a:pt x="2052106" y="1425438"/>
                </a:lnTo>
                <a:lnTo>
                  <a:pt x="2052106" y="1389030"/>
                </a:lnTo>
                <a:cubicBezTo>
                  <a:pt x="2052106" y="1389030"/>
                  <a:pt x="2020422" y="1382514"/>
                  <a:pt x="2020422" y="1349446"/>
                </a:cubicBezTo>
                <a:lnTo>
                  <a:pt x="2020178" y="1349446"/>
                </a:lnTo>
                <a:lnTo>
                  <a:pt x="2018467" y="1317681"/>
                </a:lnTo>
                <a:lnTo>
                  <a:pt x="2049011" y="1292920"/>
                </a:lnTo>
                <a:lnTo>
                  <a:pt x="2055119" y="1227517"/>
                </a:lnTo>
                <a:lnTo>
                  <a:pt x="2010485" y="1227517"/>
                </a:lnTo>
                <a:lnTo>
                  <a:pt x="2004702" y="1273861"/>
                </a:lnTo>
                <a:lnTo>
                  <a:pt x="1961535" y="1273861"/>
                </a:lnTo>
                <a:lnTo>
                  <a:pt x="1955182" y="1227517"/>
                </a:lnTo>
                <a:lnTo>
                  <a:pt x="1930584" y="1227517"/>
                </a:lnTo>
                <a:lnTo>
                  <a:pt x="1905905" y="1227517"/>
                </a:lnTo>
                <a:lnTo>
                  <a:pt x="1899552" y="1273861"/>
                </a:lnTo>
                <a:lnTo>
                  <a:pt x="1856384" y="1273861"/>
                </a:lnTo>
                <a:lnTo>
                  <a:pt x="1850601" y="1227517"/>
                </a:lnTo>
                <a:lnTo>
                  <a:pt x="1805967" y="1227517"/>
                </a:lnTo>
                <a:lnTo>
                  <a:pt x="1812076" y="1292920"/>
                </a:lnTo>
                <a:lnTo>
                  <a:pt x="1842619" y="1317681"/>
                </a:lnTo>
                <a:lnTo>
                  <a:pt x="1840827" y="1349446"/>
                </a:lnTo>
                <a:lnTo>
                  <a:pt x="1840664" y="1349446"/>
                </a:lnTo>
                <a:cubicBezTo>
                  <a:pt x="1840664" y="1382514"/>
                  <a:pt x="1808899" y="1389030"/>
                  <a:pt x="1808899" y="1389030"/>
                </a:cubicBezTo>
                <a:lnTo>
                  <a:pt x="1808899" y="1425438"/>
                </a:lnTo>
                <a:lnTo>
                  <a:pt x="1833578" y="1425438"/>
                </a:lnTo>
                <a:cubicBezTo>
                  <a:pt x="1832519" y="1548263"/>
                  <a:pt x="1771514" y="1725821"/>
                  <a:pt x="1771514" y="1859153"/>
                </a:cubicBezTo>
                <a:lnTo>
                  <a:pt x="1930584" y="1859153"/>
                </a:lnTo>
                <a:lnTo>
                  <a:pt x="2089654" y="1859153"/>
                </a:lnTo>
                <a:cubicBezTo>
                  <a:pt x="2089491" y="1725740"/>
                  <a:pt x="2028486" y="1548263"/>
                  <a:pt x="2027427" y="1425438"/>
                </a:cubicBezTo>
                <a:moveTo>
                  <a:pt x="2029626" y="1184838"/>
                </a:moveTo>
                <a:lnTo>
                  <a:pt x="2029626" y="1163498"/>
                </a:lnTo>
                <a:cubicBezTo>
                  <a:pt x="2029626" y="1102248"/>
                  <a:pt x="1984584" y="1063967"/>
                  <a:pt x="1930421" y="1063967"/>
                </a:cubicBezTo>
                <a:cubicBezTo>
                  <a:pt x="1876257" y="1063967"/>
                  <a:pt x="1831216" y="1102248"/>
                  <a:pt x="1831216" y="1163498"/>
                </a:cubicBezTo>
                <a:lnTo>
                  <a:pt x="1831216" y="1184838"/>
                </a:lnTo>
                <a:lnTo>
                  <a:pt x="2029626" y="1184838"/>
                </a:lnTo>
                <a:close/>
                <a:moveTo>
                  <a:pt x="1030899" y="1425438"/>
                </a:moveTo>
                <a:lnTo>
                  <a:pt x="1055578" y="1425438"/>
                </a:lnTo>
                <a:lnTo>
                  <a:pt x="1055578" y="1389030"/>
                </a:lnTo>
                <a:cubicBezTo>
                  <a:pt x="1055578" y="1389030"/>
                  <a:pt x="1023813" y="1382514"/>
                  <a:pt x="1023813" y="1349446"/>
                </a:cubicBezTo>
                <a:lnTo>
                  <a:pt x="1023650" y="1349446"/>
                </a:lnTo>
                <a:lnTo>
                  <a:pt x="1021858" y="1317681"/>
                </a:lnTo>
                <a:lnTo>
                  <a:pt x="1052402" y="1292920"/>
                </a:lnTo>
                <a:lnTo>
                  <a:pt x="1058510" y="1227517"/>
                </a:lnTo>
                <a:lnTo>
                  <a:pt x="1013876" y="1227517"/>
                </a:lnTo>
                <a:lnTo>
                  <a:pt x="1008093" y="1273861"/>
                </a:lnTo>
                <a:lnTo>
                  <a:pt x="964925" y="1273861"/>
                </a:lnTo>
                <a:lnTo>
                  <a:pt x="958572" y="1227517"/>
                </a:lnTo>
                <a:lnTo>
                  <a:pt x="933893" y="1227517"/>
                </a:lnTo>
                <a:lnTo>
                  <a:pt x="909296" y="1227517"/>
                </a:lnTo>
                <a:lnTo>
                  <a:pt x="902943" y="1273861"/>
                </a:lnTo>
                <a:lnTo>
                  <a:pt x="859775" y="1273861"/>
                </a:lnTo>
                <a:lnTo>
                  <a:pt x="853992" y="1227517"/>
                </a:lnTo>
                <a:lnTo>
                  <a:pt x="809358" y="1227517"/>
                </a:lnTo>
                <a:lnTo>
                  <a:pt x="815385" y="1292920"/>
                </a:lnTo>
                <a:lnTo>
                  <a:pt x="845929" y="1317681"/>
                </a:lnTo>
                <a:lnTo>
                  <a:pt x="844137" y="1349446"/>
                </a:lnTo>
                <a:lnTo>
                  <a:pt x="843974" y="1349446"/>
                </a:lnTo>
                <a:cubicBezTo>
                  <a:pt x="843974" y="1382514"/>
                  <a:pt x="812209" y="1389030"/>
                  <a:pt x="812209" y="1389030"/>
                </a:cubicBezTo>
                <a:lnTo>
                  <a:pt x="812209" y="1425438"/>
                </a:lnTo>
                <a:lnTo>
                  <a:pt x="836888" y="1425438"/>
                </a:lnTo>
                <a:cubicBezTo>
                  <a:pt x="835829" y="1548263"/>
                  <a:pt x="774824" y="1725821"/>
                  <a:pt x="774824" y="1859153"/>
                </a:cubicBezTo>
                <a:lnTo>
                  <a:pt x="933812" y="1859153"/>
                </a:lnTo>
                <a:lnTo>
                  <a:pt x="1092882" y="1859153"/>
                </a:lnTo>
                <a:cubicBezTo>
                  <a:pt x="1092963" y="1725740"/>
                  <a:pt x="1031958" y="1548263"/>
                  <a:pt x="1030899" y="1425438"/>
                </a:cubicBezTo>
                <a:moveTo>
                  <a:pt x="1482289" y="622107"/>
                </a:moveTo>
                <a:cubicBezTo>
                  <a:pt x="1482289" y="594414"/>
                  <a:pt x="1459891" y="572016"/>
                  <a:pt x="1432198" y="572016"/>
                </a:cubicBezTo>
                <a:cubicBezTo>
                  <a:pt x="1404505" y="572016"/>
                  <a:pt x="1382107" y="594414"/>
                  <a:pt x="1382107" y="622107"/>
                </a:cubicBezTo>
                <a:cubicBezTo>
                  <a:pt x="1382107" y="649800"/>
                  <a:pt x="1404505" y="672198"/>
                  <a:pt x="1432198" y="672198"/>
                </a:cubicBezTo>
                <a:cubicBezTo>
                  <a:pt x="1459809" y="672198"/>
                  <a:pt x="1482289" y="649718"/>
                  <a:pt x="1482289" y="622107"/>
                </a:cubicBezTo>
                <a:moveTo>
                  <a:pt x="1636879" y="1314016"/>
                </a:moveTo>
                <a:lnTo>
                  <a:pt x="1227517" y="1314016"/>
                </a:lnTo>
                <a:lnTo>
                  <a:pt x="1227517" y="1375836"/>
                </a:lnTo>
                <a:cubicBezTo>
                  <a:pt x="1227517" y="1375836"/>
                  <a:pt x="1253010" y="1387157"/>
                  <a:pt x="1253010" y="1415501"/>
                </a:cubicBezTo>
                <a:cubicBezTo>
                  <a:pt x="1253010" y="1472189"/>
                  <a:pt x="1208865" y="1696907"/>
                  <a:pt x="1217336" y="1859072"/>
                </a:cubicBezTo>
                <a:lnTo>
                  <a:pt x="1359871" y="1859072"/>
                </a:lnTo>
                <a:lnTo>
                  <a:pt x="1370623" y="1705133"/>
                </a:lnTo>
                <a:cubicBezTo>
                  <a:pt x="1375347" y="1666282"/>
                  <a:pt x="1400351" y="1643558"/>
                  <a:pt x="1432117" y="1643558"/>
                </a:cubicBezTo>
                <a:cubicBezTo>
                  <a:pt x="1463963" y="1643558"/>
                  <a:pt x="1488886" y="1666201"/>
                  <a:pt x="1493610" y="1705133"/>
                </a:cubicBezTo>
                <a:lnTo>
                  <a:pt x="1504362" y="1859072"/>
                </a:lnTo>
                <a:lnTo>
                  <a:pt x="1646897" y="1859072"/>
                </a:lnTo>
                <a:cubicBezTo>
                  <a:pt x="1655368" y="1696907"/>
                  <a:pt x="1611223" y="1472271"/>
                  <a:pt x="1611223" y="1415501"/>
                </a:cubicBezTo>
                <a:cubicBezTo>
                  <a:pt x="1611223" y="1387157"/>
                  <a:pt x="1636716" y="1375836"/>
                  <a:pt x="1636716" y="1375836"/>
                </a:cubicBezTo>
                <a:lnTo>
                  <a:pt x="1636879" y="1314016"/>
                </a:lnTo>
                <a:moveTo>
                  <a:pt x="1033180" y="1184838"/>
                </a:moveTo>
                <a:lnTo>
                  <a:pt x="1033180" y="1163498"/>
                </a:lnTo>
                <a:cubicBezTo>
                  <a:pt x="1033180" y="1102248"/>
                  <a:pt x="988138" y="1063967"/>
                  <a:pt x="933975" y="1063967"/>
                </a:cubicBezTo>
                <a:cubicBezTo>
                  <a:pt x="879811" y="1063967"/>
                  <a:pt x="834770" y="1102248"/>
                  <a:pt x="834770" y="1163498"/>
                </a:cubicBezTo>
                <a:lnTo>
                  <a:pt x="834770" y="1184838"/>
                </a:lnTo>
                <a:lnTo>
                  <a:pt x="1033180" y="1184838"/>
                </a:lnTo>
                <a:close/>
                <a:moveTo>
                  <a:pt x="1588254" y="1265146"/>
                </a:moveTo>
                <a:cubicBezTo>
                  <a:pt x="1588254" y="1265146"/>
                  <a:pt x="1578236" y="1188340"/>
                  <a:pt x="1578236" y="1162846"/>
                </a:cubicBezTo>
                <a:cubicBezTo>
                  <a:pt x="1578236" y="1126032"/>
                  <a:pt x="1613585" y="1111860"/>
                  <a:pt x="1613585" y="1111860"/>
                </a:cubicBezTo>
                <a:lnTo>
                  <a:pt x="1617983" y="1029840"/>
                </a:lnTo>
                <a:lnTo>
                  <a:pt x="1550950" y="1029840"/>
                </a:lnTo>
                <a:lnTo>
                  <a:pt x="1544027" y="1081316"/>
                </a:lnTo>
                <a:lnTo>
                  <a:pt x="1484814" y="1081316"/>
                </a:lnTo>
                <a:lnTo>
                  <a:pt x="1477972" y="1029840"/>
                </a:lnTo>
                <a:lnTo>
                  <a:pt x="1386505" y="1029840"/>
                </a:lnTo>
                <a:lnTo>
                  <a:pt x="1379663" y="1081316"/>
                </a:lnTo>
                <a:lnTo>
                  <a:pt x="1320450" y="1081316"/>
                </a:lnTo>
                <a:lnTo>
                  <a:pt x="1313608" y="1029840"/>
                </a:lnTo>
                <a:lnTo>
                  <a:pt x="1246494" y="1029840"/>
                </a:lnTo>
                <a:lnTo>
                  <a:pt x="1250893" y="1111860"/>
                </a:lnTo>
                <a:cubicBezTo>
                  <a:pt x="1250893" y="1111860"/>
                  <a:pt x="1286241" y="1126032"/>
                  <a:pt x="1286241" y="1162846"/>
                </a:cubicBezTo>
                <a:cubicBezTo>
                  <a:pt x="1286241" y="1188340"/>
                  <a:pt x="1276223" y="1265146"/>
                  <a:pt x="1276223" y="1265146"/>
                </a:cubicBezTo>
                <a:lnTo>
                  <a:pt x="1588254" y="1265146"/>
                </a:lnTo>
                <a:close/>
                <a:moveTo>
                  <a:pt x="1795705" y="720009"/>
                </a:moveTo>
                <a:cubicBezTo>
                  <a:pt x="1768500" y="718543"/>
                  <a:pt x="1743577" y="728153"/>
                  <a:pt x="1724925" y="744688"/>
                </a:cubicBezTo>
                <a:cubicBezTo>
                  <a:pt x="1723622" y="745828"/>
                  <a:pt x="1724762" y="747945"/>
                  <a:pt x="1726473" y="747376"/>
                </a:cubicBezTo>
                <a:cubicBezTo>
                  <a:pt x="1738120" y="744036"/>
                  <a:pt x="1750908" y="743466"/>
                  <a:pt x="1764184" y="746642"/>
                </a:cubicBezTo>
                <a:cubicBezTo>
                  <a:pt x="1792284" y="753403"/>
                  <a:pt x="1814275" y="776941"/>
                  <a:pt x="1818917" y="805448"/>
                </a:cubicBezTo>
                <a:cubicBezTo>
                  <a:pt x="1826411" y="851386"/>
                  <a:pt x="1791143" y="891133"/>
                  <a:pt x="1746591" y="891133"/>
                </a:cubicBezTo>
                <a:cubicBezTo>
                  <a:pt x="1739586" y="891133"/>
                  <a:pt x="1732826" y="890155"/>
                  <a:pt x="1726392" y="888282"/>
                </a:cubicBezTo>
                <a:cubicBezTo>
                  <a:pt x="1724762" y="887793"/>
                  <a:pt x="1723704" y="889911"/>
                  <a:pt x="1724925" y="891051"/>
                </a:cubicBezTo>
                <a:cubicBezTo>
                  <a:pt x="1742274" y="906527"/>
                  <a:pt x="1765080" y="915893"/>
                  <a:pt x="1790085" y="915893"/>
                </a:cubicBezTo>
                <a:cubicBezTo>
                  <a:pt x="1845796" y="915893"/>
                  <a:pt x="1890593" y="869467"/>
                  <a:pt x="1887986" y="813186"/>
                </a:cubicBezTo>
                <a:cubicBezTo>
                  <a:pt x="1885787" y="763665"/>
                  <a:pt x="1845225" y="722778"/>
                  <a:pt x="1795705" y="720009"/>
                </a:cubicBezTo>
                <a:moveTo>
                  <a:pt x="1583041" y="967450"/>
                </a:moveTo>
                <a:lnTo>
                  <a:pt x="1583041" y="981948"/>
                </a:lnTo>
                <a:lnTo>
                  <a:pt x="1281273" y="981948"/>
                </a:lnTo>
                <a:lnTo>
                  <a:pt x="1281273" y="967450"/>
                </a:lnTo>
                <a:cubicBezTo>
                  <a:pt x="1281273" y="932509"/>
                  <a:pt x="1432198" y="702416"/>
                  <a:pt x="1432198" y="702416"/>
                </a:cubicBezTo>
                <a:cubicBezTo>
                  <a:pt x="1432198" y="702416"/>
                  <a:pt x="1583041" y="932509"/>
                  <a:pt x="1583041" y="967450"/>
                </a:cubicBezTo>
                <a:close/>
              </a:path>
            </a:pathLst>
          </a:custGeom>
          <a:solidFill>
            <a:srgbClr val="0D142D"/>
          </a:solidFill>
          <a:ln w="8132" cap="flat">
            <a:noFill/>
            <a:prstDash val="solid"/>
            <a:miter/>
          </a:ln>
        </p:spPr>
        <p:txBody>
          <a:bodyPr rtlCol="0" anchor="ctr"/>
          <a:lstStyle/>
          <a:p>
            <a:endParaRPr lang="da-DK" sz="1013" dirty="0"/>
          </a:p>
        </p:txBody>
      </p:sp>
      <p:sp>
        <p:nvSpPr>
          <p:cNvPr id="18" name="Title 1">
            <a:extLst>
              <a:ext uri="{FF2B5EF4-FFF2-40B4-BE49-F238E27FC236}">
                <a16:creationId xmlns:a16="http://schemas.microsoft.com/office/drawing/2014/main" id="{154B70EE-0C00-41A0-80F0-917877BF5A71}"/>
              </a:ext>
            </a:extLst>
          </p:cNvPr>
          <p:cNvSpPr>
            <a:spLocks noGrp="1"/>
          </p:cNvSpPr>
          <p:nvPr>
            <p:ph type="ctrTitle" hasCustomPrompt="1"/>
          </p:nvPr>
        </p:nvSpPr>
        <p:spPr>
          <a:xfrm>
            <a:off x="399849" y="1474893"/>
            <a:ext cx="6048001" cy="5250088"/>
          </a:xfrm>
        </p:spPr>
        <p:txBody>
          <a:bodyPr anchor="b" anchorCtr="0">
            <a:normAutofit/>
          </a:bodyPr>
          <a:lstStyle>
            <a:lvl1pPr algn="l">
              <a:defRPr sz="7313">
                <a:solidFill>
                  <a:schemeClr val="tx2"/>
                </a:solidFill>
              </a:defRPr>
            </a:lvl1pPr>
          </a:lstStyle>
          <a:p>
            <a:r>
              <a:rPr lang="da-DK" dirty="0"/>
              <a:t>Indsæt titel</a:t>
            </a:r>
          </a:p>
        </p:txBody>
      </p:sp>
      <p:sp>
        <p:nvSpPr>
          <p:cNvPr id="17" name="Subtitle 2">
            <a:extLst>
              <a:ext uri="{FF2B5EF4-FFF2-40B4-BE49-F238E27FC236}">
                <a16:creationId xmlns:a16="http://schemas.microsoft.com/office/drawing/2014/main" id="{EA350F9D-5FD2-42BE-82EF-FE0BCE1EAA57}"/>
              </a:ext>
            </a:extLst>
          </p:cNvPr>
          <p:cNvSpPr>
            <a:spLocks noGrp="1"/>
          </p:cNvSpPr>
          <p:nvPr>
            <p:ph type="subTitle" idx="1" hasCustomPrompt="1"/>
          </p:nvPr>
        </p:nvSpPr>
        <p:spPr>
          <a:xfrm>
            <a:off x="2488500" y="7695520"/>
            <a:ext cx="2304895" cy="1170478"/>
          </a:xfrm>
        </p:spPr>
        <p:txBody>
          <a:bodyPr>
            <a:normAutofit/>
          </a:bodyPr>
          <a:lstStyle>
            <a:lvl1pPr marL="0" indent="0" algn="l">
              <a:spcBef>
                <a:spcPts val="0"/>
              </a:spcBef>
              <a:spcAft>
                <a:spcPts val="0"/>
              </a:spcAft>
              <a:buFont typeface="Arial" panose="020B0604020202020204" pitchFamily="34" charset="0"/>
              <a:buChar char="​"/>
              <a:defRPr sz="1406" b="1">
                <a:solidFill>
                  <a:schemeClr val="tx2"/>
                </a:solidFill>
                <a:latin typeface="KBH" panose="00000500000000000000" pitchFamily="2" charset="0"/>
              </a:defRPr>
            </a:lvl1pPr>
            <a:lvl2pPr marL="0" indent="0" algn="l">
              <a:buFont typeface="Arial" panose="020B0604020202020204" pitchFamily="34" charset="0"/>
              <a:buChar char="​"/>
              <a:defRPr sz="1125" b="1">
                <a:latin typeface="KBH Tekst" panose="00000500000000000000" pitchFamily="2" charset="0"/>
              </a:defRPr>
            </a:lvl2pPr>
            <a:lvl3pPr marL="0" indent="0" algn="l">
              <a:buFont typeface="Arial" panose="020B0604020202020204" pitchFamily="34" charset="0"/>
              <a:buChar char="​"/>
              <a:defRPr sz="1125" b="1">
                <a:latin typeface="KBH Tekst" panose="00000500000000000000" pitchFamily="2" charset="0"/>
              </a:defRPr>
            </a:lvl3pPr>
            <a:lvl4pPr marL="0" indent="0" algn="l">
              <a:buFont typeface="Arial" panose="020B0604020202020204" pitchFamily="34" charset="0"/>
              <a:buChar char="​"/>
              <a:defRPr sz="1125" b="1">
                <a:latin typeface="KBH Tekst" panose="00000500000000000000" pitchFamily="2" charset="0"/>
              </a:defRPr>
            </a:lvl4pPr>
            <a:lvl5pPr marL="0" indent="0" algn="l">
              <a:buFont typeface="Arial" panose="020B0604020202020204" pitchFamily="34" charset="0"/>
              <a:buChar char="​"/>
              <a:defRPr sz="1125" b="1">
                <a:latin typeface="KBH Tekst" panose="00000500000000000000" pitchFamily="2" charset="0"/>
              </a:defRPr>
            </a:lvl5pPr>
            <a:lvl6pPr marL="0" indent="0" algn="l">
              <a:buFont typeface="Arial" panose="020B0604020202020204" pitchFamily="34" charset="0"/>
              <a:buChar char="​"/>
              <a:defRPr sz="1125" b="1">
                <a:latin typeface="KBH Tekst" panose="00000500000000000000" pitchFamily="2" charset="0"/>
              </a:defRPr>
            </a:lvl6pPr>
            <a:lvl7pPr marL="0" indent="0" algn="l">
              <a:buFont typeface="Arial" panose="020B0604020202020204" pitchFamily="34" charset="0"/>
              <a:buChar char="​"/>
              <a:defRPr sz="1125" b="1">
                <a:latin typeface="KBH Tekst" panose="00000500000000000000" pitchFamily="2" charset="0"/>
              </a:defRPr>
            </a:lvl7pPr>
            <a:lvl8pPr marL="0" indent="0" algn="l">
              <a:buFont typeface="Arial" panose="020B0604020202020204" pitchFamily="34" charset="0"/>
              <a:buChar char="​"/>
              <a:defRPr sz="1125" b="1">
                <a:latin typeface="KBH Tekst" panose="00000500000000000000" pitchFamily="2" charset="0"/>
              </a:defRPr>
            </a:lvl8pPr>
            <a:lvl9pPr marL="0" indent="0" algn="l">
              <a:buFont typeface="Arial" panose="020B0604020202020204" pitchFamily="34" charset="0"/>
              <a:buChar char="​"/>
              <a:defRPr sz="1125" b="1">
                <a:latin typeface="KBH Tekst" panose="00000500000000000000" pitchFamily="2" charset="0"/>
              </a:defRPr>
            </a:lvl9pPr>
          </a:lstStyle>
          <a:p>
            <a:r>
              <a:rPr lang="da-DK" dirty="0"/>
              <a:t>Undertitel eller oplægsholder (hvis ingen undertitel)</a:t>
            </a:r>
          </a:p>
        </p:txBody>
      </p:sp>
      <p:sp>
        <p:nvSpPr>
          <p:cNvPr id="22" name="Text Placeholder 7">
            <a:extLst>
              <a:ext uri="{FF2B5EF4-FFF2-40B4-BE49-F238E27FC236}">
                <a16:creationId xmlns:a16="http://schemas.microsoft.com/office/drawing/2014/main" id="{3DB74700-CF80-4031-BF2A-339DA71A7093}"/>
              </a:ext>
            </a:extLst>
          </p:cNvPr>
          <p:cNvSpPr>
            <a:spLocks noGrp="1"/>
          </p:cNvSpPr>
          <p:nvPr>
            <p:ph type="body" sz="quarter" idx="17" hasCustomPrompt="1"/>
          </p:nvPr>
        </p:nvSpPr>
        <p:spPr>
          <a:xfrm>
            <a:off x="407744" y="448249"/>
            <a:ext cx="1923499" cy="260000"/>
          </a:xfrm>
        </p:spPr>
        <p:txBody>
          <a:bodyPr anchor="b" anchorCtr="0"/>
          <a:lstStyle>
            <a:lvl1pPr marL="0" indent="0">
              <a:spcAft>
                <a:spcPts val="0"/>
              </a:spcAft>
              <a:buNone/>
              <a:defRPr sz="563">
                <a:solidFill>
                  <a:schemeClr val="tx1"/>
                </a:solidFill>
                <a:latin typeface="KBH Tekst" panose="00000500000000000000" pitchFamily="2" charset="0"/>
              </a:defRPr>
            </a:lvl1pPr>
            <a:lvl2pPr marL="0" indent="0">
              <a:spcAft>
                <a:spcPts val="0"/>
              </a:spcAft>
              <a:buNone/>
              <a:defRPr sz="563">
                <a:solidFill>
                  <a:schemeClr val="tx1"/>
                </a:solidFill>
                <a:latin typeface="KBH Tekst" panose="00000500000000000000" pitchFamily="2" charset="0"/>
              </a:defRPr>
            </a:lvl2pPr>
            <a:lvl3pPr marL="0" indent="0">
              <a:spcAft>
                <a:spcPts val="0"/>
              </a:spcAft>
              <a:buNone/>
              <a:defRPr sz="563">
                <a:solidFill>
                  <a:schemeClr val="tx1"/>
                </a:solidFill>
                <a:latin typeface="KBH Tekst" panose="00000500000000000000" pitchFamily="2" charset="0"/>
              </a:defRPr>
            </a:lvl3pPr>
            <a:lvl4pPr marL="0" indent="0">
              <a:spcAft>
                <a:spcPts val="0"/>
              </a:spcAft>
              <a:buNone/>
              <a:defRPr sz="563">
                <a:solidFill>
                  <a:schemeClr val="tx1"/>
                </a:solidFill>
                <a:latin typeface="KBH Tekst" panose="00000500000000000000" pitchFamily="2" charset="0"/>
              </a:defRPr>
            </a:lvl4pPr>
            <a:lvl5pPr marL="0" indent="0">
              <a:spcAft>
                <a:spcPts val="0"/>
              </a:spcAft>
              <a:buNone/>
              <a:defRPr sz="563">
                <a:solidFill>
                  <a:schemeClr val="tx1"/>
                </a:solidFill>
                <a:latin typeface="KBH Tekst" panose="00000500000000000000" pitchFamily="2" charset="0"/>
              </a:defRPr>
            </a:lvl5pPr>
          </a:lstStyle>
          <a:p>
            <a:pPr lvl="0"/>
            <a:r>
              <a:rPr lang="da-DK" dirty="0"/>
              <a:t>Klik for at tilføje dato </a:t>
            </a:r>
            <a:r>
              <a:rPr lang="da-DK" dirty="0" err="1"/>
              <a:t>dd</a:t>
            </a:r>
            <a:r>
              <a:rPr lang="da-DK" dirty="0"/>
              <a:t>. </a:t>
            </a:r>
            <a:r>
              <a:rPr lang="da-DK" dirty="0" err="1"/>
              <a:t>mmmm</a:t>
            </a:r>
            <a:r>
              <a:rPr lang="da-DK" dirty="0"/>
              <a:t> </a:t>
            </a:r>
            <a:r>
              <a:rPr lang="da-DK" dirty="0" err="1"/>
              <a:t>åååå</a:t>
            </a:r>
            <a:endParaRPr lang="da-DK" dirty="0"/>
          </a:p>
        </p:txBody>
      </p:sp>
      <p:sp>
        <p:nvSpPr>
          <p:cNvPr id="23" name="Text Placeholder 9">
            <a:extLst>
              <a:ext uri="{FF2B5EF4-FFF2-40B4-BE49-F238E27FC236}">
                <a16:creationId xmlns:a16="http://schemas.microsoft.com/office/drawing/2014/main" id="{3022554E-FE4D-43D3-B8EA-4D5A9D7432B7}"/>
              </a:ext>
            </a:extLst>
          </p:cNvPr>
          <p:cNvSpPr>
            <a:spLocks noGrp="1"/>
          </p:cNvSpPr>
          <p:nvPr>
            <p:ph type="body" sz="quarter" idx="18" hasCustomPrompt="1"/>
          </p:nvPr>
        </p:nvSpPr>
        <p:spPr>
          <a:xfrm>
            <a:off x="2488499" y="448249"/>
            <a:ext cx="2304896" cy="260000"/>
          </a:xfrm>
        </p:spPr>
        <p:txBody>
          <a:bodyPr anchor="b" anchorCtr="0"/>
          <a:lstStyle>
            <a:lvl1pPr marL="0" indent="0">
              <a:spcAft>
                <a:spcPts val="0"/>
              </a:spcAft>
              <a:buNone/>
              <a:defRPr sz="563">
                <a:solidFill>
                  <a:schemeClr val="tx1"/>
                </a:solidFill>
                <a:latin typeface="KBH Tekst" panose="00000500000000000000" pitchFamily="2" charset="0"/>
              </a:defRPr>
            </a:lvl1pPr>
            <a:lvl2pPr marL="0" indent="0">
              <a:spcAft>
                <a:spcPts val="0"/>
              </a:spcAft>
              <a:buNone/>
              <a:defRPr sz="563">
                <a:solidFill>
                  <a:schemeClr val="tx1"/>
                </a:solidFill>
                <a:latin typeface="KBH Tekst" panose="00000500000000000000" pitchFamily="2" charset="0"/>
              </a:defRPr>
            </a:lvl2pPr>
            <a:lvl3pPr marL="0" indent="0">
              <a:spcAft>
                <a:spcPts val="0"/>
              </a:spcAft>
              <a:buNone/>
              <a:defRPr sz="563">
                <a:solidFill>
                  <a:schemeClr val="tx1"/>
                </a:solidFill>
                <a:latin typeface="KBH Tekst" panose="00000500000000000000" pitchFamily="2" charset="0"/>
              </a:defRPr>
            </a:lvl3pPr>
            <a:lvl4pPr marL="0" indent="0">
              <a:spcAft>
                <a:spcPts val="0"/>
              </a:spcAft>
              <a:buNone/>
              <a:defRPr sz="563">
                <a:solidFill>
                  <a:schemeClr val="tx1"/>
                </a:solidFill>
                <a:latin typeface="KBH Tekst" panose="00000500000000000000" pitchFamily="2" charset="0"/>
              </a:defRPr>
            </a:lvl4pPr>
            <a:lvl5pPr marL="0" indent="0">
              <a:spcAft>
                <a:spcPts val="0"/>
              </a:spcAft>
              <a:buNone/>
              <a:defRPr sz="563">
                <a:solidFill>
                  <a:schemeClr val="tx1"/>
                </a:solidFill>
                <a:latin typeface="KBH Tekst" panose="00000500000000000000" pitchFamily="2" charset="0"/>
              </a:defRPr>
            </a:lvl5pPr>
          </a:lstStyle>
          <a:p>
            <a:pPr lvl="0"/>
            <a:r>
              <a:rPr lang="da-DK" dirty="0"/>
              <a:t>Klik for at tilføje oplægsholder / enhed</a:t>
            </a:r>
          </a:p>
        </p:txBody>
      </p:sp>
      <p:sp>
        <p:nvSpPr>
          <p:cNvPr id="24" name="Text Placeholder 17">
            <a:extLst>
              <a:ext uri="{FF2B5EF4-FFF2-40B4-BE49-F238E27FC236}">
                <a16:creationId xmlns:a16="http://schemas.microsoft.com/office/drawing/2014/main" id="{45AF0E4B-085F-42EE-BA87-E6731FA98668}"/>
              </a:ext>
            </a:extLst>
          </p:cNvPr>
          <p:cNvSpPr>
            <a:spLocks noGrp="1"/>
          </p:cNvSpPr>
          <p:nvPr>
            <p:ph type="body" sz="quarter" idx="19" hasCustomPrompt="1"/>
          </p:nvPr>
        </p:nvSpPr>
        <p:spPr>
          <a:xfrm>
            <a:off x="2488499" y="767146"/>
            <a:ext cx="2304896" cy="260000"/>
          </a:xfrm>
        </p:spPr>
        <p:txBody>
          <a:bodyPr anchor="t" anchorCtr="0"/>
          <a:lstStyle>
            <a:lvl1pPr marL="0" indent="0">
              <a:spcAft>
                <a:spcPts val="0"/>
              </a:spcAft>
              <a:buNone/>
              <a:defRPr sz="563">
                <a:solidFill>
                  <a:schemeClr val="tx1"/>
                </a:solidFill>
                <a:latin typeface="KBH Tekst" panose="00000500000000000000" pitchFamily="2" charset="0"/>
              </a:defRPr>
            </a:lvl1pPr>
            <a:lvl2pPr marL="0" indent="0">
              <a:spcAft>
                <a:spcPts val="0"/>
              </a:spcAft>
              <a:buNone/>
              <a:defRPr sz="563">
                <a:latin typeface="KBH Tekst" panose="00000500000000000000" pitchFamily="2" charset="0"/>
              </a:defRPr>
            </a:lvl2pPr>
            <a:lvl3pPr marL="0" indent="0">
              <a:spcAft>
                <a:spcPts val="0"/>
              </a:spcAft>
              <a:buNone/>
              <a:defRPr sz="563">
                <a:latin typeface="KBH Tekst" panose="00000500000000000000" pitchFamily="2" charset="0"/>
              </a:defRPr>
            </a:lvl3pPr>
            <a:lvl4pPr marL="0" indent="0">
              <a:spcAft>
                <a:spcPts val="0"/>
              </a:spcAft>
              <a:buNone/>
              <a:defRPr sz="563">
                <a:latin typeface="KBH Tekst" panose="00000500000000000000" pitchFamily="2" charset="0"/>
              </a:defRPr>
            </a:lvl4pPr>
            <a:lvl5pPr marL="0" indent="0">
              <a:spcAft>
                <a:spcPts val="0"/>
              </a:spcAft>
              <a:buNone/>
              <a:defRPr sz="563">
                <a:latin typeface="KBH Tekst" panose="00000500000000000000" pitchFamily="2" charset="0"/>
              </a:defRPr>
            </a:lvl5pPr>
          </a:lstStyle>
          <a:p>
            <a:pPr lvl="0"/>
            <a:r>
              <a:rPr lang="da-DK" dirty="0"/>
              <a:t>Klik for at tilføje forvaltningsnavn</a:t>
            </a:r>
          </a:p>
        </p:txBody>
      </p:sp>
      <p:sp>
        <p:nvSpPr>
          <p:cNvPr id="12" name="Date_GeneralDate">
            <a:extLst>
              <a:ext uri="{FF2B5EF4-FFF2-40B4-BE49-F238E27FC236}">
                <a16:creationId xmlns:a16="http://schemas.microsoft.com/office/drawing/2014/main" id="{125CBAF4-E939-4FC7-BFFB-CD49521AFFB4}"/>
              </a:ext>
            </a:extLst>
          </p:cNvPr>
          <p:cNvSpPr>
            <a:spLocks noGrp="1"/>
          </p:cNvSpPr>
          <p:nvPr>
            <p:ph type="dt" sz="half" idx="10"/>
          </p:nvPr>
        </p:nvSpPr>
        <p:spPr>
          <a:xfrm>
            <a:off x="0" y="9984000"/>
            <a:ext cx="0" cy="0"/>
          </a:xfrm>
        </p:spPr>
        <p:txBody>
          <a:bodyPr/>
          <a:lstStyle>
            <a:lvl1pPr>
              <a:defRPr>
                <a:noFill/>
              </a:defRPr>
            </a:lvl1pPr>
          </a:lstStyle>
          <a:p>
            <a:fld id="{25283B58-4CBD-46F3-8ADF-776B253825E2}" type="datetimeFigureOut">
              <a:rPr lang="da-DK" smtClean="0"/>
              <a:t>01-10-2024</a:t>
            </a:fld>
            <a:endParaRPr lang="da-DK"/>
          </a:p>
        </p:txBody>
      </p:sp>
      <p:sp>
        <p:nvSpPr>
          <p:cNvPr id="13" name="FLD_PresentationTitle">
            <a:extLst>
              <a:ext uri="{FF2B5EF4-FFF2-40B4-BE49-F238E27FC236}">
                <a16:creationId xmlns:a16="http://schemas.microsoft.com/office/drawing/2014/main" id="{E57BF5BC-36D1-44B8-A75B-23FB8A873A38}"/>
              </a:ext>
            </a:extLst>
          </p:cNvPr>
          <p:cNvSpPr>
            <a:spLocks noGrp="1"/>
          </p:cNvSpPr>
          <p:nvPr>
            <p:ph type="ftr" sz="quarter" idx="11"/>
          </p:nvPr>
        </p:nvSpPr>
        <p:spPr>
          <a:xfrm>
            <a:off x="0" y="9984000"/>
            <a:ext cx="0" cy="0"/>
          </a:xfrm>
        </p:spPr>
        <p:txBody>
          <a:bodyPr/>
          <a:lstStyle>
            <a:lvl1pPr>
              <a:defRPr>
                <a:noFill/>
              </a:defRPr>
            </a:lvl1pPr>
          </a:lstStyle>
          <a:p>
            <a:endParaRPr lang="da-DK"/>
          </a:p>
        </p:txBody>
      </p:sp>
      <p:sp>
        <p:nvSpPr>
          <p:cNvPr id="14" name="Slide Number Placeholder 5">
            <a:extLst>
              <a:ext uri="{FF2B5EF4-FFF2-40B4-BE49-F238E27FC236}">
                <a16:creationId xmlns:a16="http://schemas.microsoft.com/office/drawing/2014/main" id="{DDE8D2D8-C7CF-4116-9800-4642E66B9A60}"/>
              </a:ext>
            </a:extLst>
          </p:cNvPr>
          <p:cNvSpPr>
            <a:spLocks noGrp="1"/>
          </p:cNvSpPr>
          <p:nvPr>
            <p:ph type="sldNum" sz="quarter" idx="12"/>
          </p:nvPr>
        </p:nvSpPr>
        <p:spPr>
          <a:xfrm>
            <a:off x="0" y="9984000"/>
            <a:ext cx="0" cy="0"/>
          </a:xfrm>
        </p:spPr>
        <p:txBody>
          <a:bodyPr/>
          <a:lstStyle>
            <a:lvl1pPr>
              <a:defRPr>
                <a:noFill/>
              </a:defRPr>
            </a:lvl1pPr>
          </a:lstStyle>
          <a:p>
            <a:fld id="{3FC29278-F312-4A1B-A949-CBCEFDC69B19}" type="slidenum">
              <a:rPr lang="da-DK" smtClean="0"/>
              <a:t>‹nr.›</a:t>
            </a:fld>
            <a:endParaRPr lang="da-DK"/>
          </a:p>
        </p:txBody>
      </p:sp>
    </p:spTree>
    <p:extLst>
      <p:ext uri="{BB962C8B-B14F-4D97-AF65-F5344CB8AC3E}">
        <p14:creationId xmlns:p14="http://schemas.microsoft.com/office/powerpoint/2010/main" val="2689931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25283B58-4CBD-46F3-8ADF-776B253825E2}" type="datetimeFigureOut">
              <a:rPr lang="da-DK" smtClean="0"/>
              <a:t>01-10-2024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3FC29278-F312-4A1B-A949-CBCEFDC69B19}" type="slidenum">
              <a:rPr lang="da-DK" smtClean="0"/>
              <a:t>‹nr.›</a:t>
            </a:fld>
            <a:endParaRPr lang="da-DK"/>
          </a:p>
        </p:txBody>
      </p:sp>
    </p:spTree>
    <p:extLst>
      <p:ext uri="{BB962C8B-B14F-4D97-AF65-F5344CB8AC3E}">
        <p14:creationId xmlns:p14="http://schemas.microsoft.com/office/powerpoint/2010/main" val="17665023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Forside hvid med bille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5000" y="1959001"/>
            <a:ext cx="3833740" cy="4342649"/>
          </a:xfrm>
        </p:spPr>
        <p:txBody>
          <a:bodyPr anchor="b" anchorCtr="0">
            <a:normAutofit/>
          </a:bodyPr>
          <a:lstStyle>
            <a:lvl1pPr algn="l">
              <a:defRPr sz="4050"/>
            </a:lvl1pPr>
          </a:lstStyle>
          <a:p>
            <a:r>
              <a:rPr lang="da-DK" dirty="0"/>
              <a:t>Indsæt titel</a:t>
            </a:r>
          </a:p>
        </p:txBody>
      </p:sp>
      <p:sp>
        <p:nvSpPr>
          <p:cNvPr id="13" name="Subtitle 2">
            <a:extLst>
              <a:ext uri="{FF2B5EF4-FFF2-40B4-BE49-F238E27FC236}">
                <a16:creationId xmlns:a16="http://schemas.microsoft.com/office/drawing/2014/main" id="{10DD521F-6FFD-4064-912D-D1ACEADD8155}"/>
              </a:ext>
            </a:extLst>
          </p:cNvPr>
          <p:cNvSpPr>
            <a:spLocks noGrp="1"/>
          </p:cNvSpPr>
          <p:nvPr>
            <p:ph type="subTitle" idx="1" hasCustomPrompt="1"/>
          </p:nvPr>
        </p:nvSpPr>
        <p:spPr>
          <a:xfrm>
            <a:off x="405001" y="7695520"/>
            <a:ext cx="2304894" cy="1170478"/>
          </a:xfrm>
        </p:spPr>
        <p:txBody>
          <a:bodyPr>
            <a:normAutofit/>
          </a:bodyPr>
          <a:lstStyle>
            <a:lvl1pPr marL="0" indent="0" algn="l">
              <a:spcBef>
                <a:spcPts val="0"/>
              </a:spcBef>
              <a:spcAft>
                <a:spcPts val="0"/>
              </a:spcAft>
              <a:buFont typeface="Arial" panose="020B0604020202020204" pitchFamily="34" charset="0"/>
              <a:buChar char="​"/>
              <a:defRPr sz="1406" b="1">
                <a:latin typeface="KBH" panose="00000500000000000000" pitchFamily="2" charset="0"/>
              </a:defRPr>
            </a:lvl1pPr>
            <a:lvl2pPr marL="0" indent="0" algn="l">
              <a:buFont typeface="Arial" panose="020B0604020202020204" pitchFamily="34" charset="0"/>
              <a:buChar char="​"/>
              <a:defRPr sz="1125" b="1">
                <a:latin typeface="KBH Tekst" panose="00000500000000000000" pitchFamily="2" charset="0"/>
              </a:defRPr>
            </a:lvl2pPr>
            <a:lvl3pPr marL="0" indent="0" algn="l">
              <a:buFont typeface="Arial" panose="020B0604020202020204" pitchFamily="34" charset="0"/>
              <a:buChar char="​"/>
              <a:defRPr sz="1125" b="1">
                <a:latin typeface="KBH Tekst" panose="00000500000000000000" pitchFamily="2" charset="0"/>
              </a:defRPr>
            </a:lvl3pPr>
            <a:lvl4pPr marL="0" indent="0" algn="l">
              <a:buFont typeface="Arial" panose="020B0604020202020204" pitchFamily="34" charset="0"/>
              <a:buChar char="​"/>
              <a:defRPr sz="1125" b="1">
                <a:latin typeface="KBH Tekst" panose="00000500000000000000" pitchFamily="2" charset="0"/>
              </a:defRPr>
            </a:lvl4pPr>
            <a:lvl5pPr marL="0" indent="0" algn="l">
              <a:buFont typeface="Arial" panose="020B0604020202020204" pitchFamily="34" charset="0"/>
              <a:buChar char="​"/>
              <a:defRPr sz="1125" b="1">
                <a:latin typeface="KBH Tekst" panose="00000500000000000000" pitchFamily="2" charset="0"/>
              </a:defRPr>
            </a:lvl5pPr>
            <a:lvl6pPr marL="0" indent="0" algn="l">
              <a:buFont typeface="Arial" panose="020B0604020202020204" pitchFamily="34" charset="0"/>
              <a:buChar char="​"/>
              <a:defRPr sz="1125" b="1">
                <a:latin typeface="KBH Tekst" panose="00000500000000000000" pitchFamily="2" charset="0"/>
              </a:defRPr>
            </a:lvl6pPr>
            <a:lvl7pPr marL="0" indent="0" algn="l">
              <a:buFont typeface="Arial" panose="020B0604020202020204" pitchFamily="34" charset="0"/>
              <a:buChar char="​"/>
              <a:defRPr sz="1125" b="1">
                <a:latin typeface="KBH Tekst" panose="00000500000000000000" pitchFamily="2" charset="0"/>
              </a:defRPr>
            </a:lvl7pPr>
            <a:lvl8pPr marL="0" indent="0" algn="l">
              <a:buFont typeface="Arial" panose="020B0604020202020204" pitchFamily="34" charset="0"/>
              <a:buChar char="​"/>
              <a:defRPr sz="1125" b="1">
                <a:latin typeface="KBH Tekst" panose="00000500000000000000" pitchFamily="2" charset="0"/>
              </a:defRPr>
            </a:lvl8pPr>
            <a:lvl9pPr marL="0" indent="0" algn="l">
              <a:buFont typeface="Arial" panose="020B0604020202020204" pitchFamily="34" charset="0"/>
              <a:buChar char="​"/>
              <a:defRPr sz="1125" b="1">
                <a:latin typeface="KBH Tekst" panose="00000500000000000000" pitchFamily="2" charset="0"/>
              </a:defRPr>
            </a:lvl9pPr>
          </a:lstStyle>
          <a:p>
            <a:r>
              <a:rPr lang="da-DK" dirty="0"/>
              <a:t>Undertitel eller oplægsholder (hvis ingen undertitel)</a:t>
            </a:r>
          </a:p>
        </p:txBody>
      </p:sp>
      <p:sp>
        <p:nvSpPr>
          <p:cNvPr id="14" name="Graphic 7">
            <a:extLst>
              <a:ext uri="{FF2B5EF4-FFF2-40B4-BE49-F238E27FC236}">
                <a16:creationId xmlns:a16="http://schemas.microsoft.com/office/drawing/2014/main" id="{3B12EC28-E141-4748-8822-1B02FF0A6CBB}"/>
              </a:ext>
            </a:extLst>
          </p:cNvPr>
          <p:cNvSpPr/>
          <p:nvPr/>
        </p:nvSpPr>
        <p:spPr>
          <a:xfrm>
            <a:off x="3661163" y="7321721"/>
            <a:ext cx="577576" cy="1544277"/>
          </a:xfrm>
          <a:custGeom>
            <a:avLst/>
            <a:gdLst>
              <a:gd name="connsiteX0" fmla="*/ 1894258 w 2964740"/>
              <a:gd name="connsiteY0" fmla="*/ 2907646 h 3086914"/>
              <a:gd name="connsiteX1" fmla="*/ 1781451 w 2964740"/>
              <a:gd name="connsiteY1" fmla="*/ 2940795 h 3086914"/>
              <a:gd name="connsiteX2" fmla="*/ 1810447 w 2964740"/>
              <a:gd name="connsiteY2" fmla="*/ 3043421 h 3086914"/>
              <a:gd name="connsiteX3" fmla="*/ 1750745 w 2964740"/>
              <a:gd name="connsiteY3" fmla="*/ 3061014 h 3086914"/>
              <a:gd name="connsiteX4" fmla="*/ 1682328 w 2964740"/>
              <a:gd name="connsiteY4" fmla="*/ 2813898 h 3086914"/>
              <a:gd name="connsiteX5" fmla="*/ 1740727 w 2964740"/>
              <a:gd name="connsiteY5" fmla="*/ 2796712 h 3086914"/>
              <a:gd name="connsiteX6" fmla="*/ 1767767 w 2964740"/>
              <a:gd name="connsiteY6" fmla="*/ 2892170 h 3086914"/>
              <a:gd name="connsiteX7" fmla="*/ 1879515 w 2964740"/>
              <a:gd name="connsiteY7" fmla="*/ 2859347 h 3086914"/>
              <a:gd name="connsiteX8" fmla="*/ 1850357 w 2964740"/>
              <a:gd name="connsiteY8" fmla="*/ 2764458 h 3086914"/>
              <a:gd name="connsiteX9" fmla="*/ 1908430 w 2964740"/>
              <a:gd name="connsiteY9" fmla="*/ 2747354 h 3086914"/>
              <a:gd name="connsiteX10" fmla="*/ 1984992 w 2964740"/>
              <a:gd name="connsiteY10" fmla="*/ 2992108 h 3086914"/>
              <a:gd name="connsiteX11" fmla="*/ 1925616 w 2964740"/>
              <a:gd name="connsiteY11" fmla="*/ 3009619 h 3086914"/>
              <a:gd name="connsiteX12" fmla="*/ 1894258 w 2964740"/>
              <a:gd name="connsiteY12" fmla="*/ 2907646 h 3086914"/>
              <a:gd name="connsiteX13" fmla="*/ 2725688 w 2964740"/>
              <a:gd name="connsiteY13" fmla="*/ 960446 h 3086914"/>
              <a:gd name="connsiteX14" fmla="*/ 2614266 w 2964740"/>
              <a:gd name="connsiteY14" fmla="*/ 926237 h 3086914"/>
              <a:gd name="connsiteX15" fmla="*/ 2649452 w 2964740"/>
              <a:gd name="connsiteY15" fmla="*/ 814815 h 3086914"/>
              <a:gd name="connsiteX16" fmla="*/ 2761037 w 2964740"/>
              <a:gd name="connsiteY16" fmla="*/ 849431 h 3086914"/>
              <a:gd name="connsiteX17" fmla="*/ 2725688 w 2964740"/>
              <a:gd name="connsiteY17" fmla="*/ 960446 h 3086914"/>
              <a:gd name="connsiteX18" fmla="*/ 2810558 w 2964740"/>
              <a:gd name="connsiteY18" fmla="*/ 823449 h 3086914"/>
              <a:gd name="connsiteX19" fmla="*/ 2621678 w 2964740"/>
              <a:gd name="connsiteY19" fmla="*/ 761873 h 3086914"/>
              <a:gd name="connsiteX20" fmla="*/ 2564664 w 2964740"/>
              <a:gd name="connsiteY20" fmla="*/ 952220 h 3086914"/>
              <a:gd name="connsiteX21" fmla="*/ 2753544 w 2964740"/>
              <a:gd name="connsiteY21" fmla="*/ 1013795 h 3086914"/>
              <a:gd name="connsiteX22" fmla="*/ 2810558 w 2964740"/>
              <a:gd name="connsiteY22" fmla="*/ 823449 h 3086914"/>
              <a:gd name="connsiteX23" fmla="*/ 1727043 w 2964740"/>
              <a:gd name="connsiteY23" fmla="*/ 133332 h 3086914"/>
              <a:gd name="connsiteX24" fmla="*/ 1707169 w 2964740"/>
              <a:gd name="connsiteY24" fmla="*/ 280592 h 3086914"/>
              <a:gd name="connsiteX25" fmla="*/ 1646816 w 2964740"/>
              <a:gd name="connsiteY25" fmla="*/ 272365 h 3086914"/>
              <a:gd name="connsiteX26" fmla="*/ 1663594 w 2964740"/>
              <a:gd name="connsiteY26" fmla="*/ 138300 h 3086914"/>
              <a:gd name="connsiteX27" fmla="*/ 1617006 w 2964740"/>
              <a:gd name="connsiteY27" fmla="*/ 58969 h 3086914"/>
              <a:gd name="connsiteX28" fmla="*/ 1551602 w 2964740"/>
              <a:gd name="connsiteY28" fmla="*/ 124210 h 3086914"/>
              <a:gd name="connsiteX29" fmla="*/ 1534824 w 2964740"/>
              <a:gd name="connsiteY29" fmla="*/ 258274 h 3086914"/>
              <a:gd name="connsiteX30" fmla="*/ 1474389 w 2964740"/>
              <a:gd name="connsiteY30" fmla="*/ 251433 h 3086914"/>
              <a:gd name="connsiteX31" fmla="*/ 1491249 w 2964740"/>
              <a:gd name="connsiteY31" fmla="*/ 104906 h 3086914"/>
              <a:gd name="connsiteX32" fmla="*/ 1623929 w 2964740"/>
              <a:gd name="connsiteY32" fmla="*/ 3014 h 3086914"/>
              <a:gd name="connsiteX33" fmla="*/ 1727043 w 2964740"/>
              <a:gd name="connsiteY33" fmla="*/ 133332 h 3086914"/>
              <a:gd name="connsiteX34" fmla="*/ 1289662 w 2964740"/>
              <a:gd name="connsiteY34" fmla="*/ 2830106 h 3086914"/>
              <a:gd name="connsiteX35" fmla="*/ 1344477 w 2964740"/>
              <a:gd name="connsiteY35" fmla="*/ 2831165 h 3086914"/>
              <a:gd name="connsiteX36" fmla="*/ 1474226 w 2964740"/>
              <a:gd name="connsiteY36" fmla="*/ 2988687 h 3086914"/>
              <a:gd name="connsiteX37" fmla="*/ 1473574 w 2964740"/>
              <a:gd name="connsiteY37" fmla="*/ 2833038 h 3086914"/>
              <a:gd name="connsiteX38" fmla="*/ 1533357 w 2964740"/>
              <a:gd name="connsiteY38" fmla="*/ 2834016 h 3086914"/>
              <a:gd name="connsiteX39" fmla="*/ 1533439 w 2964740"/>
              <a:gd name="connsiteY39" fmla="*/ 3090336 h 3086914"/>
              <a:gd name="connsiteX40" fmla="*/ 1473981 w 2964740"/>
              <a:gd name="connsiteY40" fmla="*/ 3089440 h 3086914"/>
              <a:gd name="connsiteX41" fmla="*/ 1473900 w 2964740"/>
              <a:gd name="connsiteY41" fmla="*/ 3083250 h 3086914"/>
              <a:gd name="connsiteX42" fmla="*/ 1459239 w 2964740"/>
              <a:gd name="connsiteY42" fmla="*/ 3051647 h 3086914"/>
              <a:gd name="connsiteX43" fmla="*/ 1345699 w 2964740"/>
              <a:gd name="connsiteY43" fmla="*/ 2912858 h 3086914"/>
              <a:gd name="connsiteX44" fmla="*/ 1341708 w 2964740"/>
              <a:gd name="connsiteY44" fmla="*/ 3087485 h 3086914"/>
              <a:gd name="connsiteX45" fmla="*/ 1281273 w 2964740"/>
              <a:gd name="connsiteY45" fmla="*/ 3086507 h 3086914"/>
              <a:gd name="connsiteX46" fmla="*/ 1289662 w 2964740"/>
              <a:gd name="connsiteY46" fmla="*/ 2830106 h 3086914"/>
              <a:gd name="connsiteX47" fmla="*/ 1926593 w 2964740"/>
              <a:gd name="connsiteY47" fmla="*/ 75177 h 3086914"/>
              <a:gd name="connsiteX48" fmla="*/ 1983281 w 2964740"/>
              <a:gd name="connsiteY48" fmla="*/ 95458 h 3086914"/>
              <a:gd name="connsiteX49" fmla="*/ 1936693 w 2964740"/>
              <a:gd name="connsiteY49" fmla="*/ 258274 h 3086914"/>
              <a:gd name="connsiteX50" fmla="*/ 2065626 w 2964740"/>
              <a:gd name="connsiteY50" fmla="*/ 137975 h 3086914"/>
              <a:gd name="connsiteX51" fmla="*/ 2099916 w 2964740"/>
              <a:gd name="connsiteY51" fmla="*/ 153857 h 3086914"/>
              <a:gd name="connsiteX52" fmla="*/ 2091690 w 2964740"/>
              <a:gd name="connsiteY52" fmla="*/ 329950 h 3086914"/>
              <a:gd name="connsiteX53" fmla="*/ 2184949 w 2964740"/>
              <a:gd name="connsiteY53" fmla="*/ 189369 h 3086914"/>
              <a:gd name="connsiteX54" fmla="*/ 2237565 w 2964740"/>
              <a:gd name="connsiteY54" fmla="*/ 219994 h 3086914"/>
              <a:gd name="connsiteX55" fmla="*/ 2089979 w 2964740"/>
              <a:gd name="connsiteY55" fmla="*/ 428829 h 3086914"/>
              <a:gd name="connsiteX56" fmla="*/ 2035816 w 2964740"/>
              <a:gd name="connsiteY56" fmla="*/ 403742 h 3086914"/>
              <a:gd name="connsiteX57" fmla="*/ 2043065 w 2964740"/>
              <a:gd name="connsiteY57" fmla="*/ 232700 h 3086914"/>
              <a:gd name="connsiteX58" fmla="*/ 1915760 w 2964740"/>
              <a:gd name="connsiteY58" fmla="*/ 348194 h 3086914"/>
              <a:gd name="connsiteX59" fmla="*/ 1860538 w 2964740"/>
              <a:gd name="connsiteY59" fmla="*/ 322701 h 3086914"/>
              <a:gd name="connsiteX60" fmla="*/ 1926593 w 2964740"/>
              <a:gd name="connsiteY60" fmla="*/ 75177 h 3086914"/>
              <a:gd name="connsiteX61" fmla="*/ 2387594 w 2964740"/>
              <a:gd name="connsiteY61" fmla="*/ 324085 h 3086914"/>
              <a:gd name="connsiteX62" fmla="*/ 2434183 w 2964740"/>
              <a:gd name="connsiteY62" fmla="*/ 362122 h 3086914"/>
              <a:gd name="connsiteX63" fmla="*/ 2336281 w 2964740"/>
              <a:gd name="connsiteY63" fmla="*/ 498875 h 3086914"/>
              <a:gd name="connsiteX64" fmla="*/ 2498120 w 2964740"/>
              <a:gd name="connsiteY64" fmla="*/ 428910 h 3086914"/>
              <a:gd name="connsiteX65" fmla="*/ 2525080 w 2964740"/>
              <a:gd name="connsiteY65" fmla="*/ 455299 h 3086914"/>
              <a:gd name="connsiteX66" fmla="*/ 2458210 w 2964740"/>
              <a:gd name="connsiteY66" fmla="*/ 618360 h 3086914"/>
              <a:gd name="connsiteX67" fmla="*/ 2592927 w 2964740"/>
              <a:gd name="connsiteY67" fmla="*/ 517527 h 3086914"/>
              <a:gd name="connsiteX68" fmla="*/ 2632348 w 2964740"/>
              <a:gd name="connsiteY68" fmla="*/ 563871 h 3086914"/>
              <a:gd name="connsiteX69" fmla="*/ 2423269 w 2964740"/>
              <a:gd name="connsiteY69" fmla="*/ 710886 h 3086914"/>
              <a:gd name="connsiteX70" fmla="*/ 2380671 w 2964740"/>
              <a:gd name="connsiteY70" fmla="*/ 669021 h 3086914"/>
              <a:gd name="connsiteX71" fmla="*/ 2444934 w 2964740"/>
              <a:gd name="connsiteY71" fmla="*/ 510359 h 3086914"/>
              <a:gd name="connsiteX72" fmla="*/ 2286271 w 2964740"/>
              <a:gd name="connsiteY72" fmla="*/ 576414 h 3086914"/>
              <a:gd name="connsiteX73" fmla="*/ 2242859 w 2964740"/>
              <a:gd name="connsiteY73" fmla="*/ 533816 h 3086914"/>
              <a:gd name="connsiteX74" fmla="*/ 2387594 w 2964740"/>
              <a:gd name="connsiteY74" fmla="*/ 324085 h 3086914"/>
              <a:gd name="connsiteX75" fmla="*/ 405208 w 2964740"/>
              <a:gd name="connsiteY75" fmla="*/ 2548456 h 3086914"/>
              <a:gd name="connsiteX76" fmla="*/ 293298 w 2964740"/>
              <a:gd name="connsiteY76" fmla="*/ 2515876 h 3086914"/>
              <a:gd name="connsiteX77" fmla="*/ 287026 w 2964740"/>
              <a:gd name="connsiteY77" fmla="*/ 2500971 h 3086914"/>
              <a:gd name="connsiteX78" fmla="*/ 448458 w 2964740"/>
              <a:gd name="connsiteY78" fmla="*/ 2484355 h 3086914"/>
              <a:gd name="connsiteX79" fmla="*/ 405208 w 2964740"/>
              <a:gd name="connsiteY79" fmla="*/ 2548456 h 3086914"/>
              <a:gd name="connsiteX80" fmla="*/ 326773 w 2964740"/>
              <a:gd name="connsiteY80" fmla="*/ 2403884 h 3086914"/>
              <a:gd name="connsiteX81" fmla="*/ 438847 w 2964740"/>
              <a:gd name="connsiteY81" fmla="*/ 2436870 h 3086914"/>
              <a:gd name="connsiteX82" fmla="*/ 444548 w 2964740"/>
              <a:gd name="connsiteY82" fmla="*/ 2450228 h 3086914"/>
              <a:gd name="connsiteX83" fmla="*/ 283687 w 2964740"/>
              <a:gd name="connsiteY83" fmla="*/ 2466925 h 3086914"/>
              <a:gd name="connsiteX84" fmla="*/ 326773 w 2964740"/>
              <a:gd name="connsiteY84" fmla="*/ 2403884 h 3086914"/>
              <a:gd name="connsiteX85" fmla="*/ 541147 w 2964740"/>
              <a:gd name="connsiteY85" fmla="*/ 2474826 h 3086914"/>
              <a:gd name="connsiteX86" fmla="*/ 537482 w 2964740"/>
              <a:gd name="connsiteY86" fmla="*/ 2440617 h 3086914"/>
              <a:gd name="connsiteX87" fmla="*/ 501563 w 2964740"/>
              <a:gd name="connsiteY87" fmla="*/ 2444364 h 3086914"/>
              <a:gd name="connsiteX88" fmla="*/ 488042 w 2964740"/>
              <a:gd name="connsiteY88" fmla="*/ 2410237 h 3086914"/>
              <a:gd name="connsiteX89" fmla="*/ 298266 w 2964740"/>
              <a:gd name="connsiteY89" fmla="*/ 2351512 h 3086914"/>
              <a:gd name="connsiteX90" fmla="*/ 225858 w 2964740"/>
              <a:gd name="connsiteY90" fmla="*/ 2473034 h 3086914"/>
              <a:gd name="connsiteX91" fmla="*/ 189043 w 2964740"/>
              <a:gd name="connsiteY91" fmla="*/ 2476862 h 3086914"/>
              <a:gd name="connsiteX92" fmla="*/ 193767 w 2964740"/>
              <a:gd name="connsiteY92" fmla="*/ 2510663 h 3086914"/>
              <a:gd name="connsiteX93" fmla="*/ 230175 w 2964740"/>
              <a:gd name="connsiteY93" fmla="*/ 2506917 h 3086914"/>
              <a:gd name="connsiteX94" fmla="*/ 244021 w 2964740"/>
              <a:gd name="connsiteY94" fmla="*/ 2542592 h 3086914"/>
              <a:gd name="connsiteX95" fmla="*/ 433797 w 2964740"/>
              <a:gd name="connsiteY95" fmla="*/ 2601397 h 3086914"/>
              <a:gd name="connsiteX96" fmla="*/ 506205 w 2964740"/>
              <a:gd name="connsiteY96" fmla="*/ 2478491 h 3086914"/>
              <a:gd name="connsiteX97" fmla="*/ 541147 w 2964740"/>
              <a:gd name="connsiteY97" fmla="*/ 2474826 h 3086914"/>
              <a:gd name="connsiteX98" fmla="*/ 2267620 w 2964740"/>
              <a:gd name="connsiteY98" fmla="*/ 2527605 h 3086914"/>
              <a:gd name="connsiteX99" fmla="*/ 2316896 w 2964740"/>
              <a:gd name="connsiteY99" fmla="*/ 2483460 h 3086914"/>
              <a:gd name="connsiteX100" fmla="*/ 2507324 w 2964740"/>
              <a:gd name="connsiteY100" fmla="*/ 2557334 h 3086914"/>
              <a:gd name="connsiteX101" fmla="*/ 2423187 w 2964740"/>
              <a:gd name="connsiteY101" fmla="*/ 2370734 h 3086914"/>
              <a:gd name="connsiteX102" fmla="*/ 2463667 w 2964740"/>
              <a:gd name="connsiteY102" fmla="*/ 2319584 h 3086914"/>
              <a:gd name="connsiteX103" fmla="*/ 2581605 w 2964740"/>
              <a:gd name="connsiteY103" fmla="*/ 2583071 h 3086914"/>
              <a:gd name="connsiteX104" fmla="*/ 2537379 w 2964740"/>
              <a:gd name="connsiteY104" fmla="*/ 2629986 h 3086914"/>
              <a:gd name="connsiteX105" fmla="*/ 2267620 w 2964740"/>
              <a:gd name="connsiteY105" fmla="*/ 2527605 h 3086914"/>
              <a:gd name="connsiteX106" fmla="*/ 1337229 w 2964740"/>
              <a:gd name="connsiteY106" fmla="*/ 253632 h 3086914"/>
              <a:gd name="connsiteX107" fmla="*/ 1283065 w 2964740"/>
              <a:gd name="connsiteY107" fmla="*/ 262591 h 3086914"/>
              <a:gd name="connsiteX108" fmla="*/ 1126764 w 2964740"/>
              <a:gd name="connsiteY108" fmla="*/ 131377 h 3086914"/>
              <a:gd name="connsiteX109" fmla="*/ 1155842 w 2964740"/>
              <a:gd name="connsiteY109" fmla="*/ 284257 h 3086914"/>
              <a:gd name="connsiteX110" fmla="*/ 1096873 w 2964740"/>
              <a:gd name="connsiteY110" fmla="*/ 294194 h 3086914"/>
              <a:gd name="connsiteX111" fmla="*/ 1049877 w 2964740"/>
              <a:gd name="connsiteY111" fmla="*/ 42190 h 3086914"/>
              <a:gd name="connsiteX112" fmla="*/ 1108520 w 2964740"/>
              <a:gd name="connsiteY112" fmla="*/ 32254 h 3086914"/>
              <a:gd name="connsiteX113" fmla="*/ 1109742 w 2964740"/>
              <a:gd name="connsiteY113" fmla="*/ 38362 h 3086914"/>
              <a:gd name="connsiteX114" fmla="*/ 1129941 w 2964740"/>
              <a:gd name="connsiteY114" fmla="*/ 66788 h 3086914"/>
              <a:gd name="connsiteX115" fmla="*/ 1266938 w 2964740"/>
              <a:gd name="connsiteY115" fmla="*/ 182527 h 3086914"/>
              <a:gd name="connsiteX116" fmla="*/ 1238920 w 2964740"/>
              <a:gd name="connsiteY116" fmla="*/ 10100 h 3086914"/>
              <a:gd name="connsiteX117" fmla="*/ 1298540 w 2964740"/>
              <a:gd name="connsiteY117" fmla="*/ 0 h 3086914"/>
              <a:gd name="connsiteX118" fmla="*/ 1337229 w 2964740"/>
              <a:gd name="connsiteY118" fmla="*/ 253632 h 3086914"/>
              <a:gd name="connsiteX119" fmla="*/ 2523858 w 2964740"/>
              <a:gd name="connsiteY119" fmla="*/ 2233086 h 3086914"/>
              <a:gd name="connsiteX120" fmla="*/ 2548700 w 2964740"/>
              <a:gd name="connsiteY120" fmla="*/ 2184135 h 3086914"/>
              <a:gd name="connsiteX121" fmla="*/ 2747028 w 2964740"/>
              <a:gd name="connsiteY121" fmla="*/ 2135998 h 3086914"/>
              <a:gd name="connsiteX122" fmla="*/ 2606691 w 2964740"/>
              <a:gd name="connsiteY122" fmla="*/ 2068803 h 3086914"/>
              <a:gd name="connsiteX123" fmla="*/ 2633651 w 2964740"/>
              <a:gd name="connsiteY123" fmla="*/ 2015454 h 3086914"/>
              <a:gd name="connsiteX124" fmla="*/ 2864477 w 2964740"/>
              <a:gd name="connsiteY124" fmla="*/ 2127039 h 3086914"/>
              <a:gd name="connsiteX125" fmla="*/ 2837762 w 2964740"/>
              <a:gd name="connsiteY125" fmla="*/ 2180144 h 3086914"/>
              <a:gd name="connsiteX126" fmla="*/ 2832142 w 2964740"/>
              <a:gd name="connsiteY126" fmla="*/ 2177456 h 3086914"/>
              <a:gd name="connsiteX127" fmla="*/ 2797363 w 2964740"/>
              <a:gd name="connsiteY127" fmla="*/ 2176886 h 3086914"/>
              <a:gd name="connsiteX128" fmla="*/ 2622981 w 2964740"/>
              <a:gd name="connsiteY128" fmla="*/ 2218587 h 3086914"/>
              <a:gd name="connsiteX129" fmla="*/ 2778467 w 2964740"/>
              <a:gd name="connsiteY129" fmla="*/ 2298245 h 3086914"/>
              <a:gd name="connsiteX130" fmla="*/ 2751263 w 2964740"/>
              <a:gd name="connsiteY130" fmla="*/ 2352245 h 3086914"/>
              <a:gd name="connsiteX131" fmla="*/ 2523858 w 2964740"/>
              <a:gd name="connsiteY131" fmla="*/ 2233086 h 3086914"/>
              <a:gd name="connsiteX132" fmla="*/ 230989 w 2964740"/>
              <a:gd name="connsiteY132" fmla="*/ 2015454 h 3086914"/>
              <a:gd name="connsiteX133" fmla="*/ 257542 w 2964740"/>
              <a:gd name="connsiteY133" fmla="*/ 2070513 h 3086914"/>
              <a:gd name="connsiteX134" fmla="*/ 168436 w 2964740"/>
              <a:gd name="connsiteY134" fmla="*/ 2113437 h 3086914"/>
              <a:gd name="connsiteX135" fmla="*/ 298755 w 2964740"/>
              <a:gd name="connsiteY135" fmla="*/ 2155953 h 3086914"/>
              <a:gd name="connsiteX136" fmla="*/ 326936 w 2964740"/>
              <a:gd name="connsiteY136" fmla="*/ 2214352 h 3086914"/>
              <a:gd name="connsiteX137" fmla="*/ 173894 w 2964740"/>
              <a:gd name="connsiteY137" fmla="*/ 2171021 h 3086914"/>
              <a:gd name="connsiteX138" fmla="*/ 101404 w 2964740"/>
              <a:gd name="connsiteY138" fmla="*/ 2336933 h 3086914"/>
              <a:gd name="connsiteX139" fmla="*/ 68336 w 2964740"/>
              <a:gd name="connsiteY139" fmla="*/ 2268353 h 3086914"/>
              <a:gd name="connsiteX140" fmla="*/ 128608 w 2964740"/>
              <a:gd name="connsiteY140" fmla="*/ 2132740 h 3086914"/>
              <a:gd name="connsiteX141" fmla="*/ 26634 w 2964740"/>
              <a:gd name="connsiteY141" fmla="*/ 2181935 h 3086914"/>
              <a:gd name="connsiteX142" fmla="*/ 0 w 2964740"/>
              <a:gd name="connsiteY142" fmla="*/ 2126876 h 3086914"/>
              <a:gd name="connsiteX143" fmla="*/ 230989 w 2964740"/>
              <a:gd name="connsiteY143" fmla="*/ 2015454 h 3086914"/>
              <a:gd name="connsiteX144" fmla="*/ 682542 w 2964740"/>
              <a:gd name="connsiteY144" fmla="*/ 2722349 h 3086914"/>
              <a:gd name="connsiteX145" fmla="*/ 731248 w 2964740"/>
              <a:gd name="connsiteY145" fmla="*/ 2719173 h 3086914"/>
              <a:gd name="connsiteX146" fmla="*/ 714959 w 2964740"/>
              <a:gd name="connsiteY146" fmla="*/ 2674783 h 3086914"/>
              <a:gd name="connsiteX147" fmla="*/ 681972 w 2964740"/>
              <a:gd name="connsiteY147" fmla="*/ 2652303 h 3086914"/>
              <a:gd name="connsiteX148" fmla="*/ 649555 w 2964740"/>
              <a:gd name="connsiteY148" fmla="*/ 2699869 h 3086914"/>
              <a:gd name="connsiteX149" fmla="*/ 682542 w 2964740"/>
              <a:gd name="connsiteY149" fmla="*/ 2722349 h 3086914"/>
              <a:gd name="connsiteX150" fmla="*/ 635465 w 2964740"/>
              <a:gd name="connsiteY150" fmla="*/ 2819273 h 3086914"/>
              <a:gd name="connsiteX151" fmla="*/ 686207 w 2964740"/>
              <a:gd name="connsiteY151" fmla="*/ 2815771 h 3086914"/>
              <a:gd name="connsiteX152" fmla="*/ 670162 w 2964740"/>
              <a:gd name="connsiteY152" fmla="*/ 2768449 h 3086914"/>
              <a:gd name="connsiteX153" fmla="*/ 624225 w 2964740"/>
              <a:gd name="connsiteY153" fmla="*/ 2737092 h 3086914"/>
              <a:gd name="connsiteX154" fmla="*/ 589527 w 2964740"/>
              <a:gd name="connsiteY154" fmla="*/ 2787916 h 3086914"/>
              <a:gd name="connsiteX155" fmla="*/ 635465 w 2964740"/>
              <a:gd name="connsiteY155" fmla="*/ 2819273 h 3086914"/>
              <a:gd name="connsiteX156" fmla="*/ 657456 w 2964740"/>
              <a:gd name="connsiteY156" fmla="*/ 2579732 h 3086914"/>
              <a:gd name="connsiteX157" fmla="*/ 741267 w 2964740"/>
              <a:gd name="connsiteY157" fmla="*/ 2636909 h 3086914"/>
              <a:gd name="connsiteX158" fmla="*/ 786226 w 2964740"/>
              <a:gd name="connsiteY158" fmla="*/ 2746458 h 3086914"/>
              <a:gd name="connsiteX159" fmla="*/ 727420 w 2964740"/>
              <a:gd name="connsiteY159" fmla="*/ 2771544 h 3086914"/>
              <a:gd name="connsiteX160" fmla="*/ 735158 w 2964740"/>
              <a:gd name="connsiteY160" fmla="*/ 2851771 h 3086914"/>
              <a:gd name="connsiteX161" fmla="*/ 609727 w 2964740"/>
              <a:gd name="connsiteY161" fmla="*/ 2857554 h 3086914"/>
              <a:gd name="connsiteX162" fmla="*/ 512884 w 2964740"/>
              <a:gd name="connsiteY162" fmla="*/ 2791499 h 3086914"/>
              <a:gd name="connsiteX163" fmla="*/ 657456 w 2964740"/>
              <a:gd name="connsiteY163" fmla="*/ 2579732 h 3086914"/>
              <a:gd name="connsiteX164" fmla="*/ 2886469 w 2964740"/>
              <a:gd name="connsiteY164" fmla="*/ 1944105 h 3086914"/>
              <a:gd name="connsiteX165" fmla="*/ 2857961 w 2964740"/>
              <a:gd name="connsiteY165" fmla="*/ 1893688 h 3086914"/>
              <a:gd name="connsiteX166" fmla="*/ 2907564 w 2964740"/>
              <a:gd name="connsiteY166" fmla="*/ 1831786 h 3086914"/>
              <a:gd name="connsiteX167" fmla="*/ 2887446 w 2964740"/>
              <a:gd name="connsiteY167" fmla="*/ 1784465 h 3086914"/>
              <a:gd name="connsiteX168" fmla="*/ 2842568 w 2964740"/>
              <a:gd name="connsiteY168" fmla="*/ 1829262 h 3086914"/>
              <a:gd name="connsiteX169" fmla="*/ 2743933 w 2964740"/>
              <a:gd name="connsiteY169" fmla="*/ 1905091 h 3086914"/>
              <a:gd name="connsiteX170" fmla="*/ 2685941 w 2964740"/>
              <a:gd name="connsiteY170" fmla="*/ 1792039 h 3086914"/>
              <a:gd name="connsiteX171" fmla="*/ 2745318 w 2964740"/>
              <a:gd name="connsiteY171" fmla="*/ 1701468 h 3086914"/>
              <a:gd name="connsiteX172" fmla="*/ 2772603 w 2964740"/>
              <a:gd name="connsiteY172" fmla="*/ 1750501 h 3086914"/>
              <a:gd name="connsiteX173" fmla="*/ 2735544 w 2964740"/>
              <a:gd name="connsiteY173" fmla="*/ 1803687 h 3086914"/>
              <a:gd name="connsiteX174" fmla="*/ 2751019 w 2964740"/>
              <a:gd name="connsiteY174" fmla="*/ 1846366 h 3086914"/>
              <a:gd name="connsiteX175" fmla="*/ 2792558 w 2964740"/>
              <a:gd name="connsiteY175" fmla="*/ 1804094 h 3086914"/>
              <a:gd name="connsiteX176" fmla="*/ 2894125 w 2964740"/>
              <a:gd name="connsiteY176" fmla="*/ 1725333 h 3086914"/>
              <a:gd name="connsiteX177" fmla="*/ 2957736 w 2964740"/>
              <a:gd name="connsiteY177" fmla="*/ 1843597 h 3086914"/>
              <a:gd name="connsiteX178" fmla="*/ 2886469 w 2964740"/>
              <a:gd name="connsiteY178" fmla="*/ 1944105 h 3086914"/>
              <a:gd name="connsiteX179" fmla="*/ 2714367 w 2964740"/>
              <a:gd name="connsiteY179" fmla="*/ 1367120 h 3086914"/>
              <a:gd name="connsiteX180" fmla="*/ 2701417 w 2964740"/>
              <a:gd name="connsiteY180" fmla="*/ 1307337 h 3086914"/>
              <a:gd name="connsiteX181" fmla="*/ 2798096 w 2964740"/>
              <a:gd name="connsiteY181" fmla="*/ 1286323 h 3086914"/>
              <a:gd name="connsiteX182" fmla="*/ 2681299 w 2964740"/>
              <a:gd name="connsiteY182" fmla="*/ 1214648 h 3086914"/>
              <a:gd name="connsiteX183" fmla="*/ 2667534 w 2964740"/>
              <a:gd name="connsiteY183" fmla="*/ 1151281 h 3086914"/>
              <a:gd name="connsiteX184" fmla="*/ 2806241 w 2964740"/>
              <a:gd name="connsiteY184" fmla="*/ 1229146 h 3086914"/>
              <a:gd name="connsiteX185" fmla="*/ 2915464 w 2964740"/>
              <a:gd name="connsiteY185" fmla="*/ 1084737 h 3086914"/>
              <a:gd name="connsiteX186" fmla="*/ 2931591 w 2964740"/>
              <a:gd name="connsiteY186" fmla="*/ 1159181 h 3086914"/>
              <a:gd name="connsiteX187" fmla="*/ 2841346 w 2964740"/>
              <a:gd name="connsiteY187" fmla="*/ 1276956 h 3086914"/>
              <a:gd name="connsiteX188" fmla="*/ 2951954 w 2964740"/>
              <a:gd name="connsiteY188" fmla="*/ 1252929 h 3086914"/>
              <a:gd name="connsiteX189" fmla="*/ 2964904 w 2964740"/>
              <a:gd name="connsiteY189" fmla="*/ 1312713 h 3086914"/>
              <a:gd name="connsiteX190" fmla="*/ 2714367 w 2964740"/>
              <a:gd name="connsiteY190" fmla="*/ 1367120 h 3086914"/>
              <a:gd name="connsiteX191" fmla="*/ 966717 w 2964740"/>
              <a:gd name="connsiteY191" fmla="*/ 338990 h 3086914"/>
              <a:gd name="connsiteX192" fmla="*/ 791521 w 2964740"/>
              <a:gd name="connsiteY192" fmla="*/ 421661 h 3086914"/>
              <a:gd name="connsiteX193" fmla="*/ 769774 w 2964740"/>
              <a:gd name="connsiteY193" fmla="*/ 375642 h 3086914"/>
              <a:gd name="connsiteX194" fmla="*/ 889667 w 2964740"/>
              <a:gd name="connsiteY194" fmla="*/ 319036 h 3086914"/>
              <a:gd name="connsiteX195" fmla="*/ 868409 w 2964740"/>
              <a:gd name="connsiteY195" fmla="*/ 273994 h 3086914"/>
              <a:gd name="connsiteX196" fmla="*/ 768308 w 2964740"/>
              <a:gd name="connsiteY196" fmla="*/ 321235 h 3086914"/>
              <a:gd name="connsiteX197" fmla="*/ 746642 w 2964740"/>
              <a:gd name="connsiteY197" fmla="*/ 275216 h 3086914"/>
              <a:gd name="connsiteX198" fmla="*/ 846662 w 2964740"/>
              <a:gd name="connsiteY198" fmla="*/ 227976 h 3086914"/>
              <a:gd name="connsiteX199" fmla="*/ 823693 w 2964740"/>
              <a:gd name="connsiteY199" fmla="*/ 179269 h 3086914"/>
              <a:gd name="connsiteX200" fmla="*/ 703800 w 2964740"/>
              <a:gd name="connsiteY200" fmla="*/ 235876 h 3086914"/>
              <a:gd name="connsiteX201" fmla="*/ 682053 w 2964740"/>
              <a:gd name="connsiteY201" fmla="*/ 189776 h 3086914"/>
              <a:gd name="connsiteX202" fmla="*/ 857331 w 2964740"/>
              <a:gd name="connsiteY202" fmla="*/ 107105 h 3086914"/>
              <a:gd name="connsiteX203" fmla="*/ 966717 w 2964740"/>
              <a:gd name="connsiteY203" fmla="*/ 338990 h 3086914"/>
              <a:gd name="connsiteX204" fmla="*/ 958084 w 2964740"/>
              <a:gd name="connsiteY204" fmla="*/ 2745481 h 3086914"/>
              <a:gd name="connsiteX205" fmla="*/ 1142891 w 2964740"/>
              <a:gd name="connsiteY205" fmla="*/ 2803635 h 3086914"/>
              <a:gd name="connsiteX206" fmla="*/ 1127660 w 2964740"/>
              <a:gd name="connsiteY206" fmla="*/ 2852179 h 3086914"/>
              <a:gd name="connsiteX207" fmla="*/ 1001170 w 2964740"/>
              <a:gd name="connsiteY207" fmla="*/ 2812350 h 3086914"/>
              <a:gd name="connsiteX208" fmla="*/ 986265 w 2964740"/>
              <a:gd name="connsiteY208" fmla="*/ 2859835 h 3086914"/>
              <a:gd name="connsiteX209" fmla="*/ 1091742 w 2964740"/>
              <a:gd name="connsiteY209" fmla="*/ 2893066 h 3086914"/>
              <a:gd name="connsiteX210" fmla="*/ 1076510 w 2964740"/>
              <a:gd name="connsiteY210" fmla="*/ 2941610 h 3086914"/>
              <a:gd name="connsiteX211" fmla="*/ 970953 w 2964740"/>
              <a:gd name="connsiteY211" fmla="*/ 2908460 h 3086914"/>
              <a:gd name="connsiteX212" fmla="*/ 954826 w 2964740"/>
              <a:gd name="connsiteY212" fmla="*/ 2959773 h 3086914"/>
              <a:gd name="connsiteX213" fmla="*/ 1081316 w 2964740"/>
              <a:gd name="connsiteY213" fmla="*/ 2999601 h 3086914"/>
              <a:gd name="connsiteX214" fmla="*/ 1066004 w 2964740"/>
              <a:gd name="connsiteY214" fmla="*/ 3048226 h 3086914"/>
              <a:gd name="connsiteX215" fmla="*/ 881196 w 2964740"/>
              <a:gd name="connsiteY215" fmla="*/ 2990072 h 3086914"/>
              <a:gd name="connsiteX216" fmla="*/ 958084 w 2964740"/>
              <a:gd name="connsiteY216" fmla="*/ 2745481 h 3086914"/>
              <a:gd name="connsiteX217" fmla="*/ 2163772 w 2964740"/>
              <a:gd name="connsiteY217" fmla="*/ 2789545 h 3086914"/>
              <a:gd name="connsiteX218" fmla="*/ 2148541 w 2964740"/>
              <a:gd name="connsiteY218" fmla="*/ 2687489 h 3086914"/>
              <a:gd name="connsiteX219" fmla="*/ 2234307 w 2964740"/>
              <a:gd name="connsiteY219" fmla="*/ 2745562 h 3086914"/>
              <a:gd name="connsiteX220" fmla="*/ 2163772 w 2964740"/>
              <a:gd name="connsiteY220" fmla="*/ 2789545 h 3086914"/>
              <a:gd name="connsiteX221" fmla="*/ 2327729 w 2964740"/>
              <a:gd name="connsiteY221" fmla="*/ 2808767 h 3086914"/>
              <a:gd name="connsiteX222" fmla="*/ 2379531 w 2964740"/>
              <a:gd name="connsiteY222" fmla="*/ 2770322 h 3086914"/>
              <a:gd name="connsiteX223" fmla="*/ 2144876 w 2964740"/>
              <a:gd name="connsiteY223" fmla="*/ 2619479 h 3086914"/>
              <a:gd name="connsiteX224" fmla="*/ 2090305 w 2964740"/>
              <a:gd name="connsiteY224" fmla="*/ 2653851 h 3086914"/>
              <a:gd name="connsiteX225" fmla="*/ 2125247 w 2964740"/>
              <a:gd name="connsiteY225" fmla="*/ 2930370 h 3086914"/>
              <a:gd name="connsiteX226" fmla="*/ 2180469 w 2964740"/>
              <a:gd name="connsiteY226" fmla="*/ 2901455 h 3086914"/>
              <a:gd name="connsiteX227" fmla="*/ 2171999 w 2964740"/>
              <a:gd name="connsiteY227" fmla="*/ 2844523 h 3086914"/>
              <a:gd name="connsiteX228" fmla="*/ 2280570 w 2964740"/>
              <a:gd name="connsiteY228" fmla="*/ 2776839 h 3086914"/>
              <a:gd name="connsiteX229" fmla="*/ 2327729 w 2964740"/>
              <a:gd name="connsiteY229" fmla="*/ 2808767 h 3086914"/>
              <a:gd name="connsiteX230" fmla="*/ 1432198 w 2964740"/>
              <a:gd name="connsiteY230" fmla="*/ 2344752 h 3086914"/>
              <a:gd name="connsiteX231" fmla="*/ 1173028 w 2964740"/>
              <a:gd name="connsiteY231" fmla="*/ 2415450 h 3086914"/>
              <a:gd name="connsiteX232" fmla="*/ 1432198 w 2964740"/>
              <a:gd name="connsiteY232" fmla="*/ 2452591 h 3086914"/>
              <a:gd name="connsiteX233" fmla="*/ 1691368 w 2964740"/>
              <a:gd name="connsiteY233" fmla="*/ 2415450 h 3086914"/>
              <a:gd name="connsiteX234" fmla="*/ 1432198 w 2964740"/>
              <a:gd name="connsiteY234" fmla="*/ 2344752 h 3086914"/>
              <a:gd name="connsiteX235" fmla="*/ 1917878 w 2964740"/>
              <a:gd name="connsiteY235" fmla="*/ 2191872 h 3086914"/>
              <a:gd name="connsiteX236" fmla="*/ 1768338 w 2964740"/>
              <a:gd name="connsiteY236" fmla="*/ 2227873 h 3086914"/>
              <a:gd name="connsiteX237" fmla="*/ 1619205 w 2964740"/>
              <a:gd name="connsiteY237" fmla="*/ 2189755 h 3086914"/>
              <a:gd name="connsiteX238" fmla="*/ 1432117 w 2964740"/>
              <a:gd name="connsiteY238" fmla="*/ 2134288 h 3086914"/>
              <a:gd name="connsiteX239" fmla="*/ 1245028 w 2964740"/>
              <a:gd name="connsiteY239" fmla="*/ 2189755 h 3086914"/>
              <a:gd name="connsiteX240" fmla="*/ 1095895 w 2964740"/>
              <a:gd name="connsiteY240" fmla="*/ 2227873 h 3086914"/>
              <a:gd name="connsiteX241" fmla="*/ 946355 w 2964740"/>
              <a:gd name="connsiteY241" fmla="*/ 2191872 h 3086914"/>
              <a:gd name="connsiteX242" fmla="*/ 745013 w 2964740"/>
              <a:gd name="connsiteY242" fmla="*/ 2138442 h 3086914"/>
              <a:gd name="connsiteX243" fmla="*/ 1098502 w 2964740"/>
              <a:gd name="connsiteY243" fmla="*/ 2327077 h 3086914"/>
              <a:gd name="connsiteX244" fmla="*/ 1283961 w 2964740"/>
              <a:gd name="connsiteY244" fmla="*/ 2284235 h 3086914"/>
              <a:gd name="connsiteX245" fmla="*/ 1432117 w 2964740"/>
              <a:gd name="connsiteY245" fmla="*/ 2236343 h 3086914"/>
              <a:gd name="connsiteX246" fmla="*/ 1580272 w 2964740"/>
              <a:gd name="connsiteY246" fmla="*/ 2284235 h 3086914"/>
              <a:gd name="connsiteX247" fmla="*/ 1765731 w 2964740"/>
              <a:gd name="connsiteY247" fmla="*/ 2327077 h 3086914"/>
              <a:gd name="connsiteX248" fmla="*/ 2119220 w 2964740"/>
              <a:gd name="connsiteY248" fmla="*/ 2138442 h 3086914"/>
              <a:gd name="connsiteX249" fmla="*/ 1917878 w 2964740"/>
              <a:gd name="connsiteY249" fmla="*/ 2191872 h 3086914"/>
              <a:gd name="connsiteX250" fmla="*/ 2114577 w 2964740"/>
              <a:gd name="connsiteY250" fmla="*/ 1920077 h 3086914"/>
              <a:gd name="connsiteX251" fmla="*/ 1920403 w 2964740"/>
              <a:gd name="connsiteY251" fmla="*/ 1983037 h 3086914"/>
              <a:gd name="connsiteX252" fmla="*/ 1772736 w 2964740"/>
              <a:gd name="connsiteY252" fmla="*/ 2026857 h 3086914"/>
              <a:gd name="connsiteX253" fmla="*/ 1624988 w 2964740"/>
              <a:gd name="connsiteY253" fmla="*/ 1983037 h 3086914"/>
              <a:gd name="connsiteX254" fmla="*/ 1432198 w 2964740"/>
              <a:gd name="connsiteY254" fmla="*/ 1929525 h 3086914"/>
              <a:gd name="connsiteX255" fmla="*/ 1239408 w 2964740"/>
              <a:gd name="connsiteY255" fmla="*/ 1983037 h 3086914"/>
              <a:gd name="connsiteX256" fmla="*/ 1091660 w 2964740"/>
              <a:gd name="connsiteY256" fmla="*/ 2026857 h 3086914"/>
              <a:gd name="connsiteX257" fmla="*/ 943993 w 2964740"/>
              <a:gd name="connsiteY257" fmla="*/ 1983037 h 3086914"/>
              <a:gd name="connsiteX258" fmla="*/ 749819 w 2964740"/>
              <a:gd name="connsiteY258" fmla="*/ 1920077 h 3086914"/>
              <a:gd name="connsiteX259" fmla="*/ 614125 w 2964740"/>
              <a:gd name="connsiteY259" fmla="*/ 1939543 h 3086914"/>
              <a:gd name="connsiteX260" fmla="*/ 667148 w 2964740"/>
              <a:gd name="connsiteY260" fmla="*/ 2031825 h 3086914"/>
              <a:gd name="connsiteX261" fmla="*/ 749737 w 2964740"/>
              <a:gd name="connsiteY261" fmla="*/ 2023843 h 3086914"/>
              <a:gd name="connsiteX262" fmla="*/ 902291 w 2964740"/>
              <a:gd name="connsiteY262" fmla="*/ 2067581 h 3086914"/>
              <a:gd name="connsiteX263" fmla="*/ 1082945 w 2964740"/>
              <a:gd name="connsiteY263" fmla="*/ 2127283 h 3086914"/>
              <a:gd name="connsiteX264" fmla="*/ 1279237 w 2964740"/>
              <a:gd name="connsiteY264" fmla="*/ 2070513 h 3086914"/>
              <a:gd name="connsiteX265" fmla="*/ 1432198 w 2964740"/>
              <a:gd name="connsiteY265" fmla="*/ 2029056 h 3086914"/>
              <a:gd name="connsiteX266" fmla="*/ 1585159 w 2964740"/>
              <a:gd name="connsiteY266" fmla="*/ 2070513 h 3086914"/>
              <a:gd name="connsiteX267" fmla="*/ 1781451 w 2964740"/>
              <a:gd name="connsiteY267" fmla="*/ 2127283 h 3086914"/>
              <a:gd name="connsiteX268" fmla="*/ 1962105 w 2964740"/>
              <a:gd name="connsiteY268" fmla="*/ 2067581 h 3086914"/>
              <a:gd name="connsiteX269" fmla="*/ 2114658 w 2964740"/>
              <a:gd name="connsiteY269" fmla="*/ 2023843 h 3086914"/>
              <a:gd name="connsiteX270" fmla="*/ 2197248 w 2964740"/>
              <a:gd name="connsiteY270" fmla="*/ 2031825 h 3086914"/>
              <a:gd name="connsiteX271" fmla="*/ 2250271 w 2964740"/>
              <a:gd name="connsiteY271" fmla="*/ 1939543 h 3086914"/>
              <a:gd name="connsiteX272" fmla="*/ 2114577 w 2964740"/>
              <a:gd name="connsiteY272" fmla="*/ 1920077 h 3086914"/>
              <a:gd name="connsiteX273" fmla="*/ 1038800 w 2964740"/>
              <a:gd name="connsiteY273" fmla="*/ 776941 h 3086914"/>
              <a:gd name="connsiteX274" fmla="*/ 961016 w 2964740"/>
              <a:gd name="connsiteY274" fmla="*/ 759349 h 3086914"/>
              <a:gd name="connsiteX275" fmla="*/ 1015179 w 2964740"/>
              <a:gd name="connsiteY275" fmla="*/ 817910 h 3086914"/>
              <a:gd name="connsiteX276" fmla="*/ 961016 w 2964740"/>
              <a:gd name="connsiteY276" fmla="*/ 876472 h 3086914"/>
              <a:gd name="connsiteX277" fmla="*/ 1038800 w 2964740"/>
              <a:gd name="connsiteY277" fmla="*/ 858879 h 3086914"/>
              <a:gd name="connsiteX278" fmla="*/ 1062420 w 2964740"/>
              <a:gd name="connsiteY278" fmla="*/ 935034 h 3086914"/>
              <a:gd name="connsiteX279" fmla="*/ 1086040 w 2964740"/>
              <a:gd name="connsiteY279" fmla="*/ 858879 h 3086914"/>
              <a:gd name="connsiteX280" fmla="*/ 1163824 w 2964740"/>
              <a:gd name="connsiteY280" fmla="*/ 876472 h 3086914"/>
              <a:gd name="connsiteX281" fmla="*/ 1109660 w 2964740"/>
              <a:gd name="connsiteY281" fmla="*/ 817910 h 3086914"/>
              <a:gd name="connsiteX282" fmla="*/ 1163824 w 2964740"/>
              <a:gd name="connsiteY282" fmla="*/ 759349 h 3086914"/>
              <a:gd name="connsiteX283" fmla="*/ 1086040 w 2964740"/>
              <a:gd name="connsiteY283" fmla="*/ 776941 h 3086914"/>
              <a:gd name="connsiteX284" fmla="*/ 1062420 w 2964740"/>
              <a:gd name="connsiteY284" fmla="*/ 700787 h 3086914"/>
              <a:gd name="connsiteX285" fmla="*/ 1038800 w 2964740"/>
              <a:gd name="connsiteY285" fmla="*/ 776941 h 3086914"/>
              <a:gd name="connsiteX286" fmla="*/ 2027427 w 2964740"/>
              <a:gd name="connsiteY286" fmla="*/ 1425438 h 3086914"/>
              <a:gd name="connsiteX287" fmla="*/ 2052106 w 2964740"/>
              <a:gd name="connsiteY287" fmla="*/ 1425438 h 3086914"/>
              <a:gd name="connsiteX288" fmla="*/ 2052106 w 2964740"/>
              <a:gd name="connsiteY288" fmla="*/ 1389030 h 3086914"/>
              <a:gd name="connsiteX289" fmla="*/ 2020422 w 2964740"/>
              <a:gd name="connsiteY289" fmla="*/ 1349446 h 3086914"/>
              <a:gd name="connsiteX290" fmla="*/ 2020178 w 2964740"/>
              <a:gd name="connsiteY290" fmla="*/ 1349446 h 3086914"/>
              <a:gd name="connsiteX291" fmla="*/ 2018467 w 2964740"/>
              <a:gd name="connsiteY291" fmla="*/ 1317681 h 3086914"/>
              <a:gd name="connsiteX292" fmla="*/ 2049011 w 2964740"/>
              <a:gd name="connsiteY292" fmla="*/ 1292920 h 3086914"/>
              <a:gd name="connsiteX293" fmla="*/ 2055119 w 2964740"/>
              <a:gd name="connsiteY293" fmla="*/ 1227517 h 3086914"/>
              <a:gd name="connsiteX294" fmla="*/ 2010485 w 2964740"/>
              <a:gd name="connsiteY294" fmla="*/ 1227517 h 3086914"/>
              <a:gd name="connsiteX295" fmla="*/ 2004702 w 2964740"/>
              <a:gd name="connsiteY295" fmla="*/ 1273861 h 3086914"/>
              <a:gd name="connsiteX296" fmla="*/ 1961535 w 2964740"/>
              <a:gd name="connsiteY296" fmla="*/ 1273861 h 3086914"/>
              <a:gd name="connsiteX297" fmla="*/ 1955182 w 2964740"/>
              <a:gd name="connsiteY297" fmla="*/ 1227517 h 3086914"/>
              <a:gd name="connsiteX298" fmla="*/ 1930584 w 2964740"/>
              <a:gd name="connsiteY298" fmla="*/ 1227517 h 3086914"/>
              <a:gd name="connsiteX299" fmla="*/ 1905905 w 2964740"/>
              <a:gd name="connsiteY299" fmla="*/ 1227517 h 3086914"/>
              <a:gd name="connsiteX300" fmla="*/ 1899552 w 2964740"/>
              <a:gd name="connsiteY300" fmla="*/ 1273861 h 3086914"/>
              <a:gd name="connsiteX301" fmla="*/ 1856384 w 2964740"/>
              <a:gd name="connsiteY301" fmla="*/ 1273861 h 3086914"/>
              <a:gd name="connsiteX302" fmla="*/ 1850601 w 2964740"/>
              <a:gd name="connsiteY302" fmla="*/ 1227517 h 3086914"/>
              <a:gd name="connsiteX303" fmla="*/ 1805967 w 2964740"/>
              <a:gd name="connsiteY303" fmla="*/ 1227517 h 3086914"/>
              <a:gd name="connsiteX304" fmla="*/ 1812076 w 2964740"/>
              <a:gd name="connsiteY304" fmla="*/ 1292920 h 3086914"/>
              <a:gd name="connsiteX305" fmla="*/ 1842619 w 2964740"/>
              <a:gd name="connsiteY305" fmla="*/ 1317681 h 3086914"/>
              <a:gd name="connsiteX306" fmla="*/ 1840827 w 2964740"/>
              <a:gd name="connsiteY306" fmla="*/ 1349446 h 3086914"/>
              <a:gd name="connsiteX307" fmla="*/ 1840664 w 2964740"/>
              <a:gd name="connsiteY307" fmla="*/ 1349446 h 3086914"/>
              <a:gd name="connsiteX308" fmla="*/ 1808899 w 2964740"/>
              <a:gd name="connsiteY308" fmla="*/ 1389030 h 3086914"/>
              <a:gd name="connsiteX309" fmla="*/ 1808899 w 2964740"/>
              <a:gd name="connsiteY309" fmla="*/ 1425438 h 3086914"/>
              <a:gd name="connsiteX310" fmla="*/ 1833578 w 2964740"/>
              <a:gd name="connsiteY310" fmla="*/ 1425438 h 3086914"/>
              <a:gd name="connsiteX311" fmla="*/ 1771514 w 2964740"/>
              <a:gd name="connsiteY311" fmla="*/ 1859153 h 3086914"/>
              <a:gd name="connsiteX312" fmla="*/ 1930584 w 2964740"/>
              <a:gd name="connsiteY312" fmla="*/ 1859153 h 3086914"/>
              <a:gd name="connsiteX313" fmla="*/ 2089654 w 2964740"/>
              <a:gd name="connsiteY313" fmla="*/ 1859153 h 3086914"/>
              <a:gd name="connsiteX314" fmla="*/ 2027427 w 2964740"/>
              <a:gd name="connsiteY314" fmla="*/ 1425438 h 3086914"/>
              <a:gd name="connsiteX315" fmla="*/ 2029626 w 2964740"/>
              <a:gd name="connsiteY315" fmla="*/ 1184838 h 3086914"/>
              <a:gd name="connsiteX316" fmla="*/ 2029626 w 2964740"/>
              <a:gd name="connsiteY316" fmla="*/ 1163498 h 3086914"/>
              <a:gd name="connsiteX317" fmla="*/ 1930421 w 2964740"/>
              <a:gd name="connsiteY317" fmla="*/ 1063967 h 3086914"/>
              <a:gd name="connsiteX318" fmla="*/ 1831216 w 2964740"/>
              <a:gd name="connsiteY318" fmla="*/ 1163498 h 3086914"/>
              <a:gd name="connsiteX319" fmla="*/ 1831216 w 2964740"/>
              <a:gd name="connsiteY319" fmla="*/ 1184838 h 3086914"/>
              <a:gd name="connsiteX320" fmla="*/ 2029626 w 2964740"/>
              <a:gd name="connsiteY320" fmla="*/ 1184838 h 3086914"/>
              <a:gd name="connsiteX321" fmla="*/ 1030899 w 2964740"/>
              <a:gd name="connsiteY321" fmla="*/ 1425438 h 3086914"/>
              <a:gd name="connsiteX322" fmla="*/ 1055578 w 2964740"/>
              <a:gd name="connsiteY322" fmla="*/ 1425438 h 3086914"/>
              <a:gd name="connsiteX323" fmla="*/ 1055578 w 2964740"/>
              <a:gd name="connsiteY323" fmla="*/ 1389030 h 3086914"/>
              <a:gd name="connsiteX324" fmla="*/ 1023813 w 2964740"/>
              <a:gd name="connsiteY324" fmla="*/ 1349446 h 3086914"/>
              <a:gd name="connsiteX325" fmla="*/ 1023650 w 2964740"/>
              <a:gd name="connsiteY325" fmla="*/ 1349446 h 3086914"/>
              <a:gd name="connsiteX326" fmla="*/ 1021858 w 2964740"/>
              <a:gd name="connsiteY326" fmla="*/ 1317681 h 3086914"/>
              <a:gd name="connsiteX327" fmla="*/ 1052402 w 2964740"/>
              <a:gd name="connsiteY327" fmla="*/ 1292920 h 3086914"/>
              <a:gd name="connsiteX328" fmla="*/ 1058510 w 2964740"/>
              <a:gd name="connsiteY328" fmla="*/ 1227517 h 3086914"/>
              <a:gd name="connsiteX329" fmla="*/ 1013876 w 2964740"/>
              <a:gd name="connsiteY329" fmla="*/ 1227517 h 3086914"/>
              <a:gd name="connsiteX330" fmla="*/ 1008093 w 2964740"/>
              <a:gd name="connsiteY330" fmla="*/ 1273861 h 3086914"/>
              <a:gd name="connsiteX331" fmla="*/ 964925 w 2964740"/>
              <a:gd name="connsiteY331" fmla="*/ 1273861 h 3086914"/>
              <a:gd name="connsiteX332" fmla="*/ 958572 w 2964740"/>
              <a:gd name="connsiteY332" fmla="*/ 1227517 h 3086914"/>
              <a:gd name="connsiteX333" fmla="*/ 933893 w 2964740"/>
              <a:gd name="connsiteY333" fmla="*/ 1227517 h 3086914"/>
              <a:gd name="connsiteX334" fmla="*/ 909296 w 2964740"/>
              <a:gd name="connsiteY334" fmla="*/ 1227517 h 3086914"/>
              <a:gd name="connsiteX335" fmla="*/ 902943 w 2964740"/>
              <a:gd name="connsiteY335" fmla="*/ 1273861 h 3086914"/>
              <a:gd name="connsiteX336" fmla="*/ 859775 w 2964740"/>
              <a:gd name="connsiteY336" fmla="*/ 1273861 h 3086914"/>
              <a:gd name="connsiteX337" fmla="*/ 853992 w 2964740"/>
              <a:gd name="connsiteY337" fmla="*/ 1227517 h 3086914"/>
              <a:gd name="connsiteX338" fmla="*/ 809358 w 2964740"/>
              <a:gd name="connsiteY338" fmla="*/ 1227517 h 3086914"/>
              <a:gd name="connsiteX339" fmla="*/ 815385 w 2964740"/>
              <a:gd name="connsiteY339" fmla="*/ 1292920 h 3086914"/>
              <a:gd name="connsiteX340" fmla="*/ 845929 w 2964740"/>
              <a:gd name="connsiteY340" fmla="*/ 1317681 h 3086914"/>
              <a:gd name="connsiteX341" fmla="*/ 844137 w 2964740"/>
              <a:gd name="connsiteY341" fmla="*/ 1349446 h 3086914"/>
              <a:gd name="connsiteX342" fmla="*/ 843974 w 2964740"/>
              <a:gd name="connsiteY342" fmla="*/ 1349446 h 3086914"/>
              <a:gd name="connsiteX343" fmla="*/ 812209 w 2964740"/>
              <a:gd name="connsiteY343" fmla="*/ 1389030 h 3086914"/>
              <a:gd name="connsiteX344" fmla="*/ 812209 w 2964740"/>
              <a:gd name="connsiteY344" fmla="*/ 1425438 h 3086914"/>
              <a:gd name="connsiteX345" fmla="*/ 836888 w 2964740"/>
              <a:gd name="connsiteY345" fmla="*/ 1425438 h 3086914"/>
              <a:gd name="connsiteX346" fmla="*/ 774824 w 2964740"/>
              <a:gd name="connsiteY346" fmla="*/ 1859153 h 3086914"/>
              <a:gd name="connsiteX347" fmla="*/ 933812 w 2964740"/>
              <a:gd name="connsiteY347" fmla="*/ 1859153 h 3086914"/>
              <a:gd name="connsiteX348" fmla="*/ 1092882 w 2964740"/>
              <a:gd name="connsiteY348" fmla="*/ 1859153 h 3086914"/>
              <a:gd name="connsiteX349" fmla="*/ 1030899 w 2964740"/>
              <a:gd name="connsiteY349" fmla="*/ 1425438 h 3086914"/>
              <a:gd name="connsiteX350" fmla="*/ 1482289 w 2964740"/>
              <a:gd name="connsiteY350" fmla="*/ 622107 h 3086914"/>
              <a:gd name="connsiteX351" fmla="*/ 1432198 w 2964740"/>
              <a:gd name="connsiteY351" fmla="*/ 572016 h 3086914"/>
              <a:gd name="connsiteX352" fmla="*/ 1382107 w 2964740"/>
              <a:gd name="connsiteY352" fmla="*/ 622107 h 3086914"/>
              <a:gd name="connsiteX353" fmla="*/ 1432198 w 2964740"/>
              <a:gd name="connsiteY353" fmla="*/ 672198 h 3086914"/>
              <a:gd name="connsiteX354" fmla="*/ 1482289 w 2964740"/>
              <a:gd name="connsiteY354" fmla="*/ 622107 h 3086914"/>
              <a:gd name="connsiteX355" fmla="*/ 1636879 w 2964740"/>
              <a:gd name="connsiteY355" fmla="*/ 1314016 h 3086914"/>
              <a:gd name="connsiteX356" fmla="*/ 1227517 w 2964740"/>
              <a:gd name="connsiteY356" fmla="*/ 1314016 h 3086914"/>
              <a:gd name="connsiteX357" fmla="*/ 1227517 w 2964740"/>
              <a:gd name="connsiteY357" fmla="*/ 1375836 h 3086914"/>
              <a:gd name="connsiteX358" fmla="*/ 1253010 w 2964740"/>
              <a:gd name="connsiteY358" fmla="*/ 1415501 h 3086914"/>
              <a:gd name="connsiteX359" fmla="*/ 1217336 w 2964740"/>
              <a:gd name="connsiteY359" fmla="*/ 1859072 h 3086914"/>
              <a:gd name="connsiteX360" fmla="*/ 1359871 w 2964740"/>
              <a:gd name="connsiteY360" fmla="*/ 1859072 h 3086914"/>
              <a:gd name="connsiteX361" fmla="*/ 1370623 w 2964740"/>
              <a:gd name="connsiteY361" fmla="*/ 1705133 h 3086914"/>
              <a:gd name="connsiteX362" fmla="*/ 1432117 w 2964740"/>
              <a:gd name="connsiteY362" fmla="*/ 1643558 h 3086914"/>
              <a:gd name="connsiteX363" fmla="*/ 1493610 w 2964740"/>
              <a:gd name="connsiteY363" fmla="*/ 1705133 h 3086914"/>
              <a:gd name="connsiteX364" fmla="*/ 1504362 w 2964740"/>
              <a:gd name="connsiteY364" fmla="*/ 1859072 h 3086914"/>
              <a:gd name="connsiteX365" fmla="*/ 1646897 w 2964740"/>
              <a:gd name="connsiteY365" fmla="*/ 1859072 h 3086914"/>
              <a:gd name="connsiteX366" fmla="*/ 1611223 w 2964740"/>
              <a:gd name="connsiteY366" fmla="*/ 1415501 h 3086914"/>
              <a:gd name="connsiteX367" fmla="*/ 1636716 w 2964740"/>
              <a:gd name="connsiteY367" fmla="*/ 1375836 h 3086914"/>
              <a:gd name="connsiteX368" fmla="*/ 1636879 w 2964740"/>
              <a:gd name="connsiteY368" fmla="*/ 1314016 h 3086914"/>
              <a:gd name="connsiteX369" fmla="*/ 1033180 w 2964740"/>
              <a:gd name="connsiteY369" fmla="*/ 1184838 h 3086914"/>
              <a:gd name="connsiteX370" fmla="*/ 1033180 w 2964740"/>
              <a:gd name="connsiteY370" fmla="*/ 1163498 h 3086914"/>
              <a:gd name="connsiteX371" fmla="*/ 933975 w 2964740"/>
              <a:gd name="connsiteY371" fmla="*/ 1063967 h 3086914"/>
              <a:gd name="connsiteX372" fmla="*/ 834770 w 2964740"/>
              <a:gd name="connsiteY372" fmla="*/ 1163498 h 3086914"/>
              <a:gd name="connsiteX373" fmla="*/ 834770 w 2964740"/>
              <a:gd name="connsiteY373" fmla="*/ 1184838 h 3086914"/>
              <a:gd name="connsiteX374" fmla="*/ 1033180 w 2964740"/>
              <a:gd name="connsiteY374" fmla="*/ 1184838 h 3086914"/>
              <a:gd name="connsiteX375" fmla="*/ 1588254 w 2964740"/>
              <a:gd name="connsiteY375" fmla="*/ 1265146 h 3086914"/>
              <a:gd name="connsiteX376" fmla="*/ 1578236 w 2964740"/>
              <a:gd name="connsiteY376" fmla="*/ 1162846 h 3086914"/>
              <a:gd name="connsiteX377" fmla="*/ 1613585 w 2964740"/>
              <a:gd name="connsiteY377" fmla="*/ 1111860 h 3086914"/>
              <a:gd name="connsiteX378" fmla="*/ 1617983 w 2964740"/>
              <a:gd name="connsiteY378" fmla="*/ 1029840 h 3086914"/>
              <a:gd name="connsiteX379" fmla="*/ 1550950 w 2964740"/>
              <a:gd name="connsiteY379" fmla="*/ 1029840 h 3086914"/>
              <a:gd name="connsiteX380" fmla="*/ 1544027 w 2964740"/>
              <a:gd name="connsiteY380" fmla="*/ 1081316 h 3086914"/>
              <a:gd name="connsiteX381" fmla="*/ 1484814 w 2964740"/>
              <a:gd name="connsiteY381" fmla="*/ 1081316 h 3086914"/>
              <a:gd name="connsiteX382" fmla="*/ 1477972 w 2964740"/>
              <a:gd name="connsiteY382" fmla="*/ 1029840 h 3086914"/>
              <a:gd name="connsiteX383" fmla="*/ 1386505 w 2964740"/>
              <a:gd name="connsiteY383" fmla="*/ 1029840 h 3086914"/>
              <a:gd name="connsiteX384" fmla="*/ 1379663 w 2964740"/>
              <a:gd name="connsiteY384" fmla="*/ 1081316 h 3086914"/>
              <a:gd name="connsiteX385" fmla="*/ 1320450 w 2964740"/>
              <a:gd name="connsiteY385" fmla="*/ 1081316 h 3086914"/>
              <a:gd name="connsiteX386" fmla="*/ 1313608 w 2964740"/>
              <a:gd name="connsiteY386" fmla="*/ 1029840 h 3086914"/>
              <a:gd name="connsiteX387" fmla="*/ 1246494 w 2964740"/>
              <a:gd name="connsiteY387" fmla="*/ 1029840 h 3086914"/>
              <a:gd name="connsiteX388" fmla="*/ 1250893 w 2964740"/>
              <a:gd name="connsiteY388" fmla="*/ 1111860 h 3086914"/>
              <a:gd name="connsiteX389" fmla="*/ 1286241 w 2964740"/>
              <a:gd name="connsiteY389" fmla="*/ 1162846 h 3086914"/>
              <a:gd name="connsiteX390" fmla="*/ 1276223 w 2964740"/>
              <a:gd name="connsiteY390" fmla="*/ 1265146 h 3086914"/>
              <a:gd name="connsiteX391" fmla="*/ 1588254 w 2964740"/>
              <a:gd name="connsiteY391" fmla="*/ 1265146 h 3086914"/>
              <a:gd name="connsiteX392" fmla="*/ 1795705 w 2964740"/>
              <a:gd name="connsiteY392" fmla="*/ 720009 h 3086914"/>
              <a:gd name="connsiteX393" fmla="*/ 1724925 w 2964740"/>
              <a:gd name="connsiteY393" fmla="*/ 744688 h 3086914"/>
              <a:gd name="connsiteX394" fmla="*/ 1726473 w 2964740"/>
              <a:gd name="connsiteY394" fmla="*/ 747376 h 3086914"/>
              <a:gd name="connsiteX395" fmla="*/ 1764184 w 2964740"/>
              <a:gd name="connsiteY395" fmla="*/ 746642 h 3086914"/>
              <a:gd name="connsiteX396" fmla="*/ 1818917 w 2964740"/>
              <a:gd name="connsiteY396" fmla="*/ 805448 h 3086914"/>
              <a:gd name="connsiteX397" fmla="*/ 1746591 w 2964740"/>
              <a:gd name="connsiteY397" fmla="*/ 891133 h 3086914"/>
              <a:gd name="connsiteX398" fmla="*/ 1726392 w 2964740"/>
              <a:gd name="connsiteY398" fmla="*/ 888282 h 3086914"/>
              <a:gd name="connsiteX399" fmla="*/ 1724925 w 2964740"/>
              <a:gd name="connsiteY399" fmla="*/ 891051 h 3086914"/>
              <a:gd name="connsiteX400" fmla="*/ 1790085 w 2964740"/>
              <a:gd name="connsiteY400" fmla="*/ 915893 h 3086914"/>
              <a:gd name="connsiteX401" fmla="*/ 1887986 w 2964740"/>
              <a:gd name="connsiteY401" fmla="*/ 813186 h 3086914"/>
              <a:gd name="connsiteX402" fmla="*/ 1795705 w 2964740"/>
              <a:gd name="connsiteY402" fmla="*/ 720009 h 3086914"/>
              <a:gd name="connsiteX403" fmla="*/ 1583041 w 2964740"/>
              <a:gd name="connsiteY403" fmla="*/ 967450 h 3086914"/>
              <a:gd name="connsiteX404" fmla="*/ 1583041 w 2964740"/>
              <a:gd name="connsiteY404" fmla="*/ 981948 h 3086914"/>
              <a:gd name="connsiteX405" fmla="*/ 1281273 w 2964740"/>
              <a:gd name="connsiteY405" fmla="*/ 981948 h 3086914"/>
              <a:gd name="connsiteX406" fmla="*/ 1281273 w 2964740"/>
              <a:gd name="connsiteY406" fmla="*/ 967450 h 3086914"/>
              <a:gd name="connsiteX407" fmla="*/ 1432198 w 2964740"/>
              <a:gd name="connsiteY407" fmla="*/ 702416 h 3086914"/>
              <a:gd name="connsiteX408" fmla="*/ 1583041 w 2964740"/>
              <a:gd name="connsiteY408" fmla="*/ 967450 h 3086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Lst>
            <a:rect l="l" t="t" r="r" b="b"/>
            <a:pathLst>
              <a:path w="2964740" h="3086914">
                <a:moveTo>
                  <a:pt x="1894258" y="2907646"/>
                </a:moveTo>
                <a:lnTo>
                  <a:pt x="1781451" y="2940795"/>
                </a:lnTo>
                <a:lnTo>
                  <a:pt x="1810447" y="3043421"/>
                </a:lnTo>
                <a:lnTo>
                  <a:pt x="1750745" y="3061014"/>
                </a:lnTo>
                <a:lnTo>
                  <a:pt x="1682328" y="2813898"/>
                </a:lnTo>
                <a:lnTo>
                  <a:pt x="1740727" y="2796712"/>
                </a:lnTo>
                <a:lnTo>
                  <a:pt x="1767767" y="2892170"/>
                </a:lnTo>
                <a:lnTo>
                  <a:pt x="1879515" y="2859347"/>
                </a:lnTo>
                <a:lnTo>
                  <a:pt x="1850357" y="2764458"/>
                </a:lnTo>
                <a:lnTo>
                  <a:pt x="1908430" y="2747354"/>
                </a:lnTo>
                <a:lnTo>
                  <a:pt x="1984992" y="2992108"/>
                </a:lnTo>
                <a:lnTo>
                  <a:pt x="1925616" y="3009619"/>
                </a:lnTo>
                <a:lnTo>
                  <a:pt x="1894258" y="2907646"/>
                </a:lnTo>
                <a:close/>
                <a:moveTo>
                  <a:pt x="2725688" y="960446"/>
                </a:moveTo>
                <a:cubicBezTo>
                  <a:pt x="2684149" y="982193"/>
                  <a:pt x="2635036" y="965903"/>
                  <a:pt x="2614266" y="926237"/>
                </a:cubicBezTo>
                <a:cubicBezTo>
                  <a:pt x="2593252" y="886083"/>
                  <a:pt x="2607913" y="836481"/>
                  <a:pt x="2649452" y="814815"/>
                </a:cubicBezTo>
                <a:cubicBezTo>
                  <a:pt x="2690991" y="793068"/>
                  <a:pt x="2740105" y="809358"/>
                  <a:pt x="2761037" y="849431"/>
                </a:cubicBezTo>
                <a:cubicBezTo>
                  <a:pt x="2781888" y="889097"/>
                  <a:pt x="2767227" y="938699"/>
                  <a:pt x="2725688" y="960446"/>
                </a:cubicBezTo>
                <a:moveTo>
                  <a:pt x="2810558" y="823449"/>
                </a:moveTo>
                <a:cubicBezTo>
                  <a:pt x="2774476" y="754624"/>
                  <a:pt x="2693516" y="724244"/>
                  <a:pt x="2621678" y="761873"/>
                </a:cubicBezTo>
                <a:cubicBezTo>
                  <a:pt x="2549840" y="799421"/>
                  <a:pt x="2528663" y="883395"/>
                  <a:pt x="2564664" y="952220"/>
                </a:cubicBezTo>
                <a:cubicBezTo>
                  <a:pt x="2600746" y="1021044"/>
                  <a:pt x="2681706" y="1051424"/>
                  <a:pt x="2753544" y="1013795"/>
                </a:cubicBezTo>
                <a:cubicBezTo>
                  <a:pt x="2825382" y="976084"/>
                  <a:pt x="2846640" y="892273"/>
                  <a:pt x="2810558" y="823449"/>
                </a:cubicBezTo>
                <a:moveTo>
                  <a:pt x="1727043" y="133332"/>
                </a:moveTo>
                <a:lnTo>
                  <a:pt x="1707169" y="280592"/>
                </a:lnTo>
                <a:lnTo>
                  <a:pt x="1646816" y="272365"/>
                </a:lnTo>
                <a:lnTo>
                  <a:pt x="1663594" y="138300"/>
                </a:lnTo>
                <a:cubicBezTo>
                  <a:pt x="1669133" y="93992"/>
                  <a:pt x="1659522" y="64345"/>
                  <a:pt x="1617006" y="58969"/>
                </a:cubicBezTo>
                <a:cubicBezTo>
                  <a:pt x="1573756" y="53593"/>
                  <a:pt x="1557059" y="80634"/>
                  <a:pt x="1551602" y="124210"/>
                </a:cubicBezTo>
                <a:lnTo>
                  <a:pt x="1534824" y="258274"/>
                </a:lnTo>
                <a:lnTo>
                  <a:pt x="1474389" y="251433"/>
                </a:lnTo>
                <a:lnTo>
                  <a:pt x="1491249" y="104906"/>
                </a:lnTo>
                <a:cubicBezTo>
                  <a:pt x="1500045" y="34371"/>
                  <a:pt x="1547285" y="-6597"/>
                  <a:pt x="1623929" y="3014"/>
                </a:cubicBezTo>
                <a:cubicBezTo>
                  <a:pt x="1700409" y="12543"/>
                  <a:pt x="1735758" y="63449"/>
                  <a:pt x="1727043" y="133332"/>
                </a:cubicBezTo>
                <a:moveTo>
                  <a:pt x="1289662" y="2830106"/>
                </a:moveTo>
                <a:lnTo>
                  <a:pt x="1344477" y="2831165"/>
                </a:lnTo>
                <a:lnTo>
                  <a:pt x="1474226" y="2988687"/>
                </a:lnTo>
                <a:lnTo>
                  <a:pt x="1473574" y="2833038"/>
                </a:lnTo>
                <a:lnTo>
                  <a:pt x="1533357" y="2834016"/>
                </a:lnTo>
                <a:lnTo>
                  <a:pt x="1533439" y="3090336"/>
                </a:lnTo>
                <a:lnTo>
                  <a:pt x="1473981" y="3089440"/>
                </a:lnTo>
                <a:lnTo>
                  <a:pt x="1473900" y="3083250"/>
                </a:lnTo>
                <a:cubicBezTo>
                  <a:pt x="1473981" y="3074453"/>
                  <a:pt x="1468687" y="3062317"/>
                  <a:pt x="1459239" y="3051647"/>
                </a:cubicBezTo>
                <a:lnTo>
                  <a:pt x="1345699" y="2912858"/>
                </a:lnTo>
                <a:lnTo>
                  <a:pt x="1341708" y="3087485"/>
                </a:lnTo>
                <a:lnTo>
                  <a:pt x="1281273" y="3086507"/>
                </a:lnTo>
                <a:lnTo>
                  <a:pt x="1289662" y="2830106"/>
                </a:lnTo>
                <a:close/>
                <a:moveTo>
                  <a:pt x="1926593" y="75177"/>
                </a:moveTo>
                <a:lnTo>
                  <a:pt x="1983281" y="95458"/>
                </a:lnTo>
                <a:lnTo>
                  <a:pt x="1936693" y="258274"/>
                </a:lnTo>
                <a:lnTo>
                  <a:pt x="2065626" y="137975"/>
                </a:lnTo>
                <a:lnTo>
                  <a:pt x="2099916" y="153857"/>
                </a:lnTo>
                <a:lnTo>
                  <a:pt x="2091690" y="329950"/>
                </a:lnTo>
                <a:lnTo>
                  <a:pt x="2184949" y="189369"/>
                </a:lnTo>
                <a:lnTo>
                  <a:pt x="2237565" y="219994"/>
                </a:lnTo>
                <a:lnTo>
                  <a:pt x="2089979" y="428829"/>
                </a:lnTo>
                <a:lnTo>
                  <a:pt x="2035816" y="403742"/>
                </a:lnTo>
                <a:lnTo>
                  <a:pt x="2043065" y="232700"/>
                </a:lnTo>
                <a:lnTo>
                  <a:pt x="1915760" y="348194"/>
                </a:lnTo>
                <a:lnTo>
                  <a:pt x="1860538" y="322701"/>
                </a:lnTo>
                <a:lnTo>
                  <a:pt x="1926593" y="75177"/>
                </a:lnTo>
                <a:close/>
                <a:moveTo>
                  <a:pt x="2387594" y="324085"/>
                </a:moveTo>
                <a:lnTo>
                  <a:pt x="2434183" y="362122"/>
                </a:lnTo>
                <a:lnTo>
                  <a:pt x="2336281" y="498875"/>
                </a:lnTo>
                <a:lnTo>
                  <a:pt x="2498120" y="428910"/>
                </a:lnTo>
                <a:lnTo>
                  <a:pt x="2525080" y="455299"/>
                </a:lnTo>
                <a:lnTo>
                  <a:pt x="2458210" y="618360"/>
                </a:lnTo>
                <a:lnTo>
                  <a:pt x="2592927" y="517527"/>
                </a:lnTo>
                <a:lnTo>
                  <a:pt x="2632348" y="563871"/>
                </a:lnTo>
                <a:lnTo>
                  <a:pt x="2423269" y="710886"/>
                </a:lnTo>
                <a:lnTo>
                  <a:pt x="2380671" y="669021"/>
                </a:lnTo>
                <a:lnTo>
                  <a:pt x="2444934" y="510359"/>
                </a:lnTo>
                <a:lnTo>
                  <a:pt x="2286271" y="576414"/>
                </a:lnTo>
                <a:lnTo>
                  <a:pt x="2242859" y="533816"/>
                </a:lnTo>
                <a:lnTo>
                  <a:pt x="2387594" y="324085"/>
                </a:lnTo>
                <a:close/>
                <a:moveTo>
                  <a:pt x="405208" y="2548456"/>
                </a:moveTo>
                <a:cubicBezTo>
                  <a:pt x="363995" y="2570773"/>
                  <a:pt x="314637" y="2555298"/>
                  <a:pt x="293298" y="2515876"/>
                </a:cubicBezTo>
                <a:cubicBezTo>
                  <a:pt x="290691" y="2511071"/>
                  <a:pt x="288574" y="2506021"/>
                  <a:pt x="287026" y="2500971"/>
                </a:cubicBezTo>
                <a:lnTo>
                  <a:pt x="448458" y="2484355"/>
                </a:lnTo>
                <a:cubicBezTo>
                  <a:pt x="445770" y="2510256"/>
                  <a:pt x="430702" y="2534609"/>
                  <a:pt x="405208" y="2548456"/>
                </a:cubicBezTo>
                <a:moveTo>
                  <a:pt x="326773" y="2403884"/>
                </a:moveTo>
                <a:cubicBezTo>
                  <a:pt x="367986" y="2381567"/>
                  <a:pt x="417263" y="2397042"/>
                  <a:pt x="438847" y="2436870"/>
                </a:cubicBezTo>
                <a:cubicBezTo>
                  <a:pt x="441209" y="2441187"/>
                  <a:pt x="443082" y="2445667"/>
                  <a:pt x="444548" y="2450228"/>
                </a:cubicBezTo>
                <a:lnTo>
                  <a:pt x="283687" y="2466925"/>
                </a:lnTo>
                <a:cubicBezTo>
                  <a:pt x="286782" y="2441351"/>
                  <a:pt x="301687" y="2417486"/>
                  <a:pt x="326773" y="2403884"/>
                </a:cubicBezTo>
                <a:moveTo>
                  <a:pt x="541147" y="2474826"/>
                </a:moveTo>
                <a:lnTo>
                  <a:pt x="537482" y="2440617"/>
                </a:lnTo>
                <a:lnTo>
                  <a:pt x="501563" y="2444364"/>
                </a:lnTo>
                <a:cubicBezTo>
                  <a:pt x="498549" y="2432798"/>
                  <a:pt x="494069" y="2421314"/>
                  <a:pt x="488042" y="2410237"/>
                </a:cubicBezTo>
                <a:cubicBezTo>
                  <a:pt x="450983" y="2341983"/>
                  <a:pt x="369534" y="2312824"/>
                  <a:pt x="298266" y="2351512"/>
                </a:cubicBezTo>
                <a:cubicBezTo>
                  <a:pt x="250211" y="2377576"/>
                  <a:pt x="225451" y="2424409"/>
                  <a:pt x="225858" y="2473034"/>
                </a:cubicBezTo>
                <a:lnTo>
                  <a:pt x="189043" y="2476862"/>
                </a:lnTo>
                <a:lnTo>
                  <a:pt x="193767" y="2510663"/>
                </a:lnTo>
                <a:lnTo>
                  <a:pt x="230175" y="2506917"/>
                </a:lnTo>
                <a:cubicBezTo>
                  <a:pt x="233188" y="2519053"/>
                  <a:pt x="237831" y="2531107"/>
                  <a:pt x="244021" y="2542592"/>
                </a:cubicBezTo>
                <a:cubicBezTo>
                  <a:pt x="281080" y="2610846"/>
                  <a:pt x="362529" y="2640086"/>
                  <a:pt x="433797" y="2601397"/>
                </a:cubicBezTo>
                <a:cubicBezTo>
                  <a:pt x="482341" y="2575090"/>
                  <a:pt x="507020" y="2527605"/>
                  <a:pt x="506205" y="2478491"/>
                </a:cubicBezTo>
                <a:lnTo>
                  <a:pt x="541147" y="2474826"/>
                </a:lnTo>
                <a:close/>
                <a:moveTo>
                  <a:pt x="2267620" y="2527605"/>
                </a:moveTo>
                <a:lnTo>
                  <a:pt x="2316896" y="2483460"/>
                </a:lnTo>
                <a:lnTo>
                  <a:pt x="2507324" y="2557334"/>
                </a:lnTo>
                <a:lnTo>
                  <a:pt x="2423187" y="2370734"/>
                </a:lnTo>
                <a:lnTo>
                  <a:pt x="2463667" y="2319584"/>
                </a:lnTo>
                <a:lnTo>
                  <a:pt x="2581605" y="2583071"/>
                </a:lnTo>
                <a:lnTo>
                  <a:pt x="2537379" y="2629986"/>
                </a:lnTo>
                <a:lnTo>
                  <a:pt x="2267620" y="2527605"/>
                </a:lnTo>
                <a:close/>
                <a:moveTo>
                  <a:pt x="1337229" y="253632"/>
                </a:moveTo>
                <a:lnTo>
                  <a:pt x="1283065" y="262591"/>
                </a:lnTo>
                <a:lnTo>
                  <a:pt x="1126764" y="131377"/>
                </a:lnTo>
                <a:lnTo>
                  <a:pt x="1155842" y="284257"/>
                </a:lnTo>
                <a:lnTo>
                  <a:pt x="1096873" y="294194"/>
                </a:lnTo>
                <a:lnTo>
                  <a:pt x="1049877" y="42190"/>
                </a:lnTo>
                <a:lnTo>
                  <a:pt x="1108520" y="32254"/>
                </a:lnTo>
                <a:lnTo>
                  <a:pt x="1109742" y="38362"/>
                </a:lnTo>
                <a:cubicBezTo>
                  <a:pt x="1111208" y="47077"/>
                  <a:pt x="1118701" y="57992"/>
                  <a:pt x="1129941" y="66788"/>
                </a:cubicBezTo>
                <a:lnTo>
                  <a:pt x="1266938" y="182527"/>
                </a:lnTo>
                <a:lnTo>
                  <a:pt x="1238920" y="10100"/>
                </a:lnTo>
                <a:lnTo>
                  <a:pt x="1298540" y="0"/>
                </a:lnTo>
                <a:lnTo>
                  <a:pt x="1337229" y="253632"/>
                </a:lnTo>
                <a:close/>
                <a:moveTo>
                  <a:pt x="2523858" y="2233086"/>
                </a:moveTo>
                <a:lnTo>
                  <a:pt x="2548700" y="2184135"/>
                </a:lnTo>
                <a:lnTo>
                  <a:pt x="2747028" y="2135998"/>
                </a:lnTo>
                <a:lnTo>
                  <a:pt x="2606691" y="2068803"/>
                </a:lnTo>
                <a:lnTo>
                  <a:pt x="2633651" y="2015454"/>
                </a:lnTo>
                <a:lnTo>
                  <a:pt x="2864477" y="2127039"/>
                </a:lnTo>
                <a:lnTo>
                  <a:pt x="2837762" y="2180144"/>
                </a:lnTo>
                <a:lnTo>
                  <a:pt x="2832142" y="2177456"/>
                </a:lnTo>
                <a:cubicBezTo>
                  <a:pt x="2824323" y="2173546"/>
                  <a:pt x="2811047" y="2172976"/>
                  <a:pt x="2797363" y="2176886"/>
                </a:cubicBezTo>
                <a:lnTo>
                  <a:pt x="2622981" y="2218587"/>
                </a:lnTo>
                <a:lnTo>
                  <a:pt x="2778467" y="2298245"/>
                </a:lnTo>
                <a:lnTo>
                  <a:pt x="2751263" y="2352245"/>
                </a:lnTo>
                <a:lnTo>
                  <a:pt x="2523858" y="2233086"/>
                </a:lnTo>
                <a:close/>
                <a:moveTo>
                  <a:pt x="230989" y="2015454"/>
                </a:moveTo>
                <a:lnTo>
                  <a:pt x="257542" y="2070513"/>
                </a:lnTo>
                <a:lnTo>
                  <a:pt x="168436" y="2113437"/>
                </a:lnTo>
                <a:cubicBezTo>
                  <a:pt x="203297" y="2137709"/>
                  <a:pt x="257786" y="2157012"/>
                  <a:pt x="298755" y="2155953"/>
                </a:cubicBezTo>
                <a:lnTo>
                  <a:pt x="326936" y="2214352"/>
                </a:lnTo>
                <a:cubicBezTo>
                  <a:pt x="278067" y="2218425"/>
                  <a:pt x="213641" y="2195375"/>
                  <a:pt x="173894" y="2171021"/>
                </a:cubicBezTo>
                <a:lnTo>
                  <a:pt x="101404" y="2336933"/>
                </a:lnTo>
                <a:lnTo>
                  <a:pt x="68336" y="2268353"/>
                </a:lnTo>
                <a:lnTo>
                  <a:pt x="128608" y="2132740"/>
                </a:lnTo>
                <a:lnTo>
                  <a:pt x="26634" y="2181935"/>
                </a:lnTo>
                <a:lnTo>
                  <a:pt x="0" y="2126876"/>
                </a:lnTo>
                <a:lnTo>
                  <a:pt x="230989" y="2015454"/>
                </a:lnTo>
                <a:close/>
                <a:moveTo>
                  <a:pt x="682542" y="2722349"/>
                </a:moveTo>
                <a:cubicBezTo>
                  <a:pt x="701275" y="2735137"/>
                  <a:pt x="720090" y="2735544"/>
                  <a:pt x="731248" y="2719173"/>
                </a:cubicBezTo>
                <a:cubicBezTo>
                  <a:pt x="741185" y="2704675"/>
                  <a:pt x="737357" y="2690095"/>
                  <a:pt x="714959" y="2674783"/>
                </a:cubicBezTo>
                <a:lnTo>
                  <a:pt x="681972" y="2652303"/>
                </a:lnTo>
                <a:lnTo>
                  <a:pt x="649555" y="2699869"/>
                </a:lnTo>
                <a:lnTo>
                  <a:pt x="682542" y="2722349"/>
                </a:lnTo>
                <a:close/>
                <a:moveTo>
                  <a:pt x="635465" y="2819273"/>
                </a:moveTo>
                <a:cubicBezTo>
                  <a:pt x="657863" y="2834504"/>
                  <a:pt x="675293" y="2831735"/>
                  <a:pt x="686207" y="2815771"/>
                </a:cubicBezTo>
                <a:cubicBezTo>
                  <a:pt x="695900" y="2801599"/>
                  <a:pt x="693130" y="2784169"/>
                  <a:pt x="670162" y="2768449"/>
                </a:cubicBezTo>
                <a:lnTo>
                  <a:pt x="624225" y="2737092"/>
                </a:lnTo>
                <a:lnTo>
                  <a:pt x="589527" y="2787916"/>
                </a:lnTo>
                <a:lnTo>
                  <a:pt x="635465" y="2819273"/>
                </a:lnTo>
                <a:close/>
                <a:moveTo>
                  <a:pt x="657456" y="2579732"/>
                </a:moveTo>
                <a:lnTo>
                  <a:pt x="741267" y="2636909"/>
                </a:lnTo>
                <a:cubicBezTo>
                  <a:pt x="802109" y="2678367"/>
                  <a:pt x="808706" y="2713553"/>
                  <a:pt x="786226" y="2746458"/>
                </a:cubicBezTo>
                <a:cubicBezTo>
                  <a:pt x="773032" y="2765843"/>
                  <a:pt x="752425" y="2775291"/>
                  <a:pt x="727420" y="2771544"/>
                </a:cubicBezTo>
                <a:cubicBezTo>
                  <a:pt x="750389" y="2798260"/>
                  <a:pt x="752507" y="2826359"/>
                  <a:pt x="735158" y="2851771"/>
                </a:cubicBezTo>
                <a:cubicBezTo>
                  <a:pt x="711375" y="2886550"/>
                  <a:pt x="671139" y="2899419"/>
                  <a:pt x="609727" y="2857554"/>
                </a:cubicBezTo>
                <a:lnTo>
                  <a:pt x="512884" y="2791499"/>
                </a:lnTo>
                <a:lnTo>
                  <a:pt x="657456" y="2579732"/>
                </a:lnTo>
                <a:close/>
                <a:moveTo>
                  <a:pt x="2886469" y="1944105"/>
                </a:moveTo>
                <a:lnTo>
                  <a:pt x="2857961" y="1893688"/>
                </a:lnTo>
                <a:cubicBezTo>
                  <a:pt x="2886061" y="1877968"/>
                  <a:pt x="2902188" y="1859072"/>
                  <a:pt x="2907564" y="1831786"/>
                </a:cubicBezTo>
                <a:cubicBezTo>
                  <a:pt x="2912369" y="1807352"/>
                  <a:pt x="2905772" y="1788130"/>
                  <a:pt x="2887446" y="1784465"/>
                </a:cubicBezTo>
                <a:cubicBezTo>
                  <a:pt x="2866595" y="1780392"/>
                  <a:pt x="2852749" y="1804420"/>
                  <a:pt x="2842568" y="1829262"/>
                </a:cubicBezTo>
                <a:cubicBezTo>
                  <a:pt x="2825382" y="1874791"/>
                  <a:pt x="2797445" y="1915679"/>
                  <a:pt x="2743933" y="1905091"/>
                </a:cubicBezTo>
                <a:cubicBezTo>
                  <a:pt x="2696122" y="1895642"/>
                  <a:pt x="2674131" y="1852067"/>
                  <a:pt x="2685941" y="1792039"/>
                </a:cubicBezTo>
                <a:cubicBezTo>
                  <a:pt x="2694005" y="1751478"/>
                  <a:pt x="2710294" y="1723704"/>
                  <a:pt x="2745318" y="1701468"/>
                </a:cubicBezTo>
                <a:lnTo>
                  <a:pt x="2772603" y="1750501"/>
                </a:lnTo>
                <a:cubicBezTo>
                  <a:pt x="2752648" y="1762636"/>
                  <a:pt x="2740186" y="1780311"/>
                  <a:pt x="2735544" y="1803687"/>
                </a:cubicBezTo>
                <a:cubicBezTo>
                  <a:pt x="2730738" y="1828121"/>
                  <a:pt x="2736603" y="1843515"/>
                  <a:pt x="2751019" y="1846366"/>
                </a:cubicBezTo>
                <a:cubicBezTo>
                  <a:pt x="2768938" y="1849868"/>
                  <a:pt x="2782295" y="1831542"/>
                  <a:pt x="2792558" y="1804094"/>
                </a:cubicBezTo>
                <a:cubicBezTo>
                  <a:pt x="2811617" y="1754817"/>
                  <a:pt x="2837029" y="1714011"/>
                  <a:pt x="2894125" y="1725333"/>
                </a:cubicBezTo>
                <a:cubicBezTo>
                  <a:pt x="2951302" y="1736654"/>
                  <a:pt x="2968732" y="1788211"/>
                  <a:pt x="2957736" y="1843597"/>
                </a:cubicBezTo>
                <a:cubicBezTo>
                  <a:pt x="2948533" y="1891000"/>
                  <a:pt x="2924342" y="1922439"/>
                  <a:pt x="2886469" y="1944105"/>
                </a:cubicBezTo>
                <a:moveTo>
                  <a:pt x="2714367" y="1367120"/>
                </a:moveTo>
                <a:lnTo>
                  <a:pt x="2701417" y="1307337"/>
                </a:lnTo>
                <a:lnTo>
                  <a:pt x="2798096" y="1286323"/>
                </a:lnTo>
                <a:cubicBezTo>
                  <a:pt x="2769834" y="1254558"/>
                  <a:pt x="2721453" y="1223200"/>
                  <a:pt x="2681299" y="1214648"/>
                </a:cubicBezTo>
                <a:lnTo>
                  <a:pt x="2667534" y="1151281"/>
                </a:lnTo>
                <a:cubicBezTo>
                  <a:pt x="2715996" y="1158774"/>
                  <a:pt x="2773255" y="1196159"/>
                  <a:pt x="2806241" y="1229146"/>
                </a:cubicBezTo>
                <a:lnTo>
                  <a:pt x="2915464" y="1084737"/>
                </a:lnTo>
                <a:lnTo>
                  <a:pt x="2931591" y="1159181"/>
                </a:lnTo>
                <a:lnTo>
                  <a:pt x="2841346" y="1276956"/>
                </a:lnTo>
                <a:lnTo>
                  <a:pt x="2951954" y="1252929"/>
                </a:lnTo>
                <a:lnTo>
                  <a:pt x="2964904" y="1312713"/>
                </a:lnTo>
                <a:lnTo>
                  <a:pt x="2714367" y="1367120"/>
                </a:lnTo>
                <a:close/>
                <a:moveTo>
                  <a:pt x="966717" y="338990"/>
                </a:moveTo>
                <a:lnTo>
                  <a:pt x="791521" y="421661"/>
                </a:lnTo>
                <a:lnTo>
                  <a:pt x="769774" y="375642"/>
                </a:lnTo>
                <a:lnTo>
                  <a:pt x="889667" y="319036"/>
                </a:lnTo>
                <a:lnTo>
                  <a:pt x="868409" y="273994"/>
                </a:lnTo>
                <a:lnTo>
                  <a:pt x="768308" y="321235"/>
                </a:lnTo>
                <a:lnTo>
                  <a:pt x="746642" y="275216"/>
                </a:lnTo>
                <a:lnTo>
                  <a:pt x="846662" y="227976"/>
                </a:lnTo>
                <a:lnTo>
                  <a:pt x="823693" y="179269"/>
                </a:lnTo>
                <a:lnTo>
                  <a:pt x="703800" y="235876"/>
                </a:lnTo>
                <a:lnTo>
                  <a:pt x="682053" y="189776"/>
                </a:lnTo>
                <a:lnTo>
                  <a:pt x="857331" y="107105"/>
                </a:lnTo>
                <a:lnTo>
                  <a:pt x="966717" y="338990"/>
                </a:lnTo>
                <a:close/>
                <a:moveTo>
                  <a:pt x="958084" y="2745481"/>
                </a:moveTo>
                <a:lnTo>
                  <a:pt x="1142891" y="2803635"/>
                </a:lnTo>
                <a:lnTo>
                  <a:pt x="1127660" y="2852179"/>
                </a:lnTo>
                <a:lnTo>
                  <a:pt x="1001170" y="2812350"/>
                </a:lnTo>
                <a:lnTo>
                  <a:pt x="986265" y="2859835"/>
                </a:lnTo>
                <a:lnTo>
                  <a:pt x="1091742" y="2893066"/>
                </a:lnTo>
                <a:lnTo>
                  <a:pt x="1076510" y="2941610"/>
                </a:lnTo>
                <a:lnTo>
                  <a:pt x="970953" y="2908460"/>
                </a:lnTo>
                <a:lnTo>
                  <a:pt x="954826" y="2959773"/>
                </a:lnTo>
                <a:lnTo>
                  <a:pt x="1081316" y="2999601"/>
                </a:lnTo>
                <a:lnTo>
                  <a:pt x="1066004" y="3048226"/>
                </a:lnTo>
                <a:lnTo>
                  <a:pt x="881196" y="2990072"/>
                </a:lnTo>
                <a:lnTo>
                  <a:pt x="958084" y="2745481"/>
                </a:lnTo>
                <a:close/>
                <a:moveTo>
                  <a:pt x="2163772" y="2789545"/>
                </a:moveTo>
                <a:lnTo>
                  <a:pt x="2148541" y="2687489"/>
                </a:lnTo>
                <a:lnTo>
                  <a:pt x="2234307" y="2745562"/>
                </a:lnTo>
                <a:lnTo>
                  <a:pt x="2163772" y="2789545"/>
                </a:lnTo>
                <a:close/>
                <a:moveTo>
                  <a:pt x="2327729" y="2808767"/>
                </a:moveTo>
                <a:lnTo>
                  <a:pt x="2379531" y="2770322"/>
                </a:lnTo>
                <a:lnTo>
                  <a:pt x="2144876" y="2619479"/>
                </a:lnTo>
                <a:lnTo>
                  <a:pt x="2090305" y="2653851"/>
                </a:lnTo>
                <a:lnTo>
                  <a:pt x="2125247" y="2930370"/>
                </a:lnTo>
                <a:lnTo>
                  <a:pt x="2180469" y="2901455"/>
                </a:lnTo>
                <a:lnTo>
                  <a:pt x="2171999" y="2844523"/>
                </a:lnTo>
                <a:lnTo>
                  <a:pt x="2280570" y="2776839"/>
                </a:lnTo>
                <a:lnTo>
                  <a:pt x="2327729" y="2808767"/>
                </a:lnTo>
                <a:close/>
                <a:moveTo>
                  <a:pt x="1432198" y="2344752"/>
                </a:moveTo>
                <a:cubicBezTo>
                  <a:pt x="1337880" y="2344752"/>
                  <a:pt x="1297563" y="2415450"/>
                  <a:pt x="1173028" y="2415450"/>
                </a:cubicBezTo>
                <a:cubicBezTo>
                  <a:pt x="1221001" y="2429622"/>
                  <a:pt x="1324930" y="2452591"/>
                  <a:pt x="1432198" y="2452591"/>
                </a:cubicBezTo>
                <a:cubicBezTo>
                  <a:pt x="1539548" y="2452591"/>
                  <a:pt x="1643395" y="2429622"/>
                  <a:pt x="1691368" y="2415450"/>
                </a:cubicBezTo>
                <a:cubicBezTo>
                  <a:pt x="1566833" y="2415450"/>
                  <a:pt x="1526516" y="2344752"/>
                  <a:pt x="1432198" y="2344752"/>
                </a:cubicBezTo>
                <a:moveTo>
                  <a:pt x="1917878" y="2191872"/>
                </a:moveTo>
                <a:cubicBezTo>
                  <a:pt x="1878782" y="2213538"/>
                  <a:pt x="1839605" y="2227873"/>
                  <a:pt x="1768338" y="2227873"/>
                </a:cubicBezTo>
                <a:cubicBezTo>
                  <a:pt x="1697070" y="2227873"/>
                  <a:pt x="1658300" y="2211420"/>
                  <a:pt x="1619205" y="2189755"/>
                </a:cubicBezTo>
                <a:cubicBezTo>
                  <a:pt x="1575711" y="2165646"/>
                  <a:pt x="1525294" y="2135021"/>
                  <a:pt x="1432117" y="2134288"/>
                </a:cubicBezTo>
                <a:cubicBezTo>
                  <a:pt x="1338939" y="2135102"/>
                  <a:pt x="1288522" y="2165646"/>
                  <a:pt x="1245028" y="2189755"/>
                </a:cubicBezTo>
                <a:cubicBezTo>
                  <a:pt x="1205933" y="2211420"/>
                  <a:pt x="1167163" y="2227873"/>
                  <a:pt x="1095895" y="2227873"/>
                </a:cubicBezTo>
                <a:cubicBezTo>
                  <a:pt x="1024628" y="2227873"/>
                  <a:pt x="985451" y="2213538"/>
                  <a:pt x="946355" y="2191872"/>
                </a:cubicBezTo>
                <a:cubicBezTo>
                  <a:pt x="902373" y="2167438"/>
                  <a:pt x="843485" y="2127446"/>
                  <a:pt x="745013" y="2138442"/>
                </a:cubicBezTo>
                <a:cubicBezTo>
                  <a:pt x="893984" y="2330010"/>
                  <a:pt x="1098502" y="2327077"/>
                  <a:pt x="1098502" y="2327077"/>
                </a:cubicBezTo>
                <a:cubicBezTo>
                  <a:pt x="1188747" y="2327077"/>
                  <a:pt x="1239979" y="2308670"/>
                  <a:pt x="1283961" y="2284235"/>
                </a:cubicBezTo>
                <a:cubicBezTo>
                  <a:pt x="1322486" y="2262814"/>
                  <a:pt x="1362559" y="2236995"/>
                  <a:pt x="1432117" y="2236343"/>
                </a:cubicBezTo>
                <a:cubicBezTo>
                  <a:pt x="1501674" y="2236995"/>
                  <a:pt x="1541665" y="2262733"/>
                  <a:pt x="1580272" y="2284235"/>
                </a:cubicBezTo>
                <a:cubicBezTo>
                  <a:pt x="1624336" y="2308670"/>
                  <a:pt x="1675486" y="2327077"/>
                  <a:pt x="1765731" y="2327077"/>
                </a:cubicBezTo>
                <a:cubicBezTo>
                  <a:pt x="1765731" y="2327077"/>
                  <a:pt x="1970250" y="2330010"/>
                  <a:pt x="2119220" y="2138442"/>
                </a:cubicBezTo>
                <a:cubicBezTo>
                  <a:pt x="2020829" y="2127446"/>
                  <a:pt x="1961942" y="2167356"/>
                  <a:pt x="1917878" y="2191872"/>
                </a:cubicBezTo>
                <a:moveTo>
                  <a:pt x="2114577" y="1920077"/>
                </a:moveTo>
                <a:cubicBezTo>
                  <a:pt x="2016757" y="1920077"/>
                  <a:pt x="1965607" y="1957951"/>
                  <a:pt x="1920403" y="1983037"/>
                </a:cubicBezTo>
                <a:cubicBezTo>
                  <a:pt x="1880330" y="2005273"/>
                  <a:pt x="1845796" y="2026857"/>
                  <a:pt x="1772736" y="2026857"/>
                </a:cubicBezTo>
                <a:cubicBezTo>
                  <a:pt x="1699676" y="2026857"/>
                  <a:pt x="1665060" y="2005273"/>
                  <a:pt x="1624988" y="1983037"/>
                </a:cubicBezTo>
                <a:cubicBezTo>
                  <a:pt x="1580109" y="1958114"/>
                  <a:pt x="1528878" y="1929933"/>
                  <a:pt x="1432198" y="1929525"/>
                </a:cubicBezTo>
                <a:cubicBezTo>
                  <a:pt x="1335437" y="1929851"/>
                  <a:pt x="1284287" y="1958114"/>
                  <a:pt x="1239408" y="1983037"/>
                </a:cubicBezTo>
                <a:cubicBezTo>
                  <a:pt x="1199336" y="2005273"/>
                  <a:pt x="1164801" y="2026857"/>
                  <a:pt x="1091660" y="2026857"/>
                </a:cubicBezTo>
                <a:cubicBezTo>
                  <a:pt x="1018600" y="2026857"/>
                  <a:pt x="983984" y="2005273"/>
                  <a:pt x="943993" y="1983037"/>
                </a:cubicBezTo>
                <a:cubicBezTo>
                  <a:pt x="898870" y="1957951"/>
                  <a:pt x="847639" y="1920077"/>
                  <a:pt x="749819" y="1920077"/>
                </a:cubicBezTo>
                <a:cubicBezTo>
                  <a:pt x="687999" y="1920077"/>
                  <a:pt x="614125" y="1939543"/>
                  <a:pt x="614125" y="1939543"/>
                </a:cubicBezTo>
                <a:lnTo>
                  <a:pt x="667148" y="2031825"/>
                </a:lnTo>
                <a:cubicBezTo>
                  <a:pt x="667148" y="2031825"/>
                  <a:pt x="711538" y="2023843"/>
                  <a:pt x="749737" y="2023843"/>
                </a:cubicBezTo>
                <a:cubicBezTo>
                  <a:pt x="822797" y="2023843"/>
                  <a:pt x="862218" y="2045346"/>
                  <a:pt x="902291" y="2067581"/>
                </a:cubicBezTo>
                <a:cubicBezTo>
                  <a:pt x="947414" y="2092667"/>
                  <a:pt x="985043" y="2127283"/>
                  <a:pt x="1082945" y="2127283"/>
                </a:cubicBezTo>
                <a:cubicBezTo>
                  <a:pt x="1180847" y="2127283"/>
                  <a:pt x="1234196" y="2095600"/>
                  <a:pt x="1279237" y="2070513"/>
                </a:cubicBezTo>
                <a:cubicBezTo>
                  <a:pt x="1319065" y="2048441"/>
                  <a:pt x="1360034" y="2029300"/>
                  <a:pt x="1432198" y="2029056"/>
                </a:cubicBezTo>
                <a:cubicBezTo>
                  <a:pt x="1504280" y="2029300"/>
                  <a:pt x="1545330" y="2048359"/>
                  <a:pt x="1585159" y="2070513"/>
                </a:cubicBezTo>
                <a:cubicBezTo>
                  <a:pt x="1630282" y="2095600"/>
                  <a:pt x="1683631" y="2127283"/>
                  <a:pt x="1781451" y="2127283"/>
                </a:cubicBezTo>
                <a:cubicBezTo>
                  <a:pt x="1879353" y="2127283"/>
                  <a:pt x="1916982" y="2092749"/>
                  <a:pt x="1962105" y="2067581"/>
                </a:cubicBezTo>
                <a:cubicBezTo>
                  <a:pt x="2002177" y="2045346"/>
                  <a:pt x="2041517" y="2023843"/>
                  <a:pt x="2114658" y="2023843"/>
                </a:cubicBezTo>
                <a:cubicBezTo>
                  <a:pt x="2152858" y="2023843"/>
                  <a:pt x="2197248" y="2031825"/>
                  <a:pt x="2197248" y="2031825"/>
                </a:cubicBezTo>
                <a:lnTo>
                  <a:pt x="2250271" y="1939543"/>
                </a:lnTo>
                <a:cubicBezTo>
                  <a:pt x="2250271" y="1939625"/>
                  <a:pt x="2176397" y="1920077"/>
                  <a:pt x="2114577" y="1920077"/>
                </a:cubicBezTo>
                <a:moveTo>
                  <a:pt x="1038800" y="776941"/>
                </a:moveTo>
                <a:lnTo>
                  <a:pt x="961016" y="759349"/>
                </a:lnTo>
                <a:lnTo>
                  <a:pt x="1015179" y="817910"/>
                </a:lnTo>
                <a:lnTo>
                  <a:pt x="961016" y="876472"/>
                </a:lnTo>
                <a:lnTo>
                  <a:pt x="1038800" y="858879"/>
                </a:lnTo>
                <a:lnTo>
                  <a:pt x="1062420" y="935034"/>
                </a:lnTo>
                <a:lnTo>
                  <a:pt x="1086040" y="858879"/>
                </a:lnTo>
                <a:lnTo>
                  <a:pt x="1163824" y="876472"/>
                </a:lnTo>
                <a:lnTo>
                  <a:pt x="1109660" y="817910"/>
                </a:lnTo>
                <a:lnTo>
                  <a:pt x="1163824" y="759349"/>
                </a:lnTo>
                <a:lnTo>
                  <a:pt x="1086040" y="776941"/>
                </a:lnTo>
                <a:lnTo>
                  <a:pt x="1062420" y="700787"/>
                </a:lnTo>
                <a:lnTo>
                  <a:pt x="1038800" y="776941"/>
                </a:lnTo>
                <a:close/>
                <a:moveTo>
                  <a:pt x="2027427" y="1425438"/>
                </a:moveTo>
                <a:lnTo>
                  <a:pt x="2052106" y="1425438"/>
                </a:lnTo>
                <a:lnTo>
                  <a:pt x="2052106" y="1389030"/>
                </a:lnTo>
                <a:cubicBezTo>
                  <a:pt x="2052106" y="1389030"/>
                  <a:pt x="2020422" y="1382514"/>
                  <a:pt x="2020422" y="1349446"/>
                </a:cubicBezTo>
                <a:lnTo>
                  <a:pt x="2020178" y="1349446"/>
                </a:lnTo>
                <a:lnTo>
                  <a:pt x="2018467" y="1317681"/>
                </a:lnTo>
                <a:lnTo>
                  <a:pt x="2049011" y="1292920"/>
                </a:lnTo>
                <a:lnTo>
                  <a:pt x="2055119" y="1227517"/>
                </a:lnTo>
                <a:lnTo>
                  <a:pt x="2010485" y="1227517"/>
                </a:lnTo>
                <a:lnTo>
                  <a:pt x="2004702" y="1273861"/>
                </a:lnTo>
                <a:lnTo>
                  <a:pt x="1961535" y="1273861"/>
                </a:lnTo>
                <a:lnTo>
                  <a:pt x="1955182" y="1227517"/>
                </a:lnTo>
                <a:lnTo>
                  <a:pt x="1930584" y="1227517"/>
                </a:lnTo>
                <a:lnTo>
                  <a:pt x="1905905" y="1227517"/>
                </a:lnTo>
                <a:lnTo>
                  <a:pt x="1899552" y="1273861"/>
                </a:lnTo>
                <a:lnTo>
                  <a:pt x="1856384" y="1273861"/>
                </a:lnTo>
                <a:lnTo>
                  <a:pt x="1850601" y="1227517"/>
                </a:lnTo>
                <a:lnTo>
                  <a:pt x="1805967" y="1227517"/>
                </a:lnTo>
                <a:lnTo>
                  <a:pt x="1812076" y="1292920"/>
                </a:lnTo>
                <a:lnTo>
                  <a:pt x="1842619" y="1317681"/>
                </a:lnTo>
                <a:lnTo>
                  <a:pt x="1840827" y="1349446"/>
                </a:lnTo>
                <a:lnTo>
                  <a:pt x="1840664" y="1349446"/>
                </a:lnTo>
                <a:cubicBezTo>
                  <a:pt x="1840664" y="1382514"/>
                  <a:pt x="1808899" y="1389030"/>
                  <a:pt x="1808899" y="1389030"/>
                </a:cubicBezTo>
                <a:lnTo>
                  <a:pt x="1808899" y="1425438"/>
                </a:lnTo>
                <a:lnTo>
                  <a:pt x="1833578" y="1425438"/>
                </a:lnTo>
                <a:cubicBezTo>
                  <a:pt x="1832519" y="1548263"/>
                  <a:pt x="1771514" y="1725821"/>
                  <a:pt x="1771514" y="1859153"/>
                </a:cubicBezTo>
                <a:lnTo>
                  <a:pt x="1930584" y="1859153"/>
                </a:lnTo>
                <a:lnTo>
                  <a:pt x="2089654" y="1859153"/>
                </a:lnTo>
                <a:cubicBezTo>
                  <a:pt x="2089491" y="1725740"/>
                  <a:pt x="2028486" y="1548263"/>
                  <a:pt x="2027427" y="1425438"/>
                </a:cubicBezTo>
                <a:moveTo>
                  <a:pt x="2029626" y="1184838"/>
                </a:moveTo>
                <a:lnTo>
                  <a:pt x="2029626" y="1163498"/>
                </a:lnTo>
                <a:cubicBezTo>
                  <a:pt x="2029626" y="1102248"/>
                  <a:pt x="1984584" y="1063967"/>
                  <a:pt x="1930421" y="1063967"/>
                </a:cubicBezTo>
                <a:cubicBezTo>
                  <a:pt x="1876257" y="1063967"/>
                  <a:pt x="1831216" y="1102248"/>
                  <a:pt x="1831216" y="1163498"/>
                </a:cubicBezTo>
                <a:lnTo>
                  <a:pt x="1831216" y="1184838"/>
                </a:lnTo>
                <a:lnTo>
                  <a:pt x="2029626" y="1184838"/>
                </a:lnTo>
                <a:close/>
                <a:moveTo>
                  <a:pt x="1030899" y="1425438"/>
                </a:moveTo>
                <a:lnTo>
                  <a:pt x="1055578" y="1425438"/>
                </a:lnTo>
                <a:lnTo>
                  <a:pt x="1055578" y="1389030"/>
                </a:lnTo>
                <a:cubicBezTo>
                  <a:pt x="1055578" y="1389030"/>
                  <a:pt x="1023813" y="1382514"/>
                  <a:pt x="1023813" y="1349446"/>
                </a:cubicBezTo>
                <a:lnTo>
                  <a:pt x="1023650" y="1349446"/>
                </a:lnTo>
                <a:lnTo>
                  <a:pt x="1021858" y="1317681"/>
                </a:lnTo>
                <a:lnTo>
                  <a:pt x="1052402" y="1292920"/>
                </a:lnTo>
                <a:lnTo>
                  <a:pt x="1058510" y="1227517"/>
                </a:lnTo>
                <a:lnTo>
                  <a:pt x="1013876" y="1227517"/>
                </a:lnTo>
                <a:lnTo>
                  <a:pt x="1008093" y="1273861"/>
                </a:lnTo>
                <a:lnTo>
                  <a:pt x="964925" y="1273861"/>
                </a:lnTo>
                <a:lnTo>
                  <a:pt x="958572" y="1227517"/>
                </a:lnTo>
                <a:lnTo>
                  <a:pt x="933893" y="1227517"/>
                </a:lnTo>
                <a:lnTo>
                  <a:pt x="909296" y="1227517"/>
                </a:lnTo>
                <a:lnTo>
                  <a:pt x="902943" y="1273861"/>
                </a:lnTo>
                <a:lnTo>
                  <a:pt x="859775" y="1273861"/>
                </a:lnTo>
                <a:lnTo>
                  <a:pt x="853992" y="1227517"/>
                </a:lnTo>
                <a:lnTo>
                  <a:pt x="809358" y="1227517"/>
                </a:lnTo>
                <a:lnTo>
                  <a:pt x="815385" y="1292920"/>
                </a:lnTo>
                <a:lnTo>
                  <a:pt x="845929" y="1317681"/>
                </a:lnTo>
                <a:lnTo>
                  <a:pt x="844137" y="1349446"/>
                </a:lnTo>
                <a:lnTo>
                  <a:pt x="843974" y="1349446"/>
                </a:lnTo>
                <a:cubicBezTo>
                  <a:pt x="843974" y="1382514"/>
                  <a:pt x="812209" y="1389030"/>
                  <a:pt x="812209" y="1389030"/>
                </a:cubicBezTo>
                <a:lnTo>
                  <a:pt x="812209" y="1425438"/>
                </a:lnTo>
                <a:lnTo>
                  <a:pt x="836888" y="1425438"/>
                </a:lnTo>
                <a:cubicBezTo>
                  <a:pt x="835829" y="1548263"/>
                  <a:pt x="774824" y="1725821"/>
                  <a:pt x="774824" y="1859153"/>
                </a:cubicBezTo>
                <a:lnTo>
                  <a:pt x="933812" y="1859153"/>
                </a:lnTo>
                <a:lnTo>
                  <a:pt x="1092882" y="1859153"/>
                </a:lnTo>
                <a:cubicBezTo>
                  <a:pt x="1092963" y="1725740"/>
                  <a:pt x="1031958" y="1548263"/>
                  <a:pt x="1030899" y="1425438"/>
                </a:cubicBezTo>
                <a:moveTo>
                  <a:pt x="1482289" y="622107"/>
                </a:moveTo>
                <a:cubicBezTo>
                  <a:pt x="1482289" y="594414"/>
                  <a:pt x="1459891" y="572016"/>
                  <a:pt x="1432198" y="572016"/>
                </a:cubicBezTo>
                <a:cubicBezTo>
                  <a:pt x="1404505" y="572016"/>
                  <a:pt x="1382107" y="594414"/>
                  <a:pt x="1382107" y="622107"/>
                </a:cubicBezTo>
                <a:cubicBezTo>
                  <a:pt x="1382107" y="649800"/>
                  <a:pt x="1404505" y="672198"/>
                  <a:pt x="1432198" y="672198"/>
                </a:cubicBezTo>
                <a:cubicBezTo>
                  <a:pt x="1459809" y="672198"/>
                  <a:pt x="1482289" y="649718"/>
                  <a:pt x="1482289" y="622107"/>
                </a:cubicBezTo>
                <a:moveTo>
                  <a:pt x="1636879" y="1314016"/>
                </a:moveTo>
                <a:lnTo>
                  <a:pt x="1227517" y="1314016"/>
                </a:lnTo>
                <a:lnTo>
                  <a:pt x="1227517" y="1375836"/>
                </a:lnTo>
                <a:cubicBezTo>
                  <a:pt x="1227517" y="1375836"/>
                  <a:pt x="1253010" y="1387157"/>
                  <a:pt x="1253010" y="1415501"/>
                </a:cubicBezTo>
                <a:cubicBezTo>
                  <a:pt x="1253010" y="1472189"/>
                  <a:pt x="1208865" y="1696907"/>
                  <a:pt x="1217336" y="1859072"/>
                </a:cubicBezTo>
                <a:lnTo>
                  <a:pt x="1359871" y="1859072"/>
                </a:lnTo>
                <a:lnTo>
                  <a:pt x="1370623" y="1705133"/>
                </a:lnTo>
                <a:cubicBezTo>
                  <a:pt x="1375347" y="1666282"/>
                  <a:pt x="1400351" y="1643558"/>
                  <a:pt x="1432117" y="1643558"/>
                </a:cubicBezTo>
                <a:cubicBezTo>
                  <a:pt x="1463963" y="1643558"/>
                  <a:pt x="1488886" y="1666201"/>
                  <a:pt x="1493610" y="1705133"/>
                </a:cubicBezTo>
                <a:lnTo>
                  <a:pt x="1504362" y="1859072"/>
                </a:lnTo>
                <a:lnTo>
                  <a:pt x="1646897" y="1859072"/>
                </a:lnTo>
                <a:cubicBezTo>
                  <a:pt x="1655368" y="1696907"/>
                  <a:pt x="1611223" y="1472271"/>
                  <a:pt x="1611223" y="1415501"/>
                </a:cubicBezTo>
                <a:cubicBezTo>
                  <a:pt x="1611223" y="1387157"/>
                  <a:pt x="1636716" y="1375836"/>
                  <a:pt x="1636716" y="1375836"/>
                </a:cubicBezTo>
                <a:lnTo>
                  <a:pt x="1636879" y="1314016"/>
                </a:lnTo>
                <a:moveTo>
                  <a:pt x="1033180" y="1184838"/>
                </a:moveTo>
                <a:lnTo>
                  <a:pt x="1033180" y="1163498"/>
                </a:lnTo>
                <a:cubicBezTo>
                  <a:pt x="1033180" y="1102248"/>
                  <a:pt x="988138" y="1063967"/>
                  <a:pt x="933975" y="1063967"/>
                </a:cubicBezTo>
                <a:cubicBezTo>
                  <a:pt x="879811" y="1063967"/>
                  <a:pt x="834770" y="1102248"/>
                  <a:pt x="834770" y="1163498"/>
                </a:cubicBezTo>
                <a:lnTo>
                  <a:pt x="834770" y="1184838"/>
                </a:lnTo>
                <a:lnTo>
                  <a:pt x="1033180" y="1184838"/>
                </a:lnTo>
                <a:close/>
                <a:moveTo>
                  <a:pt x="1588254" y="1265146"/>
                </a:moveTo>
                <a:cubicBezTo>
                  <a:pt x="1588254" y="1265146"/>
                  <a:pt x="1578236" y="1188340"/>
                  <a:pt x="1578236" y="1162846"/>
                </a:cubicBezTo>
                <a:cubicBezTo>
                  <a:pt x="1578236" y="1126032"/>
                  <a:pt x="1613585" y="1111860"/>
                  <a:pt x="1613585" y="1111860"/>
                </a:cubicBezTo>
                <a:lnTo>
                  <a:pt x="1617983" y="1029840"/>
                </a:lnTo>
                <a:lnTo>
                  <a:pt x="1550950" y="1029840"/>
                </a:lnTo>
                <a:lnTo>
                  <a:pt x="1544027" y="1081316"/>
                </a:lnTo>
                <a:lnTo>
                  <a:pt x="1484814" y="1081316"/>
                </a:lnTo>
                <a:lnTo>
                  <a:pt x="1477972" y="1029840"/>
                </a:lnTo>
                <a:lnTo>
                  <a:pt x="1386505" y="1029840"/>
                </a:lnTo>
                <a:lnTo>
                  <a:pt x="1379663" y="1081316"/>
                </a:lnTo>
                <a:lnTo>
                  <a:pt x="1320450" y="1081316"/>
                </a:lnTo>
                <a:lnTo>
                  <a:pt x="1313608" y="1029840"/>
                </a:lnTo>
                <a:lnTo>
                  <a:pt x="1246494" y="1029840"/>
                </a:lnTo>
                <a:lnTo>
                  <a:pt x="1250893" y="1111860"/>
                </a:lnTo>
                <a:cubicBezTo>
                  <a:pt x="1250893" y="1111860"/>
                  <a:pt x="1286241" y="1126032"/>
                  <a:pt x="1286241" y="1162846"/>
                </a:cubicBezTo>
                <a:cubicBezTo>
                  <a:pt x="1286241" y="1188340"/>
                  <a:pt x="1276223" y="1265146"/>
                  <a:pt x="1276223" y="1265146"/>
                </a:cubicBezTo>
                <a:lnTo>
                  <a:pt x="1588254" y="1265146"/>
                </a:lnTo>
                <a:close/>
                <a:moveTo>
                  <a:pt x="1795705" y="720009"/>
                </a:moveTo>
                <a:cubicBezTo>
                  <a:pt x="1768500" y="718543"/>
                  <a:pt x="1743577" y="728153"/>
                  <a:pt x="1724925" y="744688"/>
                </a:cubicBezTo>
                <a:cubicBezTo>
                  <a:pt x="1723622" y="745828"/>
                  <a:pt x="1724762" y="747945"/>
                  <a:pt x="1726473" y="747376"/>
                </a:cubicBezTo>
                <a:cubicBezTo>
                  <a:pt x="1738120" y="744036"/>
                  <a:pt x="1750908" y="743466"/>
                  <a:pt x="1764184" y="746642"/>
                </a:cubicBezTo>
                <a:cubicBezTo>
                  <a:pt x="1792284" y="753403"/>
                  <a:pt x="1814275" y="776941"/>
                  <a:pt x="1818917" y="805448"/>
                </a:cubicBezTo>
                <a:cubicBezTo>
                  <a:pt x="1826411" y="851386"/>
                  <a:pt x="1791143" y="891133"/>
                  <a:pt x="1746591" y="891133"/>
                </a:cubicBezTo>
                <a:cubicBezTo>
                  <a:pt x="1739586" y="891133"/>
                  <a:pt x="1732826" y="890155"/>
                  <a:pt x="1726392" y="888282"/>
                </a:cubicBezTo>
                <a:cubicBezTo>
                  <a:pt x="1724762" y="887793"/>
                  <a:pt x="1723704" y="889911"/>
                  <a:pt x="1724925" y="891051"/>
                </a:cubicBezTo>
                <a:cubicBezTo>
                  <a:pt x="1742274" y="906527"/>
                  <a:pt x="1765080" y="915893"/>
                  <a:pt x="1790085" y="915893"/>
                </a:cubicBezTo>
                <a:cubicBezTo>
                  <a:pt x="1845796" y="915893"/>
                  <a:pt x="1890593" y="869467"/>
                  <a:pt x="1887986" y="813186"/>
                </a:cubicBezTo>
                <a:cubicBezTo>
                  <a:pt x="1885787" y="763665"/>
                  <a:pt x="1845225" y="722778"/>
                  <a:pt x="1795705" y="720009"/>
                </a:cubicBezTo>
                <a:moveTo>
                  <a:pt x="1583041" y="967450"/>
                </a:moveTo>
                <a:lnTo>
                  <a:pt x="1583041" y="981948"/>
                </a:lnTo>
                <a:lnTo>
                  <a:pt x="1281273" y="981948"/>
                </a:lnTo>
                <a:lnTo>
                  <a:pt x="1281273" y="967450"/>
                </a:lnTo>
                <a:cubicBezTo>
                  <a:pt x="1281273" y="932509"/>
                  <a:pt x="1432198" y="702416"/>
                  <a:pt x="1432198" y="702416"/>
                </a:cubicBezTo>
                <a:cubicBezTo>
                  <a:pt x="1432198" y="702416"/>
                  <a:pt x="1583041" y="932509"/>
                  <a:pt x="1583041" y="967450"/>
                </a:cubicBezTo>
                <a:close/>
              </a:path>
            </a:pathLst>
          </a:custGeom>
          <a:solidFill>
            <a:srgbClr val="0D142D"/>
          </a:solidFill>
          <a:ln w="8132" cap="flat">
            <a:noFill/>
            <a:prstDash val="solid"/>
            <a:miter/>
          </a:ln>
        </p:spPr>
        <p:txBody>
          <a:bodyPr rtlCol="0" anchor="ctr"/>
          <a:lstStyle/>
          <a:p>
            <a:endParaRPr lang="da-DK" sz="1013" dirty="0"/>
          </a:p>
        </p:txBody>
      </p:sp>
      <p:sp>
        <p:nvSpPr>
          <p:cNvPr id="4" name="Date_GeneralDate"/>
          <p:cNvSpPr>
            <a:spLocks noGrp="1"/>
          </p:cNvSpPr>
          <p:nvPr>
            <p:ph type="dt" sz="half" idx="10"/>
          </p:nvPr>
        </p:nvSpPr>
        <p:spPr>
          <a:xfrm>
            <a:off x="0" y="9984000"/>
            <a:ext cx="0" cy="0"/>
          </a:xfrm>
        </p:spPr>
        <p:txBody>
          <a:bodyPr/>
          <a:lstStyle>
            <a:lvl1pPr>
              <a:defRPr>
                <a:noFill/>
              </a:defRPr>
            </a:lvl1pPr>
          </a:lstStyle>
          <a:p>
            <a:fld id="{25283B58-4CBD-46F3-8ADF-776B253825E2}" type="datetimeFigureOut">
              <a:rPr lang="da-DK" smtClean="0"/>
              <a:t>01-10-2024</a:t>
            </a:fld>
            <a:endParaRPr lang="da-DK"/>
          </a:p>
        </p:txBody>
      </p:sp>
      <p:sp>
        <p:nvSpPr>
          <p:cNvPr id="5" name="FLD_PresentationTitle"/>
          <p:cNvSpPr>
            <a:spLocks noGrp="1"/>
          </p:cNvSpPr>
          <p:nvPr>
            <p:ph type="ftr" sz="quarter" idx="11"/>
          </p:nvPr>
        </p:nvSpPr>
        <p:spPr>
          <a:xfrm>
            <a:off x="0" y="9984000"/>
            <a:ext cx="0" cy="0"/>
          </a:xfrm>
        </p:spPr>
        <p:txBody>
          <a:bodyPr/>
          <a:lstStyle>
            <a:lvl1pPr>
              <a:defRPr>
                <a:noFill/>
              </a:defRPr>
            </a:lvl1pPr>
          </a:lstStyle>
          <a:p>
            <a:endParaRPr lang="da-DK"/>
          </a:p>
        </p:txBody>
      </p:sp>
      <p:sp>
        <p:nvSpPr>
          <p:cNvPr id="6" name="Slide Number Placeholder 5"/>
          <p:cNvSpPr>
            <a:spLocks noGrp="1"/>
          </p:cNvSpPr>
          <p:nvPr>
            <p:ph type="sldNum" sz="quarter" idx="12"/>
          </p:nvPr>
        </p:nvSpPr>
        <p:spPr>
          <a:xfrm>
            <a:off x="0" y="9984000"/>
            <a:ext cx="0" cy="0"/>
          </a:xfrm>
        </p:spPr>
        <p:txBody>
          <a:bodyPr/>
          <a:lstStyle>
            <a:lvl1pPr>
              <a:defRPr>
                <a:noFill/>
              </a:defRPr>
            </a:lvl1pPr>
          </a:lstStyle>
          <a:p>
            <a:fld id="{3FC29278-F312-4A1B-A949-CBCEFDC69B19}" type="slidenum">
              <a:rPr lang="da-DK" smtClean="0"/>
              <a:t>‹nr.›</a:t>
            </a:fld>
            <a:endParaRPr lang="da-DK"/>
          </a:p>
        </p:txBody>
      </p:sp>
      <p:sp>
        <p:nvSpPr>
          <p:cNvPr id="16" name="Picture Placeholder 15">
            <a:extLst>
              <a:ext uri="{FF2B5EF4-FFF2-40B4-BE49-F238E27FC236}">
                <a16:creationId xmlns:a16="http://schemas.microsoft.com/office/drawing/2014/main" id="{07127C84-7B2A-461F-B4C4-EA860EEF58CC}"/>
              </a:ext>
            </a:extLst>
          </p:cNvPr>
          <p:cNvSpPr>
            <a:spLocks noGrp="1"/>
          </p:cNvSpPr>
          <p:nvPr>
            <p:ph type="pic" sz="quarter" idx="17"/>
          </p:nvPr>
        </p:nvSpPr>
        <p:spPr>
          <a:xfrm>
            <a:off x="4572450" y="0"/>
            <a:ext cx="2285550" cy="9906000"/>
          </a:xfrm>
        </p:spPr>
        <p:txBody>
          <a:bodyPr tIns="36000"/>
          <a:lstStyle>
            <a:lvl1pPr marL="0" indent="0" algn="ctr">
              <a:buNone/>
              <a:defRPr/>
            </a:lvl1pPr>
          </a:lstStyle>
          <a:p>
            <a:r>
              <a:rPr lang="da-DK"/>
              <a:t>Klik på ikonet for at tilføje et billede</a:t>
            </a:r>
          </a:p>
        </p:txBody>
      </p:sp>
      <p:sp>
        <p:nvSpPr>
          <p:cNvPr id="19" name="Text Placeholder 7">
            <a:extLst>
              <a:ext uri="{FF2B5EF4-FFF2-40B4-BE49-F238E27FC236}">
                <a16:creationId xmlns:a16="http://schemas.microsoft.com/office/drawing/2014/main" id="{3BA9EC6C-D882-4644-AA8C-C638EA2AB27D}"/>
              </a:ext>
            </a:extLst>
          </p:cNvPr>
          <p:cNvSpPr>
            <a:spLocks noGrp="1"/>
          </p:cNvSpPr>
          <p:nvPr>
            <p:ph type="body" sz="quarter" idx="18" hasCustomPrompt="1"/>
          </p:nvPr>
        </p:nvSpPr>
        <p:spPr>
          <a:xfrm>
            <a:off x="407744" y="448249"/>
            <a:ext cx="1460624" cy="260000"/>
          </a:xfrm>
        </p:spPr>
        <p:txBody>
          <a:bodyPr anchor="b" anchorCtr="0"/>
          <a:lstStyle>
            <a:lvl1pPr marL="0" indent="0">
              <a:spcAft>
                <a:spcPts val="0"/>
              </a:spcAft>
              <a:buNone/>
              <a:defRPr sz="563">
                <a:solidFill>
                  <a:schemeClr val="tx1"/>
                </a:solidFill>
                <a:latin typeface="KBH Tekst" panose="00000500000000000000" pitchFamily="2" charset="0"/>
              </a:defRPr>
            </a:lvl1pPr>
            <a:lvl2pPr marL="0" indent="0">
              <a:spcAft>
                <a:spcPts val="0"/>
              </a:spcAft>
              <a:buNone/>
              <a:defRPr sz="563">
                <a:solidFill>
                  <a:schemeClr val="tx1"/>
                </a:solidFill>
                <a:latin typeface="KBH Tekst" panose="00000500000000000000" pitchFamily="2" charset="0"/>
              </a:defRPr>
            </a:lvl2pPr>
            <a:lvl3pPr marL="0" indent="0">
              <a:spcAft>
                <a:spcPts val="0"/>
              </a:spcAft>
              <a:buNone/>
              <a:defRPr sz="563">
                <a:solidFill>
                  <a:schemeClr val="tx1"/>
                </a:solidFill>
                <a:latin typeface="KBH Tekst" panose="00000500000000000000" pitchFamily="2" charset="0"/>
              </a:defRPr>
            </a:lvl3pPr>
            <a:lvl4pPr marL="0" indent="0">
              <a:spcAft>
                <a:spcPts val="0"/>
              </a:spcAft>
              <a:buNone/>
              <a:defRPr sz="563">
                <a:solidFill>
                  <a:schemeClr val="tx1"/>
                </a:solidFill>
                <a:latin typeface="KBH Tekst" panose="00000500000000000000" pitchFamily="2" charset="0"/>
              </a:defRPr>
            </a:lvl4pPr>
            <a:lvl5pPr marL="0" indent="0">
              <a:spcAft>
                <a:spcPts val="0"/>
              </a:spcAft>
              <a:buNone/>
              <a:defRPr sz="563">
                <a:solidFill>
                  <a:schemeClr val="tx1"/>
                </a:solidFill>
                <a:latin typeface="KBH Tekst" panose="00000500000000000000" pitchFamily="2" charset="0"/>
              </a:defRPr>
            </a:lvl5pPr>
          </a:lstStyle>
          <a:p>
            <a:pPr lvl="0"/>
            <a:r>
              <a:rPr lang="da-DK" dirty="0"/>
              <a:t>Klik for at tilføje dato </a:t>
            </a:r>
            <a:r>
              <a:rPr lang="da-DK" dirty="0" err="1"/>
              <a:t>dd</a:t>
            </a:r>
            <a:r>
              <a:rPr lang="da-DK" dirty="0"/>
              <a:t>. </a:t>
            </a:r>
            <a:r>
              <a:rPr lang="da-DK" dirty="0" err="1"/>
              <a:t>mmmm</a:t>
            </a:r>
            <a:r>
              <a:rPr lang="da-DK" dirty="0"/>
              <a:t> </a:t>
            </a:r>
            <a:r>
              <a:rPr lang="da-DK" dirty="0" err="1"/>
              <a:t>åååå</a:t>
            </a:r>
            <a:endParaRPr lang="da-DK" dirty="0"/>
          </a:p>
        </p:txBody>
      </p:sp>
      <p:sp>
        <p:nvSpPr>
          <p:cNvPr id="20" name="Text Placeholder 9">
            <a:extLst>
              <a:ext uri="{FF2B5EF4-FFF2-40B4-BE49-F238E27FC236}">
                <a16:creationId xmlns:a16="http://schemas.microsoft.com/office/drawing/2014/main" id="{1854DC86-7109-4CBA-B1A5-FAA37E19A3CD}"/>
              </a:ext>
            </a:extLst>
          </p:cNvPr>
          <p:cNvSpPr>
            <a:spLocks noGrp="1"/>
          </p:cNvSpPr>
          <p:nvPr>
            <p:ph type="body" sz="quarter" idx="19" hasCustomPrompt="1"/>
          </p:nvPr>
        </p:nvSpPr>
        <p:spPr>
          <a:xfrm>
            <a:off x="2488499" y="448249"/>
            <a:ext cx="1750241" cy="260000"/>
          </a:xfrm>
        </p:spPr>
        <p:txBody>
          <a:bodyPr anchor="b" anchorCtr="0"/>
          <a:lstStyle>
            <a:lvl1pPr marL="0" indent="0">
              <a:spcAft>
                <a:spcPts val="0"/>
              </a:spcAft>
              <a:buNone/>
              <a:defRPr sz="563">
                <a:solidFill>
                  <a:schemeClr val="tx1"/>
                </a:solidFill>
                <a:latin typeface="KBH Tekst" panose="00000500000000000000" pitchFamily="2" charset="0"/>
              </a:defRPr>
            </a:lvl1pPr>
            <a:lvl2pPr marL="0" indent="0">
              <a:spcAft>
                <a:spcPts val="0"/>
              </a:spcAft>
              <a:buNone/>
              <a:defRPr sz="563">
                <a:solidFill>
                  <a:schemeClr val="tx1"/>
                </a:solidFill>
                <a:latin typeface="KBH Tekst" panose="00000500000000000000" pitchFamily="2" charset="0"/>
              </a:defRPr>
            </a:lvl2pPr>
            <a:lvl3pPr marL="0" indent="0">
              <a:spcAft>
                <a:spcPts val="0"/>
              </a:spcAft>
              <a:buNone/>
              <a:defRPr sz="563">
                <a:solidFill>
                  <a:schemeClr val="tx1"/>
                </a:solidFill>
                <a:latin typeface="KBH Tekst" panose="00000500000000000000" pitchFamily="2" charset="0"/>
              </a:defRPr>
            </a:lvl3pPr>
            <a:lvl4pPr marL="0" indent="0">
              <a:spcAft>
                <a:spcPts val="0"/>
              </a:spcAft>
              <a:buNone/>
              <a:defRPr sz="563">
                <a:solidFill>
                  <a:schemeClr val="tx1"/>
                </a:solidFill>
                <a:latin typeface="KBH Tekst" panose="00000500000000000000" pitchFamily="2" charset="0"/>
              </a:defRPr>
            </a:lvl4pPr>
            <a:lvl5pPr marL="0" indent="0">
              <a:spcAft>
                <a:spcPts val="0"/>
              </a:spcAft>
              <a:buNone/>
              <a:defRPr sz="563">
                <a:solidFill>
                  <a:schemeClr val="tx1"/>
                </a:solidFill>
                <a:latin typeface="KBH Tekst" panose="00000500000000000000" pitchFamily="2" charset="0"/>
              </a:defRPr>
            </a:lvl5pPr>
          </a:lstStyle>
          <a:p>
            <a:pPr lvl="0"/>
            <a:r>
              <a:rPr lang="da-DK" dirty="0"/>
              <a:t>Klik for at tilføje oplægsholder / enhed</a:t>
            </a:r>
          </a:p>
        </p:txBody>
      </p:sp>
      <p:sp>
        <p:nvSpPr>
          <p:cNvPr id="21" name="Text Placeholder 17">
            <a:extLst>
              <a:ext uri="{FF2B5EF4-FFF2-40B4-BE49-F238E27FC236}">
                <a16:creationId xmlns:a16="http://schemas.microsoft.com/office/drawing/2014/main" id="{830B9519-277F-4E54-8FC0-8193A0D06895}"/>
              </a:ext>
            </a:extLst>
          </p:cNvPr>
          <p:cNvSpPr>
            <a:spLocks noGrp="1"/>
          </p:cNvSpPr>
          <p:nvPr>
            <p:ph type="body" sz="quarter" idx="20" hasCustomPrompt="1"/>
          </p:nvPr>
        </p:nvSpPr>
        <p:spPr>
          <a:xfrm>
            <a:off x="2488499" y="767146"/>
            <a:ext cx="1750241" cy="260000"/>
          </a:xfrm>
        </p:spPr>
        <p:txBody>
          <a:bodyPr anchor="t" anchorCtr="0"/>
          <a:lstStyle>
            <a:lvl1pPr marL="0" indent="0">
              <a:spcAft>
                <a:spcPts val="0"/>
              </a:spcAft>
              <a:buNone/>
              <a:defRPr sz="563">
                <a:solidFill>
                  <a:schemeClr val="tx1"/>
                </a:solidFill>
                <a:latin typeface="KBH Tekst" panose="00000500000000000000" pitchFamily="2" charset="0"/>
              </a:defRPr>
            </a:lvl1pPr>
            <a:lvl2pPr marL="0" indent="0">
              <a:spcAft>
                <a:spcPts val="0"/>
              </a:spcAft>
              <a:buNone/>
              <a:defRPr sz="563">
                <a:latin typeface="KBH Tekst" panose="00000500000000000000" pitchFamily="2" charset="0"/>
              </a:defRPr>
            </a:lvl2pPr>
            <a:lvl3pPr marL="0" indent="0">
              <a:spcAft>
                <a:spcPts val="0"/>
              </a:spcAft>
              <a:buNone/>
              <a:defRPr sz="563">
                <a:latin typeface="KBH Tekst" panose="00000500000000000000" pitchFamily="2" charset="0"/>
              </a:defRPr>
            </a:lvl3pPr>
            <a:lvl4pPr marL="0" indent="0">
              <a:spcAft>
                <a:spcPts val="0"/>
              </a:spcAft>
              <a:buNone/>
              <a:defRPr sz="563">
                <a:latin typeface="KBH Tekst" panose="00000500000000000000" pitchFamily="2" charset="0"/>
              </a:defRPr>
            </a:lvl4pPr>
            <a:lvl5pPr marL="0" indent="0">
              <a:spcAft>
                <a:spcPts val="0"/>
              </a:spcAft>
              <a:buNone/>
              <a:defRPr sz="563">
                <a:latin typeface="KBH Tekst" panose="00000500000000000000" pitchFamily="2" charset="0"/>
              </a:defRPr>
            </a:lvl5pPr>
          </a:lstStyle>
          <a:p>
            <a:pPr lvl="0"/>
            <a:r>
              <a:rPr lang="da-DK" dirty="0"/>
              <a:t>Klik for at tilføje forvaltningsnavn</a:t>
            </a:r>
          </a:p>
        </p:txBody>
      </p:sp>
    </p:spTree>
    <p:extLst>
      <p:ext uri="{BB962C8B-B14F-4D97-AF65-F5344CB8AC3E}">
        <p14:creationId xmlns:p14="http://schemas.microsoft.com/office/powerpoint/2010/main" val="31922635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Agenda hvi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8B7EB-9914-40BD-B6C3-15F565F6C3BF}"/>
              </a:ext>
            </a:extLst>
          </p:cNvPr>
          <p:cNvSpPr>
            <a:spLocks noGrp="1"/>
          </p:cNvSpPr>
          <p:nvPr>
            <p:ph type="title" hasCustomPrompt="1"/>
          </p:nvPr>
        </p:nvSpPr>
        <p:spPr/>
        <p:txBody>
          <a:bodyPr/>
          <a:lstStyle>
            <a:lvl1pPr>
              <a:defRPr/>
            </a:lvl1pPr>
          </a:lstStyle>
          <a:p>
            <a:r>
              <a:rPr lang="da-DK" dirty="0"/>
              <a:t>Klik for at tilføje titel</a:t>
            </a:r>
          </a:p>
        </p:txBody>
      </p:sp>
      <p:sp>
        <p:nvSpPr>
          <p:cNvPr id="3" name="Date Placeholder 2">
            <a:extLst>
              <a:ext uri="{FF2B5EF4-FFF2-40B4-BE49-F238E27FC236}">
                <a16:creationId xmlns:a16="http://schemas.microsoft.com/office/drawing/2014/main" id="{2AF4C3A7-EB1F-46BC-BA76-1F83A7576C45}"/>
              </a:ext>
            </a:extLst>
          </p:cNvPr>
          <p:cNvSpPr>
            <a:spLocks noGrp="1"/>
          </p:cNvSpPr>
          <p:nvPr>
            <p:ph type="dt" sz="half" idx="10"/>
          </p:nvPr>
        </p:nvSpPr>
        <p:spPr/>
        <p:txBody>
          <a:bodyPr/>
          <a:lstStyle/>
          <a:p>
            <a:fld id="{25283B58-4CBD-46F3-8ADF-776B253825E2}" type="datetimeFigureOut">
              <a:rPr lang="da-DK" smtClean="0"/>
              <a:t>01-10-2024</a:t>
            </a:fld>
            <a:endParaRPr lang="da-DK"/>
          </a:p>
        </p:txBody>
      </p:sp>
      <p:sp>
        <p:nvSpPr>
          <p:cNvPr id="4" name="SD_FLD_PresentationTitle">
            <a:extLst>
              <a:ext uri="{FF2B5EF4-FFF2-40B4-BE49-F238E27FC236}">
                <a16:creationId xmlns:a16="http://schemas.microsoft.com/office/drawing/2014/main" id="{8818AAAC-1C4E-4738-90E1-8F4CF1339390}"/>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B7F125F5-8144-4400-B5F6-A0AF8C90E18D}"/>
              </a:ext>
            </a:extLst>
          </p:cNvPr>
          <p:cNvSpPr>
            <a:spLocks noGrp="1"/>
          </p:cNvSpPr>
          <p:nvPr>
            <p:ph type="sldNum" sz="quarter" idx="12"/>
          </p:nvPr>
        </p:nvSpPr>
        <p:spPr/>
        <p:txBody>
          <a:bodyPr/>
          <a:lstStyle/>
          <a:p>
            <a:fld id="{3FC29278-F312-4A1B-A949-CBCEFDC69B19}" type="slidenum">
              <a:rPr lang="da-DK" smtClean="0"/>
              <a:t>‹nr.›</a:t>
            </a:fld>
            <a:endParaRPr lang="da-DK"/>
          </a:p>
        </p:txBody>
      </p:sp>
      <p:sp>
        <p:nvSpPr>
          <p:cNvPr id="8" name="Text Placeholder 7">
            <a:extLst>
              <a:ext uri="{FF2B5EF4-FFF2-40B4-BE49-F238E27FC236}">
                <a16:creationId xmlns:a16="http://schemas.microsoft.com/office/drawing/2014/main" id="{57233423-19A0-44FC-A00D-E844296E793D}"/>
              </a:ext>
            </a:extLst>
          </p:cNvPr>
          <p:cNvSpPr>
            <a:spLocks noGrp="1"/>
          </p:cNvSpPr>
          <p:nvPr>
            <p:ph type="body" sz="quarter" idx="13" hasCustomPrompt="1"/>
          </p:nvPr>
        </p:nvSpPr>
        <p:spPr>
          <a:xfrm>
            <a:off x="404998" y="3166800"/>
            <a:ext cx="6048001" cy="5699200"/>
          </a:xfrm>
        </p:spPr>
        <p:txBody>
          <a:bodyPr/>
          <a:lstStyle>
            <a:lvl1pPr marL="202500" indent="-202500">
              <a:spcBef>
                <a:spcPts val="1013"/>
              </a:spcBef>
              <a:spcAft>
                <a:spcPts val="0"/>
              </a:spcAft>
              <a:defRPr sz="1350"/>
            </a:lvl1pPr>
            <a:lvl2pPr marL="349151" indent="-129481">
              <a:defRPr/>
            </a:lvl2pPr>
          </a:lstStyle>
          <a:p>
            <a:pPr lvl="0"/>
            <a:r>
              <a:rPr lang="da-DK" dirty="0"/>
              <a:t>Klik for at tilføje agenda punkter</a:t>
            </a:r>
          </a:p>
          <a:p>
            <a:pPr lvl="1"/>
            <a:r>
              <a:rPr lang="da-DK" dirty="0"/>
              <a:t>Second </a:t>
            </a:r>
            <a:r>
              <a:rPr lang="da-DK" dirty="0" err="1"/>
              <a:t>level</a:t>
            </a:r>
            <a:endParaRPr lang="da-DK" dirty="0"/>
          </a:p>
        </p:txBody>
      </p:sp>
    </p:spTree>
    <p:extLst>
      <p:ext uri="{BB962C8B-B14F-4D97-AF65-F5344CB8AC3E}">
        <p14:creationId xmlns:p14="http://schemas.microsoft.com/office/powerpoint/2010/main" val="38893884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Agenda mørk">
    <p:spTree>
      <p:nvGrpSpPr>
        <p:cNvPr id="1" name=""/>
        <p:cNvGrpSpPr/>
        <p:nvPr/>
      </p:nvGrpSpPr>
      <p:grpSpPr>
        <a:xfrm>
          <a:off x="0" y="0"/>
          <a:ext cx="0" cy="0"/>
          <a:chOff x="0" y="0"/>
          <a:chExt cx="0" cy="0"/>
        </a:xfrm>
      </p:grpSpPr>
      <p:sp>
        <p:nvSpPr>
          <p:cNvPr id="7" name="Mørk baggrund">
            <a:extLst>
              <a:ext uri="{FF2B5EF4-FFF2-40B4-BE49-F238E27FC236}">
                <a16:creationId xmlns:a16="http://schemas.microsoft.com/office/drawing/2014/main" id="{5AD5CF03-2716-4BA5-9C0A-662F67148BA6}"/>
              </a:ext>
            </a:extLst>
          </p:cNvPr>
          <p:cNvSpPr/>
          <p:nvPr/>
        </p:nvSpPr>
        <p:spPr>
          <a:xfrm>
            <a:off x="0" y="0"/>
            <a:ext cx="6858000" cy="9906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2" name="Title 1">
            <a:extLst>
              <a:ext uri="{FF2B5EF4-FFF2-40B4-BE49-F238E27FC236}">
                <a16:creationId xmlns:a16="http://schemas.microsoft.com/office/drawing/2014/main" id="{6698B7EB-9914-40BD-B6C3-15F565F6C3BF}"/>
              </a:ext>
            </a:extLst>
          </p:cNvPr>
          <p:cNvSpPr>
            <a:spLocks noGrp="1"/>
          </p:cNvSpPr>
          <p:nvPr>
            <p:ph type="title" hasCustomPrompt="1"/>
          </p:nvPr>
        </p:nvSpPr>
        <p:spPr/>
        <p:txBody>
          <a:bodyPr/>
          <a:lstStyle>
            <a:lvl1pPr>
              <a:defRPr>
                <a:solidFill>
                  <a:schemeClr val="bg1"/>
                </a:solidFill>
              </a:defRPr>
            </a:lvl1pPr>
          </a:lstStyle>
          <a:p>
            <a:r>
              <a:rPr lang="da-DK" dirty="0"/>
              <a:t>Klik for at tilføje titel</a:t>
            </a:r>
          </a:p>
        </p:txBody>
      </p:sp>
      <p:sp>
        <p:nvSpPr>
          <p:cNvPr id="3" name="Date Placeholder 2">
            <a:extLst>
              <a:ext uri="{FF2B5EF4-FFF2-40B4-BE49-F238E27FC236}">
                <a16:creationId xmlns:a16="http://schemas.microsoft.com/office/drawing/2014/main" id="{2AF4C3A7-EB1F-46BC-BA76-1F83A7576C45}"/>
              </a:ext>
            </a:extLst>
          </p:cNvPr>
          <p:cNvSpPr>
            <a:spLocks noGrp="1"/>
          </p:cNvSpPr>
          <p:nvPr>
            <p:ph type="dt" sz="half" idx="10"/>
          </p:nvPr>
        </p:nvSpPr>
        <p:spPr/>
        <p:txBody>
          <a:bodyPr/>
          <a:lstStyle>
            <a:lvl1pPr>
              <a:defRPr>
                <a:solidFill>
                  <a:schemeClr val="bg1"/>
                </a:solidFill>
                <a:latin typeface="KBH Tekst" panose="00000500000000000000" pitchFamily="2" charset="0"/>
              </a:defRPr>
            </a:lvl1pPr>
          </a:lstStyle>
          <a:p>
            <a:fld id="{25283B58-4CBD-46F3-8ADF-776B253825E2}" type="datetimeFigureOut">
              <a:rPr lang="da-DK" smtClean="0"/>
              <a:t>01-10-2024</a:t>
            </a:fld>
            <a:endParaRPr lang="da-DK"/>
          </a:p>
        </p:txBody>
      </p:sp>
      <p:sp>
        <p:nvSpPr>
          <p:cNvPr id="4" name="SD_FLD_PresentationTitle">
            <a:extLst>
              <a:ext uri="{FF2B5EF4-FFF2-40B4-BE49-F238E27FC236}">
                <a16:creationId xmlns:a16="http://schemas.microsoft.com/office/drawing/2014/main" id="{8818AAAC-1C4E-4738-90E1-8F4CF1339390}"/>
              </a:ext>
            </a:extLst>
          </p:cNvPr>
          <p:cNvSpPr>
            <a:spLocks noGrp="1"/>
          </p:cNvSpPr>
          <p:nvPr>
            <p:ph type="ftr" sz="quarter" idx="11"/>
          </p:nvPr>
        </p:nvSpPr>
        <p:spPr/>
        <p:txBody>
          <a:bodyPr/>
          <a:lstStyle>
            <a:lvl1pPr>
              <a:defRPr>
                <a:solidFill>
                  <a:schemeClr val="bg1"/>
                </a:solidFill>
                <a:latin typeface="KBH Tekst" panose="00000500000000000000" pitchFamily="2" charset="0"/>
              </a:defRPr>
            </a:lvl1pPr>
          </a:lstStyle>
          <a:p>
            <a:endParaRPr lang="da-DK"/>
          </a:p>
        </p:txBody>
      </p:sp>
      <p:sp>
        <p:nvSpPr>
          <p:cNvPr id="5" name="Slide Number Placeholder 4">
            <a:extLst>
              <a:ext uri="{FF2B5EF4-FFF2-40B4-BE49-F238E27FC236}">
                <a16:creationId xmlns:a16="http://schemas.microsoft.com/office/drawing/2014/main" id="{B7F125F5-8144-4400-B5F6-A0AF8C90E18D}"/>
              </a:ext>
            </a:extLst>
          </p:cNvPr>
          <p:cNvSpPr>
            <a:spLocks noGrp="1"/>
          </p:cNvSpPr>
          <p:nvPr>
            <p:ph type="sldNum" sz="quarter" idx="12"/>
          </p:nvPr>
        </p:nvSpPr>
        <p:spPr/>
        <p:txBody>
          <a:bodyPr/>
          <a:lstStyle>
            <a:lvl1pPr>
              <a:defRPr>
                <a:solidFill>
                  <a:schemeClr val="bg1"/>
                </a:solidFill>
                <a:latin typeface="KBH Tekst" panose="00000500000000000000" pitchFamily="2" charset="0"/>
              </a:defRPr>
            </a:lvl1pPr>
          </a:lstStyle>
          <a:p>
            <a:fld id="{3FC29278-F312-4A1B-A949-CBCEFDC69B19}" type="slidenum">
              <a:rPr lang="da-DK" smtClean="0"/>
              <a:t>‹nr.›</a:t>
            </a:fld>
            <a:endParaRPr lang="da-DK"/>
          </a:p>
        </p:txBody>
      </p:sp>
      <p:sp>
        <p:nvSpPr>
          <p:cNvPr id="8" name="Text Placeholder 7">
            <a:extLst>
              <a:ext uri="{FF2B5EF4-FFF2-40B4-BE49-F238E27FC236}">
                <a16:creationId xmlns:a16="http://schemas.microsoft.com/office/drawing/2014/main" id="{57233423-19A0-44FC-A00D-E844296E793D}"/>
              </a:ext>
            </a:extLst>
          </p:cNvPr>
          <p:cNvSpPr>
            <a:spLocks noGrp="1"/>
          </p:cNvSpPr>
          <p:nvPr>
            <p:ph type="body" sz="quarter" idx="13" hasCustomPrompt="1"/>
          </p:nvPr>
        </p:nvSpPr>
        <p:spPr>
          <a:xfrm>
            <a:off x="404998" y="3166800"/>
            <a:ext cx="6048001" cy="5699200"/>
          </a:xfrm>
        </p:spPr>
        <p:txBody>
          <a:bodyPr/>
          <a:lstStyle>
            <a:lvl1pPr marL="202500" indent="-202500">
              <a:spcBef>
                <a:spcPts val="1013"/>
              </a:spcBef>
              <a:spcAft>
                <a:spcPts val="0"/>
              </a:spcAft>
              <a:buFont typeface="+mj-lt"/>
              <a:buAutoNum type="arabicPeriod"/>
              <a:defRPr sz="1350">
                <a:solidFill>
                  <a:schemeClr val="bg1"/>
                </a:solidFill>
              </a:defRPr>
            </a:lvl1pPr>
            <a:lvl2pPr marL="348300" indent="-129600">
              <a:defRPr>
                <a:solidFill>
                  <a:schemeClr val="bg1"/>
                </a:solidFill>
              </a:defRPr>
            </a:lvl2pPr>
          </a:lstStyle>
          <a:p>
            <a:pPr lvl="0"/>
            <a:r>
              <a:rPr lang="da-DK" dirty="0"/>
              <a:t>Klik for at tilføje agenda punkter</a:t>
            </a:r>
          </a:p>
          <a:p>
            <a:pPr lvl="1"/>
            <a:r>
              <a:rPr lang="da-DK" dirty="0"/>
              <a:t>Second </a:t>
            </a:r>
            <a:r>
              <a:rPr lang="da-DK" dirty="0" err="1"/>
              <a:t>level</a:t>
            </a:r>
            <a:endParaRPr lang="da-DK" dirty="0"/>
          </a:p>
        </p:txBody>
      </p:sp>
      <p:sp>
        <p:nvSpPr>
          <p:cNvPr id="9" name="TextBox 8">
            <a:extLst>
              <a:ext uri="{FF2B5EF4-FFF2-40B4-BE49-F238E27FC236}">
                <a16:creationId xmlns:a16="http://schemas.microsoft.com/office/drawing/2014/main" id="{9B34E782-FCE1-4223-B963-3FB009D942A3}"/>
              </a:ext>
            </a:extLst>
          </p:cNvPr>
          <p:cNvSpPr txBox="1"/>
          <p:nvPr/>
        </p:nvSpPr>
        <p:spPr>
          <a:xfrm>
            <a:off x="407745" y="448250"/>
            <a:ext cx="1979506" cy="260000"/>
          </a:xfrm>
          <a:prstGeom prst="rect">
            <a:avLst/>
          </a:prstGeom>
        </p:spPr>
        <p:txBody>
          <a:bodyPr vert="horz" lIns="0" tIns="0" rIns="0" bIns="0" rtlCol="0" anchor="b" anchorCtr="0"/>
          <a:lstStyle>
            <a:defPPr>
              <a:defRPr lang="en-US"/>
            </a:defPPr>
            <a:lvl1pPr>
              <a:defRPr sz="1000">
                <a:solidFill>
                  <a:schemeClr val="bg1"/>
                </a:solidFill>
              </a:defRPr>
            </a:lvl1pPr>
          </a:lstStyle>
          <a:p>
            <a:pPr lvl="0"/>
            <a:r>
              <a:rPr lang="da-DK" sz="563" dirty="0">
                <a:solidFill>
                  <a:schemeClr val="bg1"/>
                </a:solidFill>
                <a:latin typeface="KBH Tekst" panose="00000500000000000000" pitchFamily="2" charset="0"/>
              </a:rPr>
              <a:t>Københavns Kommune</a:t>
            </a:r>
          </a:p>
        </p:txBody>
      </p:sp>
    </p:spTree>
    <p:extLst>
      <p:ext uri="{BB962C8B-B14F-4D97-AF65-F5344CB8AC3E}">
        <p14:creationId xmlns:p14="http://schemas.microsoft.com/office/powerpoint/2010/main" val="8038890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itat/skilleside hvi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43ACE14-5EA6-46EE-98E3-BEDB8BB49375}"/>
              </a:ext>
            </a:extLst>
          </p:cNvPr>
          <p:cNvSpPr/>
          <p:nvPr/>
        </p:nvSpPr>
        <p:spPr>
          <a:xfrm>
            <a:off x="0" y="0"/>
            <a:ext cx="6858000" cy="990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2" name="Title 1"/>
          <p:cNvSpPr>
            <a:spLocks noGrp="1"/>
          </p:cNvSpPr>
          <p:nvPr>
            <p:ph type="title" hasCustomPrompt="1"/>
          </p:nvPr>
        </p:nvSpPr>
        <p:spPr>
          <a:xfrm>
            <a:off x="404999" y="3166799"/>
            <a:ext cx="6048001" cy="4680000"/>
          </a:xfrm>
        </p:spPr>
        <p:txBody>
          <a:bodyPr anchor="t" anchorCtr="0"/>
          <a:lstStyle>
            <a:lvl1pPr>
              <a:lnSpc>
                <a:spcPct val="90000"/>
              </a:lnSpc>
              <a:defRPr sz="2531">
                <a:solidFill>
                  <a:srgbClr val="000C2E"/>
                </a:solidFill>
              </a:defRPr>
            </a:lvl1pPr>
          </a:lstStyle>
          <a:p>
            <a:r>
              <a:rPr lang="da-DK" noProof="0" dirty="0"/>
              <a:t>Klik for at tilføje titel</a:t>
            </a:r>
          </a:p>
        </p:txBody>
      </p:sp>
      <p:sp>
        <p:nvSpPr>
          <p:cNvPr id="9" name="TextBox 8">
            <a:extLst>
              <a:ext uri="{FF2B5EF4-FFF2-40B4-BE49-F238E27FC236}">
                <a16:creationId xmlns:a16="http://schemas.microsoft.com/office/drawing/2014/main" id="{95413C52-A1F0-4B52-9B3A-20AB1139687F}"/>
              </a:ext>
            </a:extLst>
          </p:cNvPr>
          <p:cNvSpPr txBox="1"/>
          <p:nvPr/>
        </p:nvSpPr>
        <p:spPr>
          <a:xfrm>
            <a:off x="407745" y="448250"/>
            <a:ext cx="1979506" cy="260000"/>
          </a:xfrm>
          <a:prstGeom prst="rect">
            <a:avLst/>
          </a:prstGeom>
        </p:spPr>
        <p:txBody>
          <a:bodyPr vert="horz" lIns="0" tIns="0" rIns="0" bIns="0" rtlCol="0" anchor="b" anchorCtr="0"/>
          <a:lstStyle>
            <a:defPPr>
              <a:defRPr lang="en-US"/>
            </a:defPPr>
            <a:lvl1pPr>
              <a:defRPr sz="1000">
                <a:solidFill>
                  <a:schemeClr val="bg1"/>
                </a:solidFill>
              </a:defRPr>
            </a:lvl1pPr>
          </a:lstStyle>
          <a:p>
            <a:pPr lvl="0"/>
            <a:r>
              <a:rPr lang="da-DK" sz="563" dirty="0">
                <a:solidFill>
                  <a:schemeClr val="tx1"/>
                </a:solidFill>
                <a:latin typeface="KBH Tekst" panose="00000500000000000000" pitchFamily="2" charset="0"/>
              </a:rPr>
              <a:t>Københavns Kommune</a:t>
            </a:r>
          </a:p>
        </p:txBody>
      </p:sp>
      <p:sp>
        <p:nvSpPr>
          <p:cNvPr id="3" name="Date Placeholder 2">
            <a:extLst>
              <a:ext uri="{FF2B5EF4-FFF2-40B4-BE49-F238E27FC236}">
                <a16:creationId xmlns:a16="http://schemas.microsoft.com/office/drawing/2014/main" id="{534CCD90-1944-4905-B643-649FADC8AAA5}"/>
              </a:ext>
            </a:extLst>
          </p:cNvPr>
          <p:cNvSpPr>
            <a:spLocks noGrp="1"/>
          </p:cNvSpPr>
          <p:nvPr>
            <p:ph type="dt" sz="half" idx="10"/>
          </p:nvPr>
        </p:nvSpPr>
        <p:spPr/>
        <p:txBody>
          <a:bodyPr/>
          <a:lstStyle>
            <a:lvl1pPr>
              <a:defRPr>
                <a:solidFill>
                  <a:schemeClr val="tx1"/>
                </a:solidFill>
                <a:latin typeface="KBH Tekst" panose="00000500000000000000" pitchFamily="2" charset="0"/>
              </a:defRPr>
            </a:lvl1pPr>
          </a:lstStyle>
          <a:p>
            <a:fld id="{25283B58-4CBD-46F3-8ADF-776B253825E2}" type="datetimeFigureOut">
              <a:rPr lang="da-DK" smtClean="0"/>
              <a:t>01-10-2024</a:t>
            </a:fld>
            <a:endParaRPr lang="da-DK"/>
          </a:p>
        </p:txBody>
      </p:sp>
      <p:sp>
        <p:nvSpPr>
          <p:cNvPr id="7" name="SD_FLD_PresentationTitle">
            <a:extLst>
              <a:ext uri="{FF2B5EF4-FFF2-40B4-BE49-F238E27FC236}">
                <a16:creationId xmlns:a16="http://schemas.microsoft.com/office/drawing/2014/main" id="{0A1B639C-198A-476D-B365-AE3F9BFE1DC3}"/>
              </a:ext>
            </a:extLst>
          </p:cNvPr>
          <p:cNvSpPr>
            <a:spLocks noGrp="1"/>
          </p:cNvSpPr>
          <p:nvPr>
            <p:ph type="ftr" sz="quarter" idx="11"/>
          </p:nvPr>
        </p:nvSpPr>
        <p:spPr/>
        <p:txBody>
          <a:bodyPr/>
          <a:lstStyle>
            <a:lvl1pPr>
              <a:defRPr>
                <a:solidFill>
                  <a:schemeClr val="tx1"/>
                </a:solidFill>
                <a:latin typeface="KBH Tekst" panose="00000500000000000000" pitchFamily="2" charset="0"/>
              </a:defRPr>
            </a:lvl1pPr>
          </a:lstStyle>
          <a:p>
            <a:endParaRPr lang="da-DK"/>
          </a:p>
        </p:txBody>
      </p:sp>
      <p:sp>
        <p:nvSpPr>
          <p:cNvPr id="10" name="Slide Number Placeholder 9">
            <a:extLst>
              <a:ext uri="{FF2B5EF4-FFF2-40B4-BE49-F238E27FC236}">
                <a16:creationId xmlns:a16="http://schemas.microsoft.com/office/drawing/2014/main" id="{2715E2E9-557F-4202-BA67-139A65D03600}"/>
              </a:ext>
            </a:extLst>
          </p:cNvPr>
          <p:cNvSpPr>
            <a:spLocks noGrp="1"/>
          </p:cNvSpPr>
          <p:nvPr>
            <p:ph type="sldNum" sz="quarter" idx="12"/>
          </p:nvPr>
        </p:nvSpPr>
        <p:spPr/>
        <p:txBody>
          <a:bodyPr/>
          <a:lstStyle>
            <a:lvl1pPr>
              <a:defRPr>
                <a:solidFill>
                  <a:schemeClr val="tx1"/>
                </a:solidFill>
                <a:latin typeface="KBH Tekst" panose="00000500000000000000" pitchFamily="2" charset="0"/>
              </a:defRPr>
            </a:lvl1pPr>
          </a:lstStyle>
          <a:p>
            <a:fld id="{3FC29278-F312-4A1B-A949-CBCEFDC69B19}" type="slidenum">
              <a:rPr lang="da-DK" smtClean="0"/>
              <a:t>‹nr.›</a:t>
            </a:fld>
            <a:endParaRPr lang="da-DK"/>
          </a:p>
        </p:txBody>
      </p:sp>
    </p:spTree>
    <p:extLst>
      <p:ext uri="{BB962C8B-B14F-4D97-AF65-F5344CB8AC3E}">
        <p14:creationId xmlns:p14="http://schemas.microsoft.com/office/powerpoint/2010/main" val="29104170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itat/skilleside blå">
    <p:spTree>
      <p:nvGrpSpPr>
        <p:cNvPr id="1" name=""/>
        <p:cNvGrpSpPr/>
        <p:nvPr/>
      </p:nvGrpSpPr>
      <p:grpSpPr>
        <a:xfrm>
          <a:off x="0" y="0"/>
          <a:ext cx="0" cy="0"/>
          <a:chOff x="0" y="0"/>
          <a:chExt cx="0" cy="0"/>
        </a:xfrm>
      </p:grpSpPr>
      <p:sp>
        <p:nvSpPr>
          <p:cNvPr id="8" name="Baggrund mørk">
            <a:extLst>
              <a:ext uri="{FF2B5EF4-FFF2-40B4-BE49-F238E27FC236}">
                <a16:creationId xmlns:a16="http://schemas.microsoft.com/office/drawing/2014/main" id="{C43ACE14-5EA6-46EE-98E3-BEDB8BB49375}"/>
              </a:ext>
            </a:extLst>
          </p:cNvPr>
          <p:cNvSpPr/>
          <p:nvPr/>
        </p:nvSpPr>
        <p:spPr>
          <a:xfrm>
            <a:off x="0" y="0"/>
            <a:ext cx="6858000" cy="9906000"/>
          </a:xfrm>
          <a:prstGeom prst="rect">
            <a:avLst/>
          </a:prstGeom>
          <a:solidFill>
            <a:srgbClr val="000C2E"/>
          </a:solidFill>
          <a:ln>
            <a:noFill/>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2" name="Title 1"/>
          <p:cNvSpPr>
            <a:spLocks noGrp="1"/>
          </p:cNvSpPr>
          <p:nvPr>
            <p:ph type="title" hasCustomPrompt="1"/>
          </p:nvPr>
        </p:nvSpPr>
        <p:spPr>
          <a:xfrm>
            <a:off x="404999" y="3166800"/>
            <a:ext cx="6048001" cy="4680000"/>
          </a:xfrm>
        </p:spPr>
        <p:txBody>
          <a:bodyPr anchor="t" anchorCtr="0"/>
          <a:lstStyle>
            <a:lvl1pPr>
              <a:lnSpc>
                <a:spcPct val="90000"/>
              </a:lnSpc>
              <a:defRPr sz="2531">
                <a:solidFill>
                  <a:schemeClr val="bg1"/>
                </a:solidFill>
              </a:defRPr>
            </a:lvl1pPr>
          </a:lstStyle>
          <a:p>
            <a:r>
              <a:rPr lang="da-DK" noProof="0" dirty="0"/>
              <a:t>Klik for at tilføje titel</a:t>
            </a:r>
          </a:p>
        </p:txBody>
      </p:sp>
      <p:sp>
        <p:nvSpPr>
          <p:cNvPr id="4" name="Date_GeneralDate"/>
          <p:cNvSpPr>
            <a:spLocks noGrp="1"/>
          </p:cNvSpPr>
          <p:nvPr>
            <p:ph type="dt" sz="half" idx="10"/>
          </p:nvPr>
        </p:nvSpPr>
        <p:spPr/>
        <p:txBody>
          <a:bodyPr/>
          <a:lstStyle>
            <a:lvl1pPr>
              <a:defRPr>
                <a:solidFill>
                  <a:schemeClr val="bg1"/>
                </a:solidFill>
                <a:latin typeface="KBH Tekst" panose="00000500000000000000" pitchFamily="2" charset="0"/>
              </a:defRPr>
            </a:lvl1pPr>
          </a:lstStyle>
          <a:p>
            <a:fld id="{25283B58-4CBD-46F3-8ADF-776B253825E2}" type="datetimeFigureOut">
              <a:rPr lang="da-DK" smtClean="0"/>
              <a:t>01-10-2024</a:t>
            </a:fld>
            <a:endParaRPr lang="da-DK"/>
          </a:p>
        </p:txBody>
      </p:sp>
      <p:sp>
        <p:nvSpPr>
          <p:cNvPr id="5" name="SD_FLD_PresentationTitle"/>
          <p:cNvSpPr>
            <a:spLocks noGrp="1"/>
          </p:cNvSpPr>
          <p:nvPr>
            <p:ph type="ftr" sz="quarter" idx="11"/>
          </p:nvPr>
        </p:nvSpPr>
        <p:spPr/>
        <p:txBody>
          <a:bodyPr/>
          <a:lstStyle>
            <a:lvl1pPr>
              <a:defRPr>
                <a:solidFill>
                  <a:schemeClr val="bg1"/>
                </a:solidFill>
                <a:latin typeface="KBH Tekst" panose="00000500000000000000" pitchFamily="2" charset="0"/>
              </a:defRPr>
            </a:lvl1pPr>
          </a:lstStyle>
          <a:p>
            <a:endParaRPr lang="da-DK"/>
          </a:p>
        </p:txBody>
      </p:sp>
      <p:sp>
        <p:nvSpPr>
          <p:cNvPr id="6" name="Slide Number Placeholder 5"/>
          <p:cNvSpPr>
            <a:spLocks noGrp="1"/>
          </p:cNvSpPr>
          <p:nvPr>
            <p:ph type="sldNum" sz="quarter" idx="12"/>
          </p:nvPr>
        </p:nvSpPr>
        <p:spPr/>
        <p:txBody>
          <a:bodyPr/>
          <a:lstStyle>
            <a:lvl1pPr>
              <a:defRPr>
                <a:solidFill>
                  <a:schemeClr val="bg1"/>
                </a:solidFill>
                <a:latin typeface="KBH Tekst" panose="00000500000000000000" pitchFamily="2" charset="0"/>
              </a:defRPr>
            </a:lvl1pPr>
          </a:lstStyle>
          <a:p>
            <a:fld id="{3FC29278-F312-4A1B-A949-CBCEFDC69B19}" type="slidenum">
              <a:rPr lang="da-DK" smtClean="0"/>
              <a:t>‹nr.›</a:t>
            </a:fld>
            <a:endParaRPr lang="da-DK"/>
          </a:p>
        </p:txBody>
      </p:sp>
      <p:sp>
        <p:nvSpPr>
          <p:cNvPr id="7" name="TextBox 6">
            <a:extLst>
              <a:ext uri="{FF2B5EF4-FFF2-40B4-BE49-F238E27FC236}">
                <a16:creationId xmlns:a16="http://schemas.microsoft.com/office/drawing/2014/main" id="{33CBB6A6-23EA-4F4B-B9FD-8994EF63F7D5}"/>
              </a:ext>
            </a:extLst>
          </p:cNvPr>
          <p:cNvSpPr txBox="1"/>
          <p:nvPr/>
        </p:nvSpPr>
        <p:spPr>
          <a:xfrm>
            <a:off x="407745" y="448250"/>
            <a:ext cx="1979506" cy="260000"/>
          </a:xfrm>
          <a:prstGeom prst="rect">
            <a:avLst/>
          </a:prstGeom>
        </p:spPr>
        <p:txBody>
          <a:bodyPr vert="horz" lIns="0" tIns="0" rIns="0" bIns="0" rtlCol="0" anchor="b" anchorCtr="0"/>
          <a:lstStyle>
            <a:defPPr>
              <a:defRPr lang="en-US"/>
            </a:defPPr>
            <a:lvl1pPr>
              <a:defRPr sz="1000">
                <a:solidFill>
                  <a:schemeClr val="bg1"/>
                </a:solidFill>
              </a:defRPr>
            </a:lvl1pPr>
          </a:lstStyle>
          <a:p>
            <a:pPr lvl="0"/>
            <a:r>
              <a:rPr lang="da-DK" sz="563" dirty="0">
                <a:solidFill>
                  <a:schemeClr val="bg1"/>
                </a:solidFill>
                <a:latin typeface="KBH Tekst" panose="00000500000000000000" pitchFamily="2" charset="0"/>
              </a:rPr>
              <a:t>Københavns Kommune</a:t>
            </a:r>
          </a:p>
        </p:txBody>
      </p:sp>
    </p:spTree>
    <p:extLst>
      <p:ext uri="{BB962C8B-B14F-4D97-AF65-F5344CB8AC3E}">
        <p14:creationId xmlns:p14="http://schemas.microsoft.com/office/powerpoint/2010/main" val="29794814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itat/skilleside hvid/mør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43ACE14-5EA6-46EE-98E3-BEDB8BB49375}"/>
              </a:ext>
            </a:extLst>
          </p:cNvPr>
          <p:cNvSpPr/>
          <p:nvPr/>
        </p:nvSpPr>
        <p:spPr>
          <a:xfrm>
            <a:off x="0" y="0"/>
            <a:ext cx="6858000" cy="990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2" name="Title 1"/>
          <p:cNvSpPr>
            <a:spLocks noGrp="1"/>
          </p:cNvSpPr>
          <p:nvPr>
            <p:ph type="title" hasCustomPrompt="1"/>
          </p:nvPr>
        </p:nvSpPr>
        <p:spPr>
          <a:xfrm>
            <a:off x="404999" y="3166800"/>
            <a:ext cx="6048001" cy="4680000"/>
          </a:xfrm>
        </p:spPr>
        <p:txBody>
          <a:bodyPr anchor="t" anchorCtr="0"/>
          <a:lstStyle>
            <a:lvl1pPr>
              <a:lnSpc>
                <a:spcPct val="90000"/>
              </a:lnSpc>
              <a:defRPr sz="2531">
                <a:solidFill>
                  <a:schemeClr val="tx2"/>
                </a:solidFill>
              </a:defRPr>
            </a:lvl1pPr>
          </a:lstStyle>
          <a:p>
            <a:r>
              <a:rPr lang="da-DK" noProof="0" dirty="0"/>
              <a:t>Klik for at tilføje titel</a:t>
            </a:r>
          </a:p>
        </p:txBody>
      </p:sp>
      <p:sp>
        <p:nvSpPr>
          <p:cNvPr id="4" name="Date_GeneralDate"/>
          <p:cNvSpPr>
            <a:spLocks noGrp="1"/>
          </p:cNvSpPr>
          <p:nvPr>
            <p:ph type="dt" sz="half" idx="10"/>
          </p:nvPr>
        </p:nvSpPr>
        <p:spPr/>
        <p:txBody>
          <a:bodyPr/>
          <a:lstStyle>
            <a:lvl1pPr>
              <a:defRPr>
                <a:solidFill>
                  <a:schemeClr val="tx1"/>
                </a:solidFill>
                <a:latin typeface="KBH Tekst" panose="00000500000000000000" pitchFamily="2" charset="0"/>
              </a:defRPr>
            </a:lvl1pPr>
          </a:lstStyle>
          <a:p>
            <a:fld id="{25283B58-4CBD-46F3-8ADF-776B253825E2}" type="datetimeFigureOut">
              <a:rPr lang="da-DK" smtClean="0"/>
              <a:t>01-10-2024</a:t>
            </a:fld>
            <a:endParaRPr lang="da-DK"/>
          </a:p>
        </p:txBody>
      </p:sp>
      <p:sp>
        <p:nvSpPr>
          <p:cNvPr id="5" name="SD_FLD_PresentationTitle"/>
          <p:cNvSpPr>
            <a:spLocks noGrp="1"/>
          </p:cNvSpPr>
          <p:nvPr>
            <p:ph type="ftr" sz="quarter" idx="11"/>
          </p:nvPr>
        </p:nvSpPr>
        <p:spPr/>
        <p:txBody>
          <a:bodyPr/>
          <a:lstStyle>
            <a:lvl1pPr>
              <a:defRPr>
                <a:solidFill>
                  <a:schemeClr val="tx1"/>
                </a:solidFill>
                <a:latin typeface="KBH Tekst" panose="00000500000000000000" pitchFamily="2" charset="0"/>
              </a:defRPr>
            </a:lvl1pPr>
          </a:lstStyle>
          <a:p>
            <a:endParaRPr lang="da-DK"/>
          </a:p>
        </p:txBody>
      </p:sp>
      <p:sp>
        <p:nvSpPr>
          <p:cNvPr id="6" name="Slide Number Placeholder 5"/>
          <p:cNvSpPr>
            <a:spLocks noGrp="1"/>
          </p:cNvSpPr>
          <p:nvPr>
            <p:ph type="sldNum" sz="quarter" idx="12"/>
          </p:nvPr>
        </p:nvSpPr>
        <p:spPr/>
        <p:txBody>
          <a:bodyPr/>
          <a:lstStyle>
            <a:lvl1pPr>
              <a:defRPr>
                <a:solidFill>
                  <a:schemeClr val="tx1"/>
                </a:solidFill>
                <a:latin typeface="KBH Tekst" panose="00000500000000000000" pitchFamily="2" charset="0"/>
              </a:defRPr>
            </a:lvl1pPr>
          </a:lstStyle>
          <a:p>
            <a:fld id="{3FC29278-F312-4A1B-A949-CBCEFDC69B19}" type="slidenum">
              <a:rPr lang="da-DK" smtClean="0"/>
              <a:t>‹nr.›</a:t>
            </a:fld>
            <a:endParaRPr lang="da-DK"/>
          </a:p>
        </p:txBody>
      </p:sp>
      <p:sp>
        <p:nvSpPr>
          <p:cNvPr id="9" name="TextBox 8">
            <a:extLst>
              <a:ext uri="{FF2B5EF4-FFF2-40B4-BE49-F238E27FC236}">
                <a16:creationId xmlns:a16="http://schemas.microsoft.com/office/drawing/2014/main" id="{95413C52-A1F0-4B52-9B3A-20AB1139687F}"/>
              </a:ext>
            </a:extLst>
          </p:cNvPr>
          <p:cNvSpPr txBox="1"/>
          <p:nvPr/>
        </p:nvSpPr>
        <p:spPr>
          <a:xfrm>
            <a:off x="407745" y="448250"/>
            <a:ext cx="1979506" cy="260000"/>
          </a:xfrm>
          <a:prstGeom prst="rect">
            <a:avLst/>
          </a:prstGeom>
        </p:spPr>
        <p:txBody>
          <a:bodyPr vert="horz" lIns="0" tIns="0" rIns="0" bIns="0" rtlCol="0" anchor="b" anchorCtr="0"/>
          <a:lstStyle>
            <a:defPPr>
              <a:defRPr lang="en-US"/>
            </a:defPPr>
            <a:lvl1pPr>
              <a:defRPr sz="1000">
                <a:solidFill>
                  <a:schemeClr val="bg1"/>
                </a:solidFill>
              </a:defRPr>
            </a:lvl1pPr>
          </a:lstStyle>
          <a:p>
            <a:pPr lvl="0"/>
            <a:r>
              <a:rPr lang="da-DK" sz="563" dirty="0">
                <a:solidFill>
                  <a:schemeClr val="tx1"/>
                </a:solidFill>
                <a:latin typeface="KBH Tekst" panose="00000500000000000000" pitchFamily="2" charset="0"/>
              </a:rPr>
              <a:t>Københavns Kommune</a:t>
            </a:r>
          </a:p>
        </p:txBody>
      </p:sp>
    </p:spTree>
    <p:extLst>
      <p:ext uri="{BB962C8B-B14F-4D97-AF65-F5344CB8AC3E}">
        <p14:creationId xmlns:p14="http://schemas.microsoft.com/office/powerpoint/2010/main" val="38797958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itat/skilleside mørk/lys">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43ACE14-5EA6-46EE-98E3-BEDB8BB49375}"/>
              </a:ext>
            </a:extLst>
          </p:cNvPr>
          <p:cNvSpPr/>
          <p:nvPr/>
        </p:nvSpPr>
        <p:spPr>
          <a:xfrm>
            <a:off x="0" y="0"/>
            <a:ext cx="6858000" cy="9906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2" name="Title 1"/>
          <p:cNvSpPr>
            <a:spLocks noGrp="1"/>
          </p:cNvSpPr>
          <p:nvPr>
            <p:ph type="title" hasCustomPrompt="1"/>
          </p:nvPr>
        </p:nvSpPr>
        <p:spPr>
          <a:xfrm>
            <a:off x="404999" y="3166800"/>
            <a:ext cx="6048001" cy="4680000"/>
          </a:xfrm>
        </p:spPr>
        <p:txBody>
          <a:bodyPr anchor="t" anchorCtr="0"/>
          <a:lstStyle>
            <a:lvl1pPr>
              <a:lnSpc>
                <a:spcPct val="90000"/>
              </a:lnSpc>
              <a:defRPr sz="2531">
                <a:solidFill>
                  <a:schemeClr val="bg2"/>
                </a:solidFill>
              </a:defRPr>
            </a:lvl1pPr>
          </a:lstStyle>
          <a:p>
            <a:r>
              <a:rPr lang="da-DK" noProof="0" dirty="0"/>
              <a:t>Klik for at tilføje titel</a:t>
            </a:r>
          </a:p>
        </p:txBody>
      </p:sp>
      <p:sp>
        <p:nvSpPr>
          <p:cNvPr id="4" name="Date_GeneralDate"/>
          <p:cNvSpPr>
            <a:spLocks noGrp="1"/>
          </p:cNvSpPr>
          <p:nvPr>
            <p:ph type="dt" sz="half" idx="10"/>
          </p:nvPr>
        </p:nvSpPr>
        <p:spPr/>
        <p:txBody>
          <a:bodyPr/>
          <a:lstStyle>
            <a:lvl1pPr>
              <a:defRPr>
                <a:solidFill>
                  <a:schemeClr val="bg1"/>
                </a:solidFill>
                <a:latin typeface="KBH Tekst" panose="00000500000000000000" pitchFamily="2" charset="0"/>
              </a:defRPr>
            </a:lvl1pPr>
          </a:lstStyle>
          <a:p>
            <a:fld id="{25283B58-4CBD-46F3-8ADF-776B253825E2}" type="datetimeFigureOut">
              <a:rPr lang="da-DK" smtClean="0"/>
              <a:t>01-10-2024</a:t>
            </a:fld>
            <a:endParaRPr lang="da-DK"/>
          </a:p>
        </p:txBody>
      </p:sp>
      <p:sp>
        <p:nvSpPr>
          <p:cNvPr id="5" name="SD_FLD_PresentationTitle"/>
          <p:cNvSpPr>
            <a:spLocks noGrp="1"/>
          </p:cNvSpPr>
          <p:nvPr>
            <p:ph type="ftr" sz="quarter" idx="11"/>
          </p:nvPr>
        </p:nvSpPr>
        <p:spPr/>
        <p:txBody>
          <a:bodyPr/>
          <a:lstStyle>
            <a:lvl1pPr>
              <a:defRPr>
                <a:solidFill>
                  <a:schemeClr val="bg1"/>
                </a:solidFill>
                <a:latin typeface="KBH Tekst" panose="00000500000000000000" pitchFamily="2" charset="0"/>
              </a:defRPr>
            </a:lvl1pPr>
          </a:lstStyle>
          <a:p>
            <a:endParaRPr lang="da-DK"/>
          </a:p>
        </p:txBody>
      </p:sp>
      <p:sp>
        <p:nvSpPr>
          <p:cNvPr id="6" name="Slide Number Placeholder 5"/>
          <p:cNvSpPr>
            <a:spLocks noGrp="1"/>
          </p:cNvSpPr>
          <p:nvPr>
            <p:ph type="sldNum" sz="quarter" idx="12"/>
          </p:nvPr>
        </p:nvSpPr>
        <p:spPr/>
        <p:txBody>
          <a:bodyPr/>
          <a:lstStyle>
            <a:lvl1pPr>
              <a:defRPr>
                <a:solidFill>
                  <a:schemeClr val="bg1"/>
                </a:solidFill>
                <a:latin typeface="KBH Tekst" panose="00000500000000000000" pitchFamily="2" charset="0"/>
              </a:defRPr>
            </a:lvl1pPr>
          </a:lstStyle>
          <a:p>
            <a:fld id="{3FC29278-F312-4A1B-A949-CBCEFDC69B19}" type="slidenum">
              <a:rPr lang="da-DK" smtClean="0"/>
              <a:t>‹nr.›</a:t>
            </a:fld>
            <a:endParaRPr lang="da-DK"/>
          </a:p>
        </p:txBody>
      </p:sp>
      <p:sp>
        <p:nvSpPr>
          <p:cNvPr id="9" name="TextBox 8">
            <a:extLst>
              <a:ext uri="{FF2B5EF4-FFF2-40B4-BE49-F238E27FC236}">
                <a16:creationId xmlns:a16="http://schemas.microsoft.com/office/drawing/2014/main" id="{95413C52-A1F0-4B52-9B3A-20AB1139687F}"/>
              </a:ext>
            </a:extLst>
          </p:cNvPr>
          <p:cNvSpPr txBox="1"/>
          <p:nvPr/>
        </p:nvSpPr>
        <p:spPr>
          <a:xfrm>
            <a:off x="407745" y="448250"/>
            <a:ext cx="1979506" cy="260000"/>
          </a:xfrm>
          <a:prstGeom prst="rect">
            <a:avLst/>
          </a:prstGeom>
        </p:spPr>
        <p:txBody>
          <a:bodyPr vert="horz" lIns="0" tIns="0" rIns="0" bIns="0" rtlCol="0" anchor="b" anchorCtr="0"/>
          <a:lstStyle>
            <a:defPPr>
              <a:defRPr lang="en-US"/>
            </a:defPPr>
            <a:lvl1pPr>
              <a:defRPr sz="1000">
                <a:solidFill>
                  <a:schemeClr val="bg1"/>
                </a:solidFill>
              </a:defRPr>
            </a:lvl1pPr>
          </a:lstStyle>
          <a:p>
            <a:pPr lvl="0"/>
            <a:r>
              <a:rPr lang="da-DK" sz="563" dirty="0">
                <a:solidFill>
                  <a:schemeClr val="bg1"/>
                </a:solidFill>
                <a:latin typeface="KBH Tekst" panose="00000500000000000000" pitchFamily="2" charset="0"/>
              </a:rPr>
              <a:t>Københavns Kommune</a:t>
            </a:r>
          </a:p>
        </p:txBody>
      </p:sp>
    </p:spTree>
    <p:extLst>
      <p:ext uri="{BB962C8B-B14F-4D97-AF65-F5344CB8AC3E}">
        <p14:creationId xmlns:p14="http://schemas.microsoft.com/office/powerpoint/2010/main" val="26334574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itat/skilleside lys/mør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43ACE14-5EA6-46EE-98E3-BEDB8BB49375}"/>
              </a:ext>
            </a:extLst>
          </p:cNvPr>
          <p:cNvSpPr/>
          <p:nvPr/>
        </p:nvSpPr>
        <p:spPr>
          <a:xfrm>
            <a:off x="0" y="0"/>
            <a:ext cx="6858000" cy="9906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2" name="Title 1"/>
          <p:cNvSpPr>
            <a:spLocks noGrp="1"/>
          </p:cNvSpPr>
          <p:nvPr>
            <p:ph type="title" hasCustomPrompt="1"/>
          </p:nvPr>
        </p:nvSpPr>
        <p:spPr>
          <a:xfrm>
            <a:off x="404999" y="3166800"/>
            <a:ext cx="6048001" cy="4680000"/>
          </a:xfrm>
        </p:spPr>
        <p:txBody>
          <a:bodyPr anchor="t" anchorCtr="0"/>
          <a:lstStyle>
            <a:lvl1pPr>
              <a:lnSpc>
                <a:spcPct val="90000"/>
              </a:lnSpc>
              <a:defRPr sz="2531">
                <a:solidFill>
                  <a:schemeClr val="tx2"/>
                </a:solidFill>
              </a:defRPr>
            </a:lvl1pPr>
          </a:lstStyle>
          <a:p>
            <a:r>
              <a:rPr lang="da-DK" noProof="0" dirty="0"/>
              <a:t>Klik for at tilføje titel</a:t>
            </a:r>
          </a:p>
        </p:txBody>
      </p:sp>
      <p:sp>
        <p:nvSpPr>
          <p:cNvPr id="4" name="Date_GeneralDate"/>
          <p:cNvSpPr>
            <a:spLocks noGrp="1"/>
          </p:cNvSpPr>
          <p:nvPr>
            <p:ph type="dt" sz="half" idx="10"/>
          </p:nvPr>
        </p:nvSpPr>
        <p:spPr/>
        <p:txBody>
          <a:bodyPr/>
          <a:lstStyle>
            <a:lvl1pPr>
              <a:defRPr>
                <a:solidFill>
                  <a:schemeClr val="tx1"/>
                </a:solidFill>
                <a:latin typeface="KBH Tekst" panose="00000500000000000000" pitchFamily="2" charset="0"/>
              </a:defRPr>
            </a:lvl1pPr>
          </a:lstStyle>
          <a:p>
            <a:fld id="{25283B58-4CBD-46F3-8ADF-776B253825E2}" type="datetimeFigureOut">
              <a:rPr lang="da-DK" smtClean="0"/>
              <a:t>01-10-2024</a:t>
            </a:fld>
            <a:endParaRPr lang="da-DK"/>
          </a:p>
        </p:txBody>
      </p:sp>
      <p:sp>
        <p:nvSpPr>
          <p:cNvPr id="5" name="SD_FLD_PresentationTitle"/>
          <p:cNvSpPr>
            <a:spLocks noGrp="1"/>
          </p:cNvSpPr>
          <p:nvPr>
            <p:ph type="ftr" sz="quarter" idx="11"/>
          </p:nvPr>
        </p:nvSpPr>
        <p:spPr/>
        <p:txBody>
          <a:bodyPr/>
          <a:lstStyle>
            <a:lvl1pPr>
              <a:defRPr>
                <a:solidFill>
                  <a:schemeClr val="tx1"/>
                </a:solidFill>
                <a:latin typeface="KBH Tekst" panose="00000500000000000000" pitchFamily="2" charset="0"/>
              </a:defRPr>
            </a:lvl1pPr>
          </a:lstStyle>
          <a:p>
            <a:endParaRPr lang="da-DK"/>
          </a:p>
        </p:txBody>
      </p:sp>
      <p:sp>
        <p:nvSpPr>
          <p:cNvPr id="6" name="Slide Number Placeholder 5"/>
          <p:cNvSpPr>
            <a:spLocks noGrp="1"/>
          </p:cNvSpPr>
          <p:nvPr>
            <p:ph type="sldNum" sz="quarter" idx="12"/>
          </p:nvPr>
        </p:nvSpPr>
        <p:spPr/>
        <p:txBody>
          <a:bodyPr/>
          <a:lstStyle>
            <a:lvl1pPr>
              <a:defRPr>
                <a:solidFill>
                  <a:schemeClr val="tx1"/>
                </a:solidFill>
                <a:latin typeface="KBH Tekst" panose="00000500000000000000" pitchFamily="2" charset="0"/>
              </a:defRPr>
            </a:lvl1pPr>
          </a:lstStyle>
          <a:p>
            <a:fld id="{3FC29278-F312-4A1B-A949-CBCEFDC69B19}" type="slidenum">
              <a:rPr lang="da-DK" smtClean="0"/>
              <a:t>‹nr.›</a:t>
            </a:fld>
            <a:endParaRPr lang="da-DK"/>
          </a:p>
        </p:txBody>
      </p:sp>
      <p:sp>
        <p:nvSpPr>
          <p:cNvPr id="7" name="TextBox 6">
            <a:extLst>
              <a:ext uri="{FF2B5EF4-FFF2-40B4-BE49-F238E27FC236}">
                <a16:creationId xmlns:a16="http://schemas.microsoft.com/office/drawing/2014/main" id="{FD61A9E3-0AAD-4CBD-B3C1-4C6ACE3B9B21}"/>
              </a:ext>
            </a:extLst>
          </p:cNvPr>
          <p:cNvSpPr txBox="1"/>
          <p:nvPr/>
        </p:nvSpPr>
        <p:spPr>
          <a:xfrm>
            <a:off x="407745" y="448250"/>
            <a:ext cx="1979506" cy="260000"/>
          </a:xfrm>
          <a:prstGeom prst="rect">
            <a:avLst/>
          </a:prstGeom>
        </p:spPr>
        <p:txBody>
          <a:bodyPr vert="horz" lIns="0" tIns="0" rIns="0" bIns="0" rtlCol="0" anchor="b" anchorCtr="0"/>
          <a:lstStyle>
            <a:defPPr>
              <a:defRPr lang="en-US"/>
            </a:defPPr>
            <a:lvl1pPr>
              <a:defRPr sz="1000">
                <a:solidFill>
                  <a:schemeClr val="bg1"/>
                </a:solidFill>
              </a:defRPr>
            </a:lvl1pPr>
          </a:lstStyle>
          <a:p>
            <a:pPr lvl="0"/>
            <a:r>
              <a:rPr lang="da-DK" sz="563" dirty="0">
                <a:solidFill>
                  <a:schemeClr val="tx1"/>
                </a:solidFill>
                <a:latin typeface="KBH Tekst" panose="00000500000000000000" pitchFamily="2" charset="0"/>
              </a:rPr>
              <a:t>Københavns Kommune</a:t>
            </a:r>
          </a:p>
        </p:txBody>
      </p:sp>
    </p:spTree>
    <p:extLst>
      <p:ext uri="{BB962C8B-B14F-4D97-AF65-F5344CB8AC3E}">
        <p14:creationId xmlns:p14="http://schemas.microsoft.com/office/powerpoint/2010/main" val="1537962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el og indhold hvid">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A9D288E-FE9E-44C8-8107-0308EB870B92}"/>
              </a:ext>
            </a:extLst>
          </p:cNvPr>
          <p:cNvSpPr>
            <a:spLocks noGrp="1"/>
          </p:cNvSpPr>
          <p:nvPr>
            <p:ph type="title" hasCustomPrompt="1"/>
          </p:nvPr>
        </p:nvSpPr>
        <p:spPr>
          <a:xfrm>
            <a:off x="404999" y="1291721"/>
            <a:ext cx="6048001" cy="1291229"/>
          </a:xfrm>
          <a:prstGeom prst="rect">
            <a:avLst/>
          </a:prstGeom>
        </p:spPr>
        <p:txBody>
          <a:bodyPr vert="horz" lIns="0" tIns="0" rIns="0" bIns="0" rtlCol="0" anchor="b" anchorCtr="0">
            <a:noAutofit/>
          </a:bodyPr>
          <a:lstStyle>
            <a:lvl1pPr>
              <a:defRPr/>
            </a:lvl1pPr>
          </a:lstStyle>
          <a:p>
            <a:r>
              <a:rPr lang="da-DK" dirty="0"/>
              <a:t>Klik for at tilføje titel</a:t>
            </a:r>
          </a:p>
        </p:txBody>
      </p:sp>
      <p:sp>
        <p:nvSpPr>
          <p:cNvPr id="3" name="Content Placeholder 2"/>
          <p:cNvSpPr>
            <a:spLocks noGrp="1"/>
          </p:cNvSpPr>
          <p:nvPr>
            <p:ph idx="1" hasCustomPrompt="1"/>
          </p:nvPr>
        </p:nvSpPr>
        <p:spPr/>
        <p:txBody>
          <a:bodyPr/>
          <a:lstStyle>
            <a:lvl1pPr>
              <a:defRPr/>
            </a:lvl1pPr>
          </a:lstStyle>
          <a:p>
            <a:pPr lvl="0"/>
            <a:r>
              <a:rPr lang="da-DK" noProof="0" dirty="0"/>
              <a:t>Brug TAB og Shift + TAB til at skifte tekst- og bulletniveau. Stå på ny linje inden du trykker på TAB. </a:t>
            </a:r>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p:txBody>
      </p:sp>
      <p:sp>
        <p:nvSpPr>
          <p:cNvPr id="4" name="Date_GeneralDate"/>
          <p:cNvSpPr>
            <a:spLocks noGrp="1"/>
          </p:cNvSpPr>
          <p:nvPr>
            <p:ph type="dt" sz="half" idx="10"/>
          </p:nvPr>
        </p:nvSpPr>
        <p:spPr/>
        <p:txBody>
          <a:bodyPr/>
          <a:lstStyle/>
          <a:p>
            <a:fld id="{25283B58-4CBD-46F3-8ADF-776B253825E2}" type="datetimeFigureOut">
              <a:rPr lang="da-DK" smtClean="0"/>
              <a:t>01-10-2024</a:t>
            </a:fld>
            <a:endParaRPr lang="da-DK"/>
          </a:p>
        </p:txBody>
      </p:sp>
      <p:sp>
        <p:nvSpPr>
          <p:cNvPr id="5" name="SD_FLD_PresentationTitle"/>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3FC29278-F312-4A1B-A949-CBCEFDC69B19}" type="slidenum">
              <a:rPr lang="da-DK" smtClean="0"/>
              <a:t>‹nr.›</a:t>
            </a:fld>
            <a:endParaRPr lang="da-DK"/>
          </a:p>
        </p:txBody>
      </p:sp>
    </p:spTree>
    <p:extLst>
      <p:ext uri="{BB962C8B-B14F-4D97-AF65-F5344CB8AC3E}">
        <p14:creationId xmlns:p14="http://schemas.microsoft.com/office/powerpoint/2010/main" val="32471568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re indhold hvi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458BA-6B62-4A58-AEFA-E9846DB03BF3}"/>
              </a:ext>
            </a:extLst>
          </p:cNvPr>
          <p:cNvSpPr>
            <a:spLocks noGrp="1"/>
          </p:cNvSpPr>
          <p:nvPr>
            <p:ph type="title" hasCustomPrompt="1"/>
          </p:nvPr>
        </p:nvSpPr>
        <p:spPr>
          <a:xfrm>
            <a:off x="404999" y="1291721"/>
            <a:ext cx="6048001" cy="1291229"/>
          </a:xfrm>
        </p:spPr>
        <p:txBody>
          <a:bodyPr/>
          <a:lstStyle>
            <a:lvl1pPr>
              <a:defRPr/>
            </a:lvl1pPr>
          </a:lstStyle>
          <a:p>
            <a:r>
              <a:rPr lang="da-DK" dirty="0"/>
              <a:t>Klik for at tilføje titel</a:t>
            </a:r>
          </a:p>
        </p:txBody>
      </p:sp>
      <p:sp>
        <p:nvSpPr>
          <p:cNvPr id="7" name="Content Placeholder 6">
            <a:extLst>
              <a:ext uri="{FF2B5EF4-FFF2-40B4-BE49-F238E27FC236}">
                <a16:creationId xmlns:a16="http://schemas.microsoft.com/office/drawing/2014/main" id="{FA410FE0-7A8F-4A71-8BC4-0C37E165C5B0}"/>
              </a:ext>
            </a:extLst>
          </p:cNvPr>
          <p:cNvSpPr>
            <a:spLocks noGrp="1"/>
          </p:cNvSpPr>
          <p:nvPr>
            <p:ph sz="quarter" idx="13" hasCustomPrompt="1"/>
          </p:nvPr>
        </p:nvSpPr>
        <p:spPr>
          <a:xfrm>
            <a:off x="405407" y="3166799"/>
            <a:ext cx="1881225" cy="5704400"/>
          </a:xfrm>
        </p:spPr>
        <p:txBody>
          <a:bodyPr/>
          <a:lstStyle>
            <a:lvl1pPr>
              <a:defRPr/>
            </a:lvl1pPr>
          </a:lstStyle>
          <a:p>
            <a:pPr lvl="0"/>
            <a:r>
              <a:rPr lang="da-DK" dirty="0"/>
              <a:t>Brug TAB og Shift + TAB til at skifte tekst- og bulletniveau. Stå på ny linje inden du trykker på TAB. </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9" name="Content Placeholder 8">
            <a:extLst>
              <a:ext uri="{FF2B5EF4-FFF2-40B4-BE49-F238E27FC236}">
                <a16:creationId xmlns:a16="http://schemas.microsoft.com/office/drawing/2014/main" id="{77B0EEE2-E293-4765-AF01-90FB78356EB5}"/>
              </a:ext>
            </a:extLst>
          </p:cNvPr>
          <p:cNvSpPr>
            <a:spLocks noGrp="1"/>
          </p:cNvSpPr>
          <p:nvPr>
            <p:ph sz="quarter" idx="14" hasCustomPrompt="1"/>
          </p:nvPr>
        </p:nvSpPr>
        <p:spPr>
          <a:xfrm>
            <a:off x="2488591" y="3166800"/>
            <a:ext cx="1881225" cy="5704400"/>
          </a:xfrm>
        </p:spPr>
        <p:txBody>
          <a:bodyPr/>
          <a:lstStyle>
            <a:lvl1pPr>
              <a:defRPr/>
            </a:lvl1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11" name="Content Placeholder 10">
            <a:extLst>
              <a:ext uri="{FF2B5EF4-FFF2-40B4-BE49-F238E27FC236}">
                <a16:creationId xmlns:a16="http://schemas.microsoft.com/office/drawing/2014/main" id="{86ED6EB6-926F-4A7D-BBD8-5577956512A8}"/>
              </a:ext>
            </a:extLst>
          </p:cNvPr>
          <p:cNvSpPr>
            <a:spLocks noGrp="1"/>
          </p:cNvSpPr>
          <p:nvPr>
            <p:ph sz="quarter" idx="15" hasCustomPrompt="1"/>
          </p:nvPr>
        </p:nvSpPr>
        <p:spPr>
          <a:xfrm>
            <a:off x="4571775" y="3166800"/>
            <a:ext cx="1881225" cy="5704400"/>
          </a:xfrm>
        </p:spPr>
        <p:txBody>
          <a:bodyPr/>
          <a:lstStyle>
            <a:lvl1pPr>
              <a:defRPr/>
            </a:lvl1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3" name="Date Placeholder 2">
            <a:extLst>
              <a:ext uri="{FF2B5EF4-FFF2-40B4-BE49-F238E27FC236}">
                <a16:creationId xmlns:a16="http://schemas.microsoft.com/office/drawing/2014/main" id="{F5A3D93A-84B5-4FA0-A1F3-D8CC22C3076A}"/>
              </a:ext>
            </a:extLst>
          </p:cNvPr>
          <p:cNvSpPr>
            <a:spLocks noGrp="1"/>
          </p:cNvSpPr>
          <p:nvPr>
            <p:ph type="dt" sz="half" idx="10"/>
          </p:nvPr>
        </p:nvSpPr>
        <p:spPr/>
        <p:txBody>
          <a:bodyPr/>
          <a:lstStyle/>
          <a:p>
            <a:fld id="{25283B58-4CBD-46F3-8ADF-776B253825E2}" type="datetimeFigureOut">
              <a:rPr lang="da-DK" smtClean="0"/>
              <a:t>01-10-2024</a:t>
            </a:fld>
            <a:endParaRPr lang="da-DK"/>
          </a:p>
        </p:txBody>
      </p:sp>
      <p:sp>
        <p:nvSpPr>
          <p:cNvPr id="4" name="SD_FLD_PresentationTitle">
            <a:extLst>
              <a:ext uri="{FF2B5EF4-FFF2-40B4-BE49-F238E27FC236}">
                <a16:creationId xmlns:a16="http://schemas.microsoft.com/office/drawing/2014/main" id="{379D5D20-A791-420E-8BE7-578613533DA8}"/>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F0835B99-7F5A-4336-AEC2-7D9ACC94156C}"/>
              </a:ext>
            </a:extLst>
          </p:cNvPr>
          <p:cNvSpPr>
            <a:spLocks noGrp="1"/>
          </p:cNvSpPr>
          <p:nvPr>
            <p:ph type="sldNum" sz="quarter" idx="12"/>
          </p:nvPr>
        </p:nvSpPr>
        <p:spPr/>
        <p:txBody>
          <a:bodyPr/>
          <a:lstStyle/>
          <a:p>
            <a:fld id="{3FC29278-F312-4A1B-A949-CBCEFDC69B19}" type="slidenum">
              <a:rPr lang="da-DK" smtClean="0"/>
              <a:t>‹nr.›</a:t>
            </a:fld>
            <a:endParaRPr lang="da-DK"/>
          </a:p>
        </p:txBody>
      </p:sp>
    </p:spTree>
    <p:extLst>
      <p:ext uri="{BB962C8B-B14F-4D97-AF65-F5344CB8AC3E}">
        <p14:creationId xmlns:p14="http://schemas.microsoft.com/office/powerpoint/2010/main" val="2783989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a-DK"/>
              <a:t>Klik for at redigere titeltypografien i masteren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a-DK"/>
              <a:t>Klik for at redigere teksttypografierne i masteren</a:t>
            </a:r>
          </a:p>
        </p:txBody>
      </p:sp>
      <p:sp>
        <p:nvSpPr>
          <p:cNvPr id="4" name="Date Placeholder 3"/>
          <p:cNvSpPr>
            <a:spLocks noGrp="1"/>
          </p:cNvSpPr>
          <p:nvPr>
            <p:ph type="dt" sz="half" idx="10"/>
          </p:nvPr>
        </p:nvSpPr>
        <p:spPr/>
        <p:txBody>
          <a:bodyPr/>
          <a:lstStyle/>
          <a:p>
            <a:fld id="{25283B58-4CBD-46F3-8ADF-776B253825E2}" type="datetimeFigureOut">
              <a:rPr lang="da-DK" smtClean="0"/>
              <a:t>01-10-2024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3FC29278-F312-4A1B-A949-CBCEFDC69B19}" type="slidenum">
              <a:rPr lang="da-DK" smtClean="0"/>
              <a:t>‹nr.›</a:t>
            </a:fld>
            <a:endParaRPr lang="da-DK"/>
          </a:p>
        </p:txBody>
      </p:sp>
    </p:spTree>
    <p:extLst>
      <p:ext uri="{BB962C8B-B14F-4D97-AF65-F5344CB8AC3E}">
        <p14:creationId xmlns:p14="http://schemas.microsoft.com/office/powerpoint/2010/main" val="34422131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Indhold og 2/3 billede hvid">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A9D288E-FE9E-44C8-8107-0308EB870B92}"/>
              </a:ext>
            </a:extLst>
          </p:cNvPr>
          <p:cNvSpPr>
            <a:spLocks noGrp="1"/>
          </p:cNvSpPr>
          <p:nvPr>
            <p:ph type="title" hasCustomPrompt="1"/>
          </p:nvPr>
        </p:nvSpPr>
        <p:spPr>
          <a:xfrm>
            <a:off x="404999" y="1291721"/>
            <a:ext cx="1881225" cy="1291229"/>
          </a:xfrm>
          <a:prstGeom prst="rect">
            <a:avLst/>
          </a:prstGeom>
        </p:spPr>
        <p:txBody>
          <a:bodyPr vert="horz" lIns="0" tIns="0" rIns="0" bIns="0" rtlCol="0" anchor="b" anchorCtr="0">
            <a:noAutofit/>
          </a:bodyPr>
          <a:lstStyle>
            <a:lvl1pPr>
              <a:defRPr/>
            </a:lvl1pPr>
          </a:lstStyle>
          <a:p>
            <a:r>
              <a:rPr lang="da-DK" dirty="0"/>
              <a:t>Klik for at tilføje titel</a:t>
            </a:r>
          </a:p>
        </p:txBody>
      </p:sp>
      <p:sp>
        <p:nvSpPr>
          <p:cNvPr id="3" name="Content Placeholder 2"/>
          <p:cNvSpPr>
            <a:spLocks noGrp="1"/>
          </p:cNvSpPr>
          <p:nvPr>
            <p:ph idx="1" hasCustomPrompt="1"/>
          </p:nvPr>
        </p:nvSpPr>
        <p:spPr>
          <a:xfrm>
            <a:off x="404999" y="3166422"/>
            <a:ext cx="1881225" cy="5699578"/>
          </a:xfrm>
        </p:spPr>
        <p:txBody>
          <a:bodyPr/>
          <a:lstStyle>
            <a:lvl1pPr>
              <a:defRPr/>
            </a:lvl1pPr>
          </a:lstStyle>
          <a:p>
            <a:pPr lvl="0"/>
            <a:r>
              <a:rPr lang="da-DK" noProof="0" dirty="0"/>
              <a:t>Brug TAB og Shift + TAB til at skifte tekst- og bulletniveau. Stå på ny linje inden du trykker på TAB. </a:t>
            </a:r>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p:txBody>
      </p:sp>
      <p:sp>
        <p:nvSpPr>
          <p:cNvPr id="8" name="Picture Placeholder 7">
            <a:extLst>
              <a:ext uri="{FF2B5EF4-FFF2-40B4-BE49-F238E27FC236}">
                <a16:creationId xmlns:a16="http://schemas.microsoft.com/office/drawing/2014/main" id="{04ABBDF6-16BA-46D9-A90D-28EBC268C872}"/>
              </a:ext>
            </a:extLst>
          </p:cNvPr>
          <p:cNvSpPr>
            <a:spLocks noGrp="1"/>
          </p:cNvSpPr>
          <p:nvPr>
            <p:ph type="pic" sz="quarter" idx="13"/>
          </p:nvPr>
        </p:nvSpPr>
        <p:spPr>
          <a:xfrm>
            <a:off x="2488725" y="0"/>
            <a:ext cx="4369275" cy="9906000"/>
          </a:xfrm>
        </p:spPr>
        <p:txBody>
          <a:bodyPr tIns="36000"/>
          <a:lstStyle>
            <a:lvl1pPr marL="0" indent="0" algn="ctr">
              <a:buNone/>
              <a:defRPr/>
            </a:lvl1pPr>
          </a:lstStyle>
          <a:p>
            <a:r>
              <a:rPr lang="da-DK"/>
              <a:t>Klik på ikonet for at tilføje et billede</a:t>
            </a:r>
          </a:p>
        </p:txBody>
      </p:sp>
      <p:sp>
        <p:nvSpPr>
          <p:cNvPr id="9" name="Date_GeneralDate">
            <a:extLst>
              <a:ext uri="{FF2B5EF4-FFF2-40B4-BE49-F238E27FC236}">
                <a16:creationId xmlns:a16="http://schemas.microsoft.com/office/drawing/2014/main" id="{7A3DA441-2DEB-4514-AAC8-CF11F3E1E8B9}"/>
              </a:ext>
            </a:extLst>
          </p:cNvPr>
          <p:cNvSpPr>
            <a:spLocks noGrp="1"/>
          </p:cNvSpPr>
          <p:nvPr>
            <p:ph type="dt" sz="half" idx="10"/>
          </p:nvPr>
        </p:nvSpPr>
        <p:spPr>
          <a:xfrm>
            <a:off x="0" y="9984000"/>
            <a:ext cx="0" cy="0"/>
          </a:xfrm>
        </p:spPr>
        <p:txBody>
          <a:bodyPr/>
          <a:lstStyle>
            <a:lvl1pPr>
              <a:defRPr>
                <a:noFill/>
              </a:defRPr>
            </a:lvl1pPr>
          </a:lstStyle>
          <a:p>
            <a:fld id="{25283B58-4CBD-46F3-8ADF-776B253825E2}" type="datetimeFigureOut">
              <a:rPr lang="da-DK" smtClean="0"/>
              <a:t>01-10-2024</a:t>
            </a:fld>
            <a:endParaRPr lang="da-DK"/>
          </a:p>
        </p:txBody>
      </p:sp>
      <p:sp>
        <p:nvSpPr>
          <p:cNvPr id="10" name="FLD_PresentationTitle">
            <a:extLst>
              <a:ext uri="{FF2B5EF4-FFF2-40B4-BE49-F238E27FC236}">
                <a16:creationId xmlns:a16="http://schemas.microsoft.com/office/drawing/2014/main" id="{45313C7E-88CA-4F1A-B38E-6BE726A7542D}"/>
              </a:ext>
            </a:extLst>
          </p:cNvPr>
          <p:cNvSpPr>
            <a:spLocks noGrp="1"/>
          </p:cNvSpPr>
          <p:nvPr>
            <p:ph type="ftr" sz="quarter" idx="11"/>
          </p:nvPr>
        </p:nvSpPr>
        <p:spPr>
          <a:xfrm>
            <a:off x="0" y="9984000"/>
            <a:ext cx="0" cy="0"/>
          </a:xfrm>
        </p:spPr>
        <p:txBody>
          <a:bodyPr/>
          <a:lstStyle>
            <a:lvl1pPr>
              <a:defRPr>
                <a:noFill/>
              </a:defRPr>
            </a:lvl1pPr>
          </a:lstStyle>
          <a:p>
            <a:endParaRPr lang="da-DK"/>
          </a:p>
        </p:txBody>
      </p:sp>
      <p:sp>
        <p:nvSpPr>
          <p:cNvPr id="11" name="Slide Number Placeholder 5">
            <a:extLst>
              <a:ext uri="{FF2B5EF4-FFF2-40B4-BE49-F238E27FC236}">
                <a16:creationId xmlns:a16="http://schemas.microsoft.com/office/drawing/2014/main" id="{375DF70B-4895-4E76-B8EF-32B6EE62971C}"/>
              </a:ext>
            </a:extLst>
          </p:cNvPr>
          <p:cNvSpPr>
            <a:spLocks noGrp="1"/>
          </p:cNvSpPr>
          <p:nvPr>
            <p:ph type="sldNum" sz="quarter" idx="12"/>
          </p:nvPr>
        </p:nvSpPr>
        <p:spPr>
          <a:xfrm>
            <a:off x="0" y="9984000"/>
            <a:ext cx="0" cy="0"/>
          </a:xfrm>
        </p:spPr>
        <p:txBody>
          <a:bodyPr/>
          <a:lstStyle>
            <a:lvl1pPr>
              <a:defRPr>
                <a:noFill/>
              </a:defRPr>
            </a:lvl1pPr>
          </a:lstStyle>
          <a:p>
            <a:fld id="{3FC29278-F312-4A1B-A949-CBCEFDC69B19}" type="slidenum">
              <a:rPr lang="da-DK" smtClean="0"/>
              <a:t>‹nr.›</a:t>
            </a:fld>
            <a:endParaRPr lang="da-DK"/>
          </a:p>
        </p:txBody>
      </p:sp>
    </p:spTree>
    <p:extLst>
      <p:ext uri="{BB962C8B-B14F-4D97-AF65-F5344CB8AC3E}">
        <p14:creationId xmlns:p14="http://schemas.microsoft.com/office/powerpoint/2010/main" val="27071301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o indhold og 1/3 billede hvid">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A9D288E-FE9E-44C8-8107-0308EB870B92}"/>
              </a:ext>
            </a:extLst>
          </p:cNvPr>
          <p:cNvSpPr>
            <a:spLocks noGrp="1"/>
          </p:cNvSpPr>
          <p:nvPr>
            <p:ph type="title" hasCustomPrompt="1"/>
          </p:nvPr>
        </p:nvSpPr>
        <p:spPr>
          <a:xfrm>
            <a:off x="404998" y="1291721"/>
            <a:ext cx="3964727" cy="1291229"/>
          </a:xfrm>
          <a:prstGeom prst="rect">
            <a:avLst/>
          </a:prstGeom>
        </p:spPr>
        <p:txBody>
          <a:bodyPr vert="horz" lIns="0" tIns="0" rIns="0" bIns="0" rtlCol="0" anchor="b" anchorCtr="0">
            <a:noAutofit/>
          </a:bodyPr>
          <a:lstStyle>
            <a:lvl1pPr>
              <a:defRPr/>
            </a:lvl1pPr>
          </a:lstStyle>
          <a:p>
            <a:r>
              <a:rPr lang="da-DK" dirty="0"/>
              <a:t>Klik for at tilføje titel</a:t>
            </a:r>
          </a:p>
        </p:txBody>
      </p:sp>
      <p:sp>
        <p:nvSpPr>
          <p:cNvPr id="3" name="Content Placeholder 2"/>
          <p:cNvSpPr>
            <a:spLocks noGrp="1"/>
          </p:cNvSpPr>
          <p:nvPr>
            <p:ph idx="1" hasCustomPrompt="1"/>
          </p:nvPr>
        </p:nvSpPr>
        <p:spPr>
          <a:xfrm>
            <a:off x="404999" y="3166422"/>
            <a:ext cx="1881225" cy="5699578"/>
          </a:xfrm>
        </p:spPr>
        <p:txBody>
          <a:bodyPr/>
          <a:lstStyle>
            <a:lvl1pPr>
              <a:defRPr/>
            </a:lvl1pPr>
          </a:lstStyle>
          <a:p>
            <a:pPr lvl="0"/>
            <a:r>
              <a:rPr lang="da-DK" noProof="0" dirty="0"/>
              <a:t>Brug TAB og Shift + TAB til at skifte tekst- og bulletniveau. Stå på ny linje inden du trykker på TAB. </a:t>
            </a:r>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p:txBody>
      </p:sp>
      <p:sp>
        <p:nvSpPr>
          <p:cNvPr id="8" name="Picture Placeholder 7">
            <a:extLst>
              <a:ext uri="{FF2B5EF4-FFF2-40B4-BE49-F238E27FC236}">
                <a16:creationId xmlns:a16="http://schemas.microsoft.com/office/drawing/2014/main" id="{04ABBDF6-16BA-46D9-A90D-28EBC268C872}"/>
              </a:ext>
            </a:extLst>
          </p:cNvPr>
          <p:cNvSpPr>
            <a:spLocks noGrp="1"/>
          </p:cNvSpPr>
          <p:nvPr>
            <p:ph type="pic" sz="quarter" idx="13"/>
          </p:nvPr>
        </p:nvSpPr>
        <p:spPr>
          <a:xfrm>
            <a:off x="4571777" y="0"/>
            <a:ext cx="2286223" cy="9906000"/>
          </a:xfrm>
        </p:spPr>
        <p:txBody>
          <a:bodyPr tIns="36000"/>
          <a:lstStyle>
            <a:lvl1pPr marL="0" indent="0" algn="ctr">
              <a:buNone/>
              <a:defRPr/>
            </a:lvl1pPr>
          </a:lstStyle>
          <a:p>
            <a:r>
              <a:rPr lang="da-DK"/>
              <a:t>Klik på ikonet for at tilføje et billede</a:t>
            </a:r>
          </a:p>
        </p:txBody>
      </p:sp>
      <p:sp>
        <p:nvSpPr>
          <p:cNvPr id="16" name="Content Placeholder 8">
            <a:extLst>
              <a:ext uri="{FF2B5EF4-FFF2-40B4-BE49-F238E27FC236}">
                <a16:creationId xmlns:a16="http://schemas.microsoft.com/office/drawing/2014/main" id="{226B16CC-F459-45AB-8AF6-621CD4FF544B}"/>
              </a:ext>
            </a:extLst>
          </p:cNvPr>
          <p:cNvSpPr>
            <a:spLocks noGrp="1"/>
          </p:cNvSpPr>
          <p:nvPr>
            <p:ph sz="quarter" idx="14" hasCustomPrompt="1"/>
          </p:nvPr>
        </p:nvSpPr>
        <p:spPr>
          <a:xfrm>
            <a:off x="2488591" y="3166800"/>
            <a:ext cx="1881225" cy="5704400"/>
          </a:xfrm>
        </p:spPr>
        <p:txBody>
          <a:bodyPr/>
          <a:lstStyle>
            <a:lvl1pPr>
              <a:defRPr/>
            </a:lvl1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17" name="SD_FLD_PresentationTitle">
            <a:extLst>
              <a:ext uri="{FF2B5EF4-FFF2-40B4-BE49-F238E27FC236}">
                <a16:creationId xmlns:a16="http://schemas.microsoft.com/office/drawing/2014/main" id="{DA1AF7FD-5A49-4384-823E-604A843641B9}"/>
              </a:ext>
            </a:extLst>
          </p:cNvPr>
          <p:cNvSpPr>
            <a:spLocks noGrp="1"/>
          </p:cNvSpPr>
          <p:nvPr>
            <p:ph type="ftr" sz="quarter" idx="11"/>
          </p:nvPr>
        </p:nvSpPr>
        <p:spPr>
          <a:xfrm>
            <a:off x="2488501" y="448250"/>
            <a:ext cx="1881225" cy="260000"/>
          </a:xfrm>
        </p:spPr>
        <p:txBody>
          <a:bodyPr/>
          <a:lstStyle/>
          <a:p>
            <a:endParaRPr lang="da-DK"/>
          </a:p>
        </p:txBody>
      </p:sp>
      <p:sp>
        <p:nvSpPr>
          <p:cNvPr id="18" name="Date_GeneralDate">
            <a:extLst>
              <a:ext uri="{FF2B5EF4-FFF2-40B4-BE49-F238E27FC236}">
                <a16:creationId xmlns:a16="http://schemas.microsoft.com/office/drawing/2014/main" id="{2B4A2A1D-0176-4332-9C1E-CC3936502FBC}"/>
              </a:ext>
            </a:extLst>
          </p:cNvPr>
          <p:cNvSpPr>
            <a:spLocks noGrp="1"/>
          </p:cNvSpPr>
          <p:nvPr>
            <p:ph type="dt" sz="half" idx="10"/>
          </p:nvPr>
        </p:nvSpPr>
        <p:spPr>
          <a:xfrm>
            <a:off x="0" y="9984000"/>
            <a:ext cx="0" cy="0"/>
          </a:xfrm>
        </p:spPr>
        <p:txBody>
          <a:bodyPr/>
          <a:lstStyle>
            <a:lvl1pPr>
              <a:defRPr>
                <a:noFill/>
              </a:defRPr>
            </a:lvl1pPr>
          </a:lstStyle>
          <a:p>
            <a:fld id="{25283B58-4CBD-46F3-8ADF-776B253825E2}" type="datetimeFigureOut">
              <a:rPr lang="da-DK" smtClean="0"/>
              <a:t>01-10-2024</a:t>
            </a:fld>
            <a:endParaRPr lang="da-DK"/>
          </a:p>
        </p:txBody>
      </p:sp>
      <p:sp>
        <p:nvSpPr>
          <p:cNvPr id="19" name="Slide Number Placeholder 5">
            <a:extLst>
              <a:ext uri="{FF2B5EF4-FFF2-40B4-BE49-F238E27FC236}">
                <a16:creationId xmlns:a16="http://schemas.microsoft.com/office/drawing/2014/main" id="{95BD4D9E-7254-4650-B1A9-3F266C131F8F}"/>
              </a:ext>
            </a:extLst>
          </p:cNvPr>
          <p:cNvSpPr>
            <a:spLocks noGrp="1"/>
          </p:cNvSpPr>
          <p:nvPr>
            <p:ph type="sldNum" sz="quarter" idx="12"/>
          </p:nvPr>
        </p:nvSpPr>
        <p:spPr>
          <a:xfrm>
            <a:off x="0" y="9984000"/>
            <a:ext cx="0" cy="0"/>
          </a:xfrm>
        </p:spPr>
        <p:txBody>
          <a:bodyPr/>
          <a:lstStyle>
            <a:lvl1pPr>
              <a:defRPr>
                <a:noFill/>
              </a:defRPr>
            </a:lvl1pPr>
          </a:lstStyle>
          <a:p>
            <a:fld id="{3FC29278-F312-4A1B-A949-CBCEFDC69B19}" type="slidenum">
              <a:rPr lang="da-DK" smtClean="0"/>
              <a:t>‹nr.›</a:t>
            </a:fld>
            <a:endParaRPr lang="da-DK"/>
          </a:p>
        </p:txBody>
      </p:sp>
    </p:spTree>
    <p:extLst>
      <p:ext uri="{BB962C8B-B14F-4D97-AF65-F5344CB8AC3E}">
        <p14:creationId xmlns:p14="http://schemas.microsoft.com/office/powerpoint/2010/main" val="42293440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Indhold og 1/3 billede hvid">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A9D288E-FE9E-44C8-8107-0308EB870B92}"/>
              </a:ext>
            </a:extLst>
          </p:cNvPr>
          <p:cNvSpPr>
            <a:spLocks noGrp="1"/>
          </p:cNvSpPr>
          <p:nvPr>
            <p:ph type="title" hasCustomPrompt="1"/>
          </p:nvPr>
        </p:nvSpPr>
        <p:spPr>
          <a:xfrm>
            <a:off x="404998" y="1291721"/>
            <a:ext cx="3964727" cy="1291229"/>
          </a:xfrm>
          <a:prstGeom prst="rect">
            <a:avLst/>
          </a:prstGeom>
        </p:spPr>
        <p:txBody>
          <a:bodyPr vert="horz" lIns="0" tIns="0" rIns="0" bIns="0" rtlCol="0" anchor="b" anchorCtr="0">
            <a:noAutofit/>
          </a:bodyPr>
          <a:lstStyle>
            <a:lvl1pPr>
              <a:defRPr/>
            </a:lvl1pPr>
          </a:lstStyle>
          <a:p>
            <a:r>
              <a:rPr lang="da-DK" dirty="0"/>
              <a:t>Klik for at tilføje titel</a:t>
            </a:r>
          </a:p>
        </p:txBody>
      </p:sp>
      <p:sp>
        <p:nvSpPr>
          <p:cNvPr id="3" name="Content Placeholder 2"/>
          <p:cNvSpPr>
            <a:spLocks noGrp="1"/>
          </p:cNvSpPr>
          <p:nvPr>
            <p:ph idx="1" hasCustomPrompt="1"/>
          </p:nvPr>
        </p:nvSpPr>
        <p:spPr>
          <a:xfrm>
            <a:off x="404999" y="3166422"/>
            <a:ext cx="3964726" cy="5699578"/>
          </a:xfrm>
        </p:spPr>
        <p:txBody>
          <a:bodyPr/>
          <a:lstStyle>
            <a:lvl1pPr>
              <a:defRPr/>
            </a:lvl1pPr>
          </a:lstStyle>
          <a:p>
            <a:pPr lvl="0"/>
            <a:r>
              <a:rPr lang="da-DK" noProof="0" dirty="0"/>
              <a:t>Brug TAB og Shift + TAB til at skifte tekst- og bulletniveau. Stå på ny linje inden du trykker på TAB. </a:t>
            </a:r>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p:txBody>
      </p:sp>
      <p:sp>
        <p:nvSpPr>
          <p:cNvPr id="8" name="Picture Placeholder 7">
            <a:extLst>
              <a:ext uri="{FF2B5EF4-FFF2-40B4-BE49-F238E27FC236}">
                <a16:creationId xmlns:a16="http://schemas.microsoft.com/office/drawing/2014/main" id="{04ABBDF6-16BA-46D9-A90D-28EBC268C872}"/>
              </a:ext>
            </a:extLst>
          </p:cNvPr>
          <p:cNvSpPr>
            <a:spLocks noGrp="1"/>
          </p:cNvSpPr>
          <p:nvPr>
            <p:ph type="pic" sz="quarter" idx="13"/>
          </p:nvPr>
        </p:nvSpPr>
        <p:spPr>
          <a:xfrm>
            <a:off x="4571777" y="0"/>
            <a:ext cx="2286223" cy="9906000"/>
          </a:xfrm>
        </p:spPr>
        <p:txBody>
          <a:bodyPr tIns="36000"/>
          <a:lstStyle>
            <a:lvl1pPr marL="0" indent="0" algn="ctr">
              <a:buNone/>
              <a:defRPr/>
            </a:lvl1pPr>
          </a:lstStyle>
          <a:p>
            <a:r>
              <a:rPr lang="da-DK"/>
              <a:t>Klik på ikonet for at tilføje et billede</a:t>
            </a:r>
          </a:p>
        </p:txBody>
      </p:sp>
      <p:sp>
        <p:nvSpPr>
          <p:cNvPr id="17" name="SD_FLD_PresentationTitle">
            <a:extLst>
              <a:ext uri="{FF2B5EF4-FFF2-40B4-BE49-F238E27FC236}">
                <a16:creationId xmlns:a16="http://schemas.microsoft.com/office/drawing/2014/main" id="{DA1AF7FD-5A49-4384-823E-604A843641B9}"/>
              </a:ext>
            </a:extLst>
          </p:cNvPr>
          <p:cNvSpPr>
            <a:spLocks noGrp="1"/>
          </p:cNvSpPr>
          <p:nvPr>
            <p:ph type="ftr" sz="quarter" idx="11"/>
          </p:nvPr>
        </p:nvSpPr>
        <p:spPr>
          <a:xfrm>
            <a:off x="2488501" y="448250"/>
            <a:ext cx="1881225" cy="260000"/>
          </a:xfrm>
        </p:spPr>
        <p:txBody>
          <a:bodyPr/>
          <a:lstStyle/>
          <a:p>
            <a:endParaRPr lang="da-DK"/>
          </a:p>
        </p:txBody>
      </p:sp>
      <p:sp>
        <p:nvSpPr>
          <p:cNvPr id="18" name="Date_GeneralDate">
            <a:extLst>
              <a:ext uri="{FF2B5EF4-FFF2-40B4-BE49-F238E27FC236}">
                <a16:creationId xmlns:a16="http://schemas.microsoft.com/office/drawing/2014/main" id="{2B4A2A1D-0176-4332-9C1E-CC3936502FBC}"/>
              </a:ext>
            </a:extLst>
          </p:cNvPr>
          <p:cNvSpPr>
            <a:spLocks noGrp="1"/>
          </p:cNvSpPr>
          <p:nvPr>
            <p:ph type="dt" sz="half" idx="10"/>
          </p:nvPr>
        </p:nvSpPr>
        <p:spPr>
          <a:xfrm>
            <a:off x="0" y="9984000"/>
            <a:ext cx="0" cy="0"/>
          </a:xfrm>
        </p:spPr>
        <p:txBody>
          <a:bodyPr/>
          <a:lstStyle>
            <a:lvl1pPr>
              <a:defRPr>
                <a:noFill/>
              </a:defRPr>
            </a:lvl1pPr>
          </a:lstStyle>
          <a:p>
            <a:fld id="{25283B58-4CBD-46F3-8ADF-776B253825E2}" type="datetimeFigureOut">
              <a:rPr lang="da-DK" smtClean="0"/>
              <a:t>01-10-2024</a:t>
            </a:fld>
            <a:endParaRPr lang="da-DK"/>
          </a:p>
        </p:txBody>
      </p:sp>
      <p:sp>
        <p:nvSpPr>
          <p:cNvPr id="19" name="Slide Number Placeholder 5">
            <a:extLst>
              <a:ext uri="{FF2B5EF4-FFF2-40B4-BE49-F238E27FC236}">
                <a16:creationId xmlns:a16="http://schemas.microsoft.com/office/drawing/2014/main" id="{95BD4D9E-7254-4650-B1A9-3F266C131F8F}"/>
              </a:ext>
            </a:extLst>
          </p:cNvPr>
          <p:cNvSpPr>
            <a:spLocks noGrp="1"/>
          </p:cNvSpPr>
          <p:nvPr>
            <p:ph type="sldNum" sz="quarter" idx="12"/>
          </p:nvPr>
        </p:nvSpPr>
        <p:spPr>
          <a:xfrm>
            <a:off x="0" y="9984000"/>
            <a:ext cx="0" cy="0"/>
          </a:xfrm>
        </p:spPr>
        <p:txBody>
          <a:bodyPr/>
          <a:lstStyle>
            <a:lvl1pPr>
              <a:defRPr>
                <a:noFill/>
              </a:defRPr>
            </a:lvl1pPr>
          </a:lstStyle>
          <a:p>
            <a:fld id="{3FC29278-F312-4A1B-A949-CBCEFDC69B19}" type="slidenum">
              <a:rPr lang="da-DK" smtClean="0"/>
              <a:t>‹nr.›</a:t>
            </a:fld>
            <a:endParaRPr lang="da-DK"/>
          </a:p>
        </p:txBody>
      </p:sp>
    </p:spTree>
    <p:extLst>
      <p:ext uri="{BB962C8B-B14F-4D97-AF65-F5344CB8AC3E}">
        <p14:creationId xmlns:p14="http://schemas.microsoft.com/office/powerpoint/2010/main" val="11613718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p:cSld name="Stort billed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0" y="0"/>
            <a:ext cx="6858675" cy="9911200"/>
          </a:xfrm>
        </p:spPr>
        <p:txBody>
          <a:bodyPr tIns="36000" anchor="t" anchorCtr="0"/>
          <a:lstStyle>
            <a:lvl1pPr marL="0" indent="0" algn="ctr">
              <a:buNone/>
              <a:defRPr sz="900"/>
            </a:lvl1pPr>
          </a:lstStyle>
          <a:p>
            <a:r>
              <a:rPr lang="da-DK" noProof="0" dirty="0"/>
              <a:t>Klik på denne pladsholder og indsæt baggrundsbillede</a:t>
            </a:r>
          </a:p>
        </p:txBody>
      </p:sp>
      <p:sp>
        <p:nvSpPr>
          <p:cNvPr id="9" name="Date_GeneralDate"/>
          <p:cNvSpPr>
            <a:spLocks noGrp="1"/>
          </p:cNvSpPr>
          <p:nvPr>
            <p:ph type="dt" sz="half" idx="10"/>
          </p:nvPr>
        </p:nvSpPr>
        <p:spPr>
          <a:xfrm>
            <a:off x="0" y="9984000"/>
            <a:ext cx="0" cy="0"/>
          </a:xfrm>
        </p:spPr>
        <p:txBody>
          <a:bodyPr/>
          <a:lstStyle>
            <a:lvl1pPr>
              <a:defRPr sz="100">
                <a:noFill/>
              </a:defRPr>
            </a:lvl1pPr>
          </a:lstStyle>
          <a:p>
            <a:fld id="{25283B58-4CBD-46F3-8ADF-776B253825E2}" type="datetimeFigureOut">
              <a:rPr lang="da-DK" smtClean="0"/>
              <a:t>01-10-2024</a:t>
            </a:fld>
            <a:endParaRPr lang="da-DK"/>
          </a:p>
        </p:txBody>
      </p:sp>
      <p:sp>
        <p:nvSpPr>
          <p:cNvPr id="10" name="FLD_PresentationTitle"/>
          <p:cNvSpPr>
            <a:spLocks noGrp="1"/>
          </p:cNvSpPr>
          <p:nvPr>
            <p:ph type="ftr" sz="quarter" idx="11"/>
          </p:nvPr>
        </p:nvSpPr>
        <p:spPr>
          <a:xfrm>
            <a:off x="0" y="9984000"/>
            <a:ext cx="0" cy="0"/>
          </a:xfrm>
        </p:spPr>
        <p:txBody>
          <a:bodyPr/>
          <a:lstStyle>
            <a:lvl1pPr>
              <a:defRPr sz="100">
                <a:noFill/>
              </a:defRPr>
            </a:lvl1pPr>
          </a:lstStyle>
          <a:p>
            <a:endParaRPr lang="da-DK"/>
          </a:p>
        </p:txBody>
      </p:sp>
      <p:sp>
        <p:nvSpPr>
          <p:cNvPr id="11" name="Slide Number Placeholder 5" hidden="1"/>
          <p:cNvSpPr>
            <a:spLocks noGrp="1"/>
          </p:cNvSpPr>
          <p:nvPr>
            <p:ph type="sldNum" sz="quarter" idx="12"/>
          </p:nvPr>
        </p:nvSpPr>
        <p:spPr>
          <a:xfrm>
            <a:off x="0" y="9984000"/>
            <a:ext cx="0" cy="0"/>
          </a:xfrm>
        </p:spPr>
        <p:txBody>
          <a:bodyPr/>
          <a:lstStyle>
            <a:lvl1pPr>
              <a:defRPr>
                <a:noFill/>
              </a:defRPr>
            </a:lvl1pPr>
          </a:lstStyle>
          <a:p>
            <a:fld id="{3FC29278-F312-4A1B-A949-CBCEFDC69B19}" type="slidenum">
              <a:rPr lang="da-DK" smtClean="0"/>
              <a:t>‹nr.›</a:t>
            </a:fld>
            <a:endParaRPr lang="da-DK"/>
          </a:p>
        </p:txBody>
      </p:sp>
    </p:spTree>
    <p:extLst>
      <p:ext uri="{BB962C8B-B14F-4D97-AF65-F5344CB8AC3E}">
        <p14:creationId xmlns:p14="http://schemas.microsoft.com/office/powerpoint/2010/main" val="25372647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p:cSld name="Titel og baggrundsbilled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0" y="0"/>
            <a:ext cx="6858675" cy="9911200"/>
          </a:xfrm>
          <a:solidFill>
            <a:schemeClr val="bg1">
              <a:lumMod val="95000"/>
            </a:schemeClr>
          </a:solidFill>
        </p:spPr>
        <p:txBody>
          <a:bodyPr tIns="36000" anchor="t" anchorCtr="0"/>
          <a:lstStyle>
            <a:lvl1pPr marL="0" indent="0" algn="ctr">
              <a:buNone/>
              <a:defRPr sz="900"/>
            </a:lvl1pPr>
          </a:lstStyle>
          <a:p>
            <a:r>
              <a:rPr lang="da-DK" noProof="0" dirty="0"/>
              <a:t>Klik på denne pladsholder og indsæt baggrundsbillede</a:t>
            </a:r>
          </a:p>
        </p:txBody>
      </p:sp>
      <p:sp>
        <p:nvSpPr>
          <p:cNvPr id="2" name="Title 1"/>
          <p:cNvSpPr>
            <a:spLocks noGrp="1"/>
          </p:cNvSpPr>
          <p:nvPr>
            <p:ph type="title" hasCustomPrompt="1"/>
          </p:nvPr>
        </p:nvSpPr>
        <p:spPr>
          <a:xfrm>
            <a:off x="404999" y="1371773"/>
            <a:ext cx="6048001" cy="6252847"/>
          </a:xfrm>
        </p:spPr>
        <p:txBody>
          <a:bodyPr>
            <a:normAutofit/>
          </a:bodyPr>
          <a:lstStyle>
            <a:lvl1pPr>
              <a:defRPr sz="7313">
                <a:solidFill>
                  <a:schemeClr val="bg1"/>
                </a:solidFill>
              </a:defRPr>
            </a:lvl1pPr>
          </a:lstStyle>
          <a:p>
            <a:r>
              <a:rPr lang="da-DK" noProof="0" dirty="0"/>
              <a:t>Indsæt titel</a:t>
            </a:r>
          </a:p>
        </p:txBody>
      </p:sp>
      <p:sp>
        <p:nvSpPr>
          <p:cNvPr id="9" name="Date_GeneralDate"/>
          <p:cNvSpPr>
            <a:spLocks noGrp="1"/>
          </p:cNvSpPr>
          <p:nvPr>
            <p:ph type="dt" sz="half" idx="10"/>
          </p:nvPr>
        </p:nvSpPr>
        <p:spPr>
          <a:xfrm>
            <a:off x="0" y="9984000"/>
            <a:ext cx="0" cy="0"/>
          </a:xfrm>
        </p:spPr>
        <p:txBody>
          <a:bodyPr/>
          <a:lstStyle>
            <a:lvl1pPr>
              <a:defRPr sz="100">
                <a:noFill/>
              </a:defRPr>
            </a:lvl1pPr>
          </a:lstStyle>
          <a:p>
            <a:fld id="{25283B58-4CBD-46F3-8ADF-776B253825E2}" type="datetimeFigureOut">
              <a:rPr lang="da-DK" smtClean="0"/>
              <a:t>01-10-2024</a:t>
            </a:fld>
            <a:endParaRPr lang="da-DK"/>
          </a:p>
        </p:txBody>
      </p:sp>
      <p:sp>
        <p:nvSpPr>
          <p:cNvPr id="10" name="FLD_PresentationTitle"/>
          <p:cNvSpPr>
            <a:spLocks noGrp="1"/>
          </p:cNvSpPr>
          <p:nvPr>
            <p:ph type="ftr" sz="quarter" idx="11"/>
          </p:nvPr>
        </p:nvSpPr>
        <p:spPr>
          <a:xfrm>
            <a:off x="0" y="9984000"/>
            <a:ext cx="0" cy="0"/>
          </a:xfrm>
        </p:spPr>
        <p:txBody>
          <a:bodyPr/>
          <a:lstStyle>
            <a:lvl1pPr>
              <a:defRPr sz="100">
                <a:noFill/>
              </a:defRPr>
            </a:lvl1pPr>
          </a:lstStyle>
          <a:p>
            <a:endParaRPr lang="da-DK"/>
          </a:p>
        </p:txBody>
      </p:sp>
      <p:sp>
        <p:nvSpPr>
          <p:cNvPr id="11" name="Slide Number Placeholder 5" hidden="1"/>
          <p:cNvSpPr>
            <a:spLocks noGrp="1"/>
          </p:cNvSpPr>
          <p:nvPr>
            <p:ph type="sldNum" sz="quarter" idx="12"/>
          </p:nvPr>
        </p:nvSpPr>
        <p:spPr>
          <a:xfrm>
            <a:off x="0" y="9984000"/>
            <a:ext cx="0" cy="0"/>
          </a:xfrm>
        </p:spPr>
        <p:txBody>
          <a:bodyPr/>
          <a:lstStyle>
            <a:lvl1pPr>
              <a:defRPr>
                <a:noFill/>
              </a:defRPr>
            </a:lvl1pPr>
          </a:lstStyle>
          <a:p>
            <a:fld id="{3FC29278-F312-4A1B-A949-CBCEFDC69B19}" type="slidenum">
              <a:rPr lang="da-DK" smtClean="0"/>
              <a:t>‹nr.›</a:t>
            </a:fld>
            <a:endParaRPr lang="da-DK"/>
          </a:p>
        </p:txBody>
      </p:sp>
    </p:spTree>
    <p:extLst>
      <p:ext uri="{BB962C8B-B14F-4D97-AF65-F5344CB8AC3E}">
        <p14:creationId xmlns:p14="http://schemas.microsoft.com/office/powerpoint/2010/main" val="164421370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p:cSld name="To tekstbokse og billed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0" y="0"/>
            <a:ext cx="6858675" cy="9911200"/>
          </a:xfrm>
          <a:noFill/>
        </p:spPr>
        <p:txBody>
          <a:bodyPr tIns="36000" anchor="t" anchorCtr="0"/>
          <a:lstStyle>
            <a:lvl1pPr marL="0" indent="0" algn="ctr">
              <a:buNone/>
              <a:defRPr sz="900"/>
            </a:lvl1pPr>
          </a:lstStyle>
          <a:p>
            <a:r>
              <a:rPr lang="da-DK" dirty="0"/>
              <a:t>Klik her og indsæt baggrundsbillede, via fanen Indsæt, Billeder</a:t>
            </a:r>
          </a:p>
        </p:txBody>
      </p:sp>
      <p:sp>
        <p:nvSpPr>
          <p:cNvPr id="4" name="Text Placeholder 3">
            <a:extLst>
              <a:ext uri="{FF2B5EF4-FFF2-40B4-BE49-F238E27FC236}">
                <a16:creationId xmlns:a16="http://schemas.microsoft.com/office/drawing/2014/main" id="{89DBA786-081A-49F3-8117-122AE3631193}"/>
              </a:ext>
            </a:extLst>
          </p:cNvPr>
          <p:cNvSpPr>
            <a:spLocks noGrp="1"/>
          </p:cNvSpPr>
          <p:nvPr>
            <p:ph type="body" sz="quarter" idx="14" hasCustomPrompt="1"/>
          </p:nvPr>
        </p:nvSpPr>
        <p:spPr>
          <a:xfrm>
            <a:off x="2485752" y="1039999"/>
            <a:ext cx="1882375" cy="7826000"/>
          </a:xfrm>
          <a:solidFill>
            <a:schemeClr val="bg1"/>
          </a:solidFill>
        </p:spPr>
        <p:txBody>
          <a:bodyPr lIns="360000" tIns="342000" rIns="360000" bIns="342000"/>
          <a:lstStyle>
            <a:lvl1pPr>
              <a:defRPr/>
            </a:lvl1pPr>
          </a:lstStyle>
          <a:p>
            <a:pPr lvl="0"/>
            <a:r>
              <a:rPr lang="da-DK" dirty="0"/>
              <a:t>Brug TAB og </a:t>
            </a:r>
            <a:r>
              <a:rPr lang="da-DK" dirty="0" err="1"/>
              <a:t>Shift+TAB</a:t>
            </a:r>
            <a:r>
              <a:rPr lang="da-DK" dirty="0"/>
              <a:t> til at skifte tekst- og bulletniveau. Stå på ny linje inden du trykker på TAB. </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6" name="Text Placeholder 5">
            <a:extLst>
              <a:ext uri="{FF2B5EF4-FFF2-40B4-BE49-F238E27FC236}">
                <a16:creationId xmlns:a16="http://schemas.microsoft.com/office/drawing/2014/main" id="{57DC5362-52A5-4FC5-A4EF-20A7DA7FD426}"/>
              </a:ext>
            </a:extLst>
          </p:cNvPr>
          <p:cNvSpPr>
            <a:spLocks noGrp="1"/>
          </p:cNvSpPr>
          <p:nvPr>
            <p:ph type="body" sz="quarter" idx="15" hasCustomPrompt="1"/>
          </p:nvPr>
        </p:nvSpPr>
        <p:spPr>
          <a:xfrm>
            <a:off x="4570626" y="1040000"/>
            <a:ext cx="1882375" cy="7826000"/>
          </a:xfrm>
          <a:solidFill>
            <a:schemeClr val="bg1"/>
          </a:solidFill>
        </p:spPr>
        <p:txBody>
          <a:bodyPr lIns="360000" tIns="342000" rIns="360000" bIns="342000"/>
          <a:lstStyle>
            <a:lvl1pPr>
              <a:defRPr/>
            </a:lvl1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9" name="Date_GeneralDate"/>
          <p:cNvSpPr>
            <a:spLocks noGrp="1"/>
          </p:cNvSpPr>
          <p:nvPr>
            <p:ph type="dt" sz="half" idx="10"/>
          </p:nvPr>
        </p:nvSpPr>
        <p:spPr>
          <a:xfrm>
            <a:off x="0" y="9984000"/>
            <a:ext cx="0" cy="0"/>
          </a:xfrm>
        </p:spPr>
        <p:txBody>
          <a:bodyPr/>
          <a:lstStyle>
            <a:lvl1pPr>
              <a:defRPr sz="100">
                <a:noFill/>
              </a:defRPr>
            </a:lvl1pPr>
          </a:lstStyle>
          <a:p>
            <a:fld id="{25283B58-4CBD-46F3-8ADF-776B253825E2}" type="datetimeFigureOut">
              <a:rPr lang="da-DK" smtClean="0"/>
              <a:t>01-10-2024</a:t>
            </a:fld>
            <a:endParaRPr lang="da-DK"/>
          </a:p>
        </p:txBody>
      </p:sp>
      <p:sp>
        <p:nvSpPr>
          <p:cNvPr id="10" name="FLD_PresentationTitle"/>
          <p:cNvSpPr>
            <a:spLocks noGrp="1"/>
          </p:cNvSpPr>
          <p:nvPr>
            <p:ph type="ftr" sz="quarter" idx="11"/>
          </p:nvPr>
        </p:nvSpPr>
        <p:spPr>
          <a:xfrm>
            <a:off x="0" y="9984000"/>
            <a:ext cx="0" cy="0"/>
          </a:xfrm>
        </p:spPr>
        <p:txBody>
          <a:bodyPr/>
          <a:lstStyle>
            <a:lvl1pPr>
              <a:defRPr sz="100">
                <a:noFill/>
              </a:defRPr>
            </a:lvl1pPr>
          </a:lstStyle>
          <a:p>
            <a:endParaRPr lang="da-DK"/>
          </a:p>
        </p:txBody>
      </p:sp>
      <p:sp>
        <p:nvSpPr>
          <p:cNvPr id="11" name="Slide Number Placeholder 5"/>
          <p:cNvSpPr>
            <a:spLocks noGrp="1"/>
          </p:cNvSpPr>
          <p:nvPr>
            <p:ph type="sldNum" sz="quarter" idx="12"/>
          </p:nvPr>
        </p:nvSpPr>
        <p:spPr>
          <a:xfrm>
            <a:off x="0" y="9984000"/>
            <a:ext cx="0" cy="0"/>
          </a:xfrm>
        </p:spPr>
        <p:txBody>
          <a:bodyPr/>
          <a:lstStyle>
            <a:lvl1pPr>
              <a:defRPr>
                <a:noFill/>
              </a:defRPr>
            </a:lvl1pPr>
          </a:lstStyle>
          <a:p>
            <a:fld id="{3FC29278-F312-4A1B-A949-CBCEFDC69B19}" type="slidenum">
              <a:rPr lang="da-DK" smtClean="0"/>
              <a:t>‹nr.›</a:t>
            </a:fld>
            <a:endParaRPr lang="da-DK"/>
          </a:p>
        </p:txBody>
      </p:sp>
    </p:spTree>
    <p:extLst>
      <p:ext uri="{BB962C8B-B14F-4D97-AF65-F5344CB8AC3E}">
        <p14:creationId xmlns:p14="http://schemas.microsoft.com/office/powerpoint/2010/main" val="230860204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p:cSld name="Tre tekstbokse og billed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0" y="0"/>
            <a:ext cx="6858675" cy="9911200"/>
          </a:xfrm>
          <a:noFill/>
        </p:spPr>
        <p:txBody>
          <a:bodyPr tIns="36000" anchor="t" anchorCtr="0"/>
          <a:lstStyle>
            <a:lvl1pPr marL="0" indent="0" algn="ctr">
              <a:buNone/>
              <a:defRPr sz="900"/>
            </a:lvl1pPr>
          </a:lstStyle>
          <a:p>
            <a:r>
              <a:rPr lang="da-DK" noProof="0" dirty="0"/>
              <a:t>Klik her og indsæt baggrundsbillede, via fanen Indsæt, Billeder</a:t>
            </a:r>
          </a:p>
        </p:txBody>
      </p:sp>
      <p:sp>
        <p:nvSpPr>
          <p:cNvPr id="4" name="Text Placeholder 3">
            <a:extLst>
              <a:ext uri="{FF2B5EF4-FFF2-40B4-BE49-F238E27FC236}">
                <a16:creationId xmlns:a16="http://schemas.microsoft.com/office/drawing/2014/main" id="{89DBA786-081A-49F3-8117-122AE3631193}"/>
              </a:ext>
            </a:extLst>
          </p:cNvPr>
          <p:cNvSpPr>
            <a:spLocks noGrp="1"/>
          </p:cNvSpPr>
          <p:nvPr>
            <p:ph type="body" sz="quarter" idx="14" hasCustomPrompt="1"/>
          </p:nvPr>
        </p:nvSpPr>
        <p:spPr>
          <a:xfrm>
            <a:off x="405000" y="3166422"/>
            <a:ext cx="1882375" cy="3660762"/>
          </a:xfrm>
          <a:solidFill>
            <a:schemeClr val="bg1"/>
          </a:solidFill>
        </p:spPr>
        <p:txBody>
          <a:bodyPr lIns="360000" tIns="342000" rIns="360000" bIns="342000"/>
          <a:lstStyle>
            <a:lvl1pPr>
              <a:defRPr/>
            </a:lvl1pPr>
          </a:lstStyle>
          <a:p>
            <a:pPr lvl="0"/>
            <a:r>
              <a:rPr lang="da-DK" dirty="0"/>
              <a:t>Brug TAB og </a:t>
            </a:r>
            <a:r>
              <a:rPr lang="da-DK" dirty="0" err="1"/>
              <a:t>Shift+TAB</a:t>
            </a:r>
            <a:r>
              <a:rPr lang="da-DK" dirty="0"/>
              <a:t> til at skifte tekst- og bulletniveau. Stå på ny linje inden du trykker på TAB. </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6" name="Text Placeholder 5">
            <a:extLst>
              <a:ext uri="{FF2B5EF4-FFF2-40B4-BE49-F238E27FC236}">
                <a16:creationId xmlns:a16="http://schemas.microsoft.com/office/drawing/2014/main" id="{57DC5362-52A5-4FC5-A4EF-20A7DA7FD426}"/>
              </a:ext>
            </a:extLst>
          </p:cNvPr>
          <p:cNvSpPr>
            <a:spLocks noGrp="1"/>
          </p:cNvSpPr>
          <p:nvPr>
            <p:ph type="body" sz="quarter" idx="15" hasCustomPrompt="1"/>
          </p:nvPr>
        </p:nvSpPr>
        <p:spPr>
          <a:xfrm>
            <a:off x="2485752" y="3166422"/>
            <a:ext cx="1882375" cy="3660762"/>
          </a:xfrm>
          <a:solidFill>
            <a:schemeClr val="bg1"/>
          </a:solidFill>
        </p:spPr>
        <p:txBody>
          <a:bodyPr lIns="360000" tIns="342000" rIns="360000" bIns="342000"/>
          <a:lstStyle>
            <a:lvl1pPr>
              <a:defRPr/>
            </a:lvl1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12" name="Text Placeholder 11">
            <a:extLst>
              <a:ext uri="{FF2B5EF4-FFF2-40B4-BE49-F238E27FC236}">
                <a16:creationId xmlns:a16="http://schemas.microsoft.com/office/drawing/2014/main" id="{F48BBDC9-F22E-43C8-9794-F5F2CF1FECEA}"/>
              </a:ext>
            </a:extLst>
          </p:cNvPr>
          <p:cNvSpPr>
            <a:spLocks noGrp="1"/>
          </p:cNvSpPr>
          <p:nvPr>
            <p:ph type="body" sz="quarter" idx="16" hasCustomPrompt="1"/>
          </p:nvPr>
        </p:nvSpPr>
        <p:spPr>
          <a:xfrm>
            <a:off x="4570626" y="3166422"/>
            <a:ext cx="1882375" cy="3660762"/>
          </a:xfrm>
          <a:solidFill>
            <a:schemeClr val="bg1"/>
          </a:solidFill>
        </p:spPr>
        <p:txBody>
          <a:bodyPr lIns="360000" tIns="342000" rIns="360000" bIns="342000"/>
          <a:lstStyle>
            <a:lvl1pPr>
              <a:defRPr/>
            </a:lvl1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9" name="Date_GeneralDate"/>
          <p:cNvSpPr>
            <a:spLocks noGrp="1"/>
          </p:cNvSpPr>
          <p:nvPr>
            <p:ph type="dt" sz="half" idx="10"/>
          </p:nvPr>
        </p:nvSpPr>
        <p:spPr>
          <a:xfrm>
            <a:off x="0" y="9984000"/>
            <a:ext cx="0" cy="0"/>
          </a:xfrm>
        </p:spPr>
        <p:txBody>
          <a:bodyPr/>
          <a:lstStyle>
            <a:lvl1pPr>
              <a:defRPr sz="100">
                <a:noFill/>
              </a:defRPr>
            </a:lvl1pPr>
          </a:lstStyle>
          <a:p>
            <a:fld id="{25283B58-4CBD-46F3-8ADF-776B253825E2}" type="datetimeFigureOut">
              <a:rPr lang="da-DK" smtClean="0"/>
              <a:t>01-10-2024</a:t>
            </a:fld>
            <a:endParaRPr lang="da-DK"/>
          </a:p>
        </p:txBody>
      </p:sp>
      <p:sp>
        <p:nvSpPr>
          <p:cNvPr id="10" name="FLD_PresentationTitle"/>
          <p:cNvSpPr>
            <a:spLocks noGrp="1"/>
          </p:cNvSpPr>
          <p:nvPr>
            <p:ph type="ftr" sz="quarter" idx="11"/>
          </p:nvPr>
        </p:nvSpPr>
        <p:spPr>
          <a:xfrm>
            <a:off x="0" y="9984000"/>
            <a:ext cx="0" cy="0"/>
          </a:xfrm>
        </p:spPr>
        <p:txBody>
          <a:bodyPr/>
          <a:lstStyle>
            <a:lvl1pPr>
              <a:defRPr sz="100">
                <a:noFill/>
              </a:defRPr>
            </a:lvl1pPr>
          </a:lstStyle>
          <a:p>
            <a:endParaRPr lang="da-DK"/>
          </a:p>
        </p:txBody>
      </p:sp>
      <p:sp>
        <p:nvSpPr>
          <p:cNvPr id="11" name="Slide Number Placeholder 5"/>
          <p:cNvSpPr>
            <a:spLocks noGrp="1"/>
          </p:cNvSpPr>
          <p:nvPr>
            <p:ph type="sldNum" sz="quarter" idx="12"/>
          </p:nvPr>
        </p:nvSpPr>
        <p:spPr>
          <a:xfrm>
            <a:off x="0" y="9984000"/>
            <a:ext cx="0" cy="0"/>
          </a:xfrm>
        </p:spPr>
        <p:txBody>
          <a:bodyPr/>
          <a:lstStyle>
            <a:lvl1pPr>
              <a:defRPr>
                <a:noFill/>
              </a:defRPr>
            </a:lvl1pPr>
          </a:lstStyle>
          <a:p>
            <a:fld id="{3FC29278-F312-4A1B-A949-CBCEFDC69B19}" type="slidenum">
              <a:rPr lang="da-DK" smtClean="0"/>
              <a:t>‹nr.›</a:t>
            </a:fld>
            <a:endParaRPr lang="da-DK"/>
          </a:p>
        </p:txBody>
      </p:sp>
    </p:spTree>
    <p:extLst>
      <p:ext uri="{BB962C8B-B14F-4D97-AF65-F5344CB8AC3E}">
        <p14:creationId xmlns:p14="http://schemas.microsoft.com/office/powerpoint/2010/main" val="142866346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p:cSld name="Fire tekstbokse og billed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0" y="0"/>
            <a:ext cx="6858675" cy="9911200"/>
          </a:xfrm>
          <a:noFill/>
        </p:spPr>
        <p:txBody>
          <a:bodyPr tIns="36000" anchor="t" anchorCtr="0"/>
          <a:lstStyle>
            <a:lvl1pPr marL="0" indent="0" algn="ctr">
              <a:buNone/>
              <a:defRPr sz="900"/>
            </a:lvl1pPr>
          </a:lstStyle>
          <a:p>
            <a:r>
              <a:rPr lang="da-DK" noProof="0" dirty="0"/>
              <a:t>Klik her og indsæt baggrundsbillede, via fanen Indsæt, Billeder</a:t>
            </a:r>
          </a:p>
        </p:txBody>
      </p:sp>
      <p:sp>
        <p:nvSpPr>
          <p:cNvPr id="4" name="Text Placeholder 3">
            <a:extLst>
              <a:ext uri="{FF2B5EF4-FFF2-40B4-BE49-F238E27FC236}">
                <a16:creationId xmlns:a16="http://schemas.microsoft.com/office/drawing/2014/main" id="{89DBA786-081A-49F3-8117-122AE3631193}"/>
              </a:ext>
            </a:extLst>
          </p:cNvPr>
          <p:cNvSpPr>
            <a:spLocks noGrp="1"/>
          </p:cNvSpPr>
          <p:nvPr>
            <p:ph type="body" sz="quarter" idx="14" hasCustomPrompt="1"/>
          </p:nvPr>
        </p:nvSpPr>
        <p:spPr>
          <a:xfrm>
            <a:off x="2485752" y="1040000"/>
            <a:ext cx="1882375" cy="3660762"/>
          </a:xfrm>
          <a:solidFill>
            <a:schemeClr val="bg1"/>
          </a:solidFill>
        </p:spPr>
        <p:txBody>
          <a:bodyPr lIns="360000" tIns="342000" rIns="360000" bIns="342000"/>
          <a:lstStyle>
            <a:lvl1pPr>
              <a:defRPr/>
            </a:lvl1pPr>
          </a:lstStyle>
          <a:p>
            <a:pPr lvl="0"/>
            <a:r>
              <a:rPr lang="da-DK" dirty="0"/>
              <a:t>Brug TAB og </a:t>
            </a:r>
            <a:r>
              <a:rPr lang="da-DK" dirty="0" err="1"/>
              <a:t>Shift+TAB</a:t>
            </a:r>
            <a:r>
              <a:rPr lang="da-DK" dirty="0"/>
              <a:t> til at skifte tekst- og bulletniveau. Stå på ny linje inden du trykker på TAB. </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6" name="Text Placeholder 5">
            <a:extLst>
              <a:ext uri="{FF2B5EF4-FFF2-40B4-BE49-F238E27FC236}">
                <a16:creationId xmlns:a16="http://schemas.microsoft.com/office/drawing/2014/main" id="{57DC5362-52A5-4FC5-A4EF-20A7DA7FD426}"/>
              </a:ext>
            </a:extLst>
          </p:cNvPr>
          <p:cNvSpPr>
            <a:spLocks noGrp="1"/>
          </p:cNvSpPr>
          <p:nvPr>
            <p:ph type="body" sz="quarter" idx="15" hasCustomPrompt="1"/>
          </p:nvPr>
        </p:nvSpPr>
        <p:spPr>
          <a:xfrm>
            <a:off x="2485752" y="5205238"/>
            <a:ext cx="1882375" cy="3660762"/>
          </a:xfrm>
          <a:solidFill>
            <a:schemeClr val="bg1"/>
          </a:solidFill>
        </p:spPr>
        <p:txBody>
          <a:bodyPr lIns="360000" tIns="342000" rIns="360000" bIns="342000"/>
          <a:lstStyle>
            <a:lvl1pPr>
              <a:defRPr/>
            </a:lvl1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12" name="Text Placeholder 11">
            <a:extLst>
              <a:ext uri="{FF2B5EF4-FFF2-40B4-BE49-F238E27FC236}">
                <a16:creationId xmlns:a16="http://schemas.microsoft.com/office/drawing/2014/main" id="{F48BBDC9-F22E-43C8-9794-F5F2CF1FECEA}"/>
              </a:ext>
            </a:extLst>
          </p:cNvPr>
          <p:cNvSpPr>
            <a:spLocks noGrp="1"/>
          </p:cNvSpPr>
          <p:nvPr>
            <p:ph type="body" sz="quarter" idx="16" hasCustomPrompt="1"/>
          </p:nvPr>
        </p:nvSpPr>
        <p:spPr>
          <a:xfrm>
            <a:off x="4570626" y="1040000"/>
            <a:ext cx="1882375" cy="3660762"/>
          </a:xfrm>
          <a:solidFill>
            <a:schemeClr val="bg1"/>
          </a:solidFill>
        </p:spPr>
        <p:txBody>
          <a:bodyPr lIns="360000" tIns="342000" rIns="360000" bIns="342000"/>
          <a:lstStyle>
            <a:lvl1pPr>
              <a:defRPr/>
            </a:lvl1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14" name="Text Placeholder 13">
            <a:extLst>
              <a:ext uri="{FF2B5EF4-FFF2-40B4-BE49-F238E27FC236}">
                <a16:creationId xmlns:a16="http://schemas.microsoft.com/office/drawing/2014/main" id="{35BA7BD3-EF06-4551-A428-51A46E5A897E}"/>
              </a:ext>
            </a:extLst>
          </p:cNvPr>
          <p:cNvSpPr>
            <a:spLocks noGrp="1"/>
          </p:cNvSpPr>
          <p:nvPr>
            <p:ph type="body" sz="quarter" idx="17" hasCustomPrompt="1"/>
          </p:nvPr>
        </p:nvSpPr>
        <p:spPr>
          <a:xfrm>
            <a:off x="4570627" y="5205238"/>
            <a:ext cx="1882374" cy="3660762"/>
          </a:xfrm>
          <a:solidFill>
            <a:schemeClr val="bg1"/>
          </a:solidFill>
        </p:spPr>
        <p:txBody>
          <a:bodyPr lIns="360000" tIns="342000" rIns="360000" bIns="342000"/>
          <a:lstStyle>
            <a:lvl1pPr>
              <a:defRPr/>
            </a:lvl1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9" name="Date_GeneralDate"/>
          <p:cNvSpPr>
            <a:spLocks noGrp="1"/>
          </p:cNvSpPr>
          <p:nvPr>
            <p:ph type="dt" sz="half" idx="10"/>
          </p:nvPr>
        </p:nvSpPr>
        <p:spPr>
          <a:xfrm>
            <a:off x="0" y="9984000"/>
            <a:ext cx="0" cy="0"/>
          </a:xfrm>
        </p:spPr>
        <p:txBody>
          <a:bodyPr/>
          <a:lstStyle>
            <a:lvl1pPr>
              <a:defRPr sz="100">
                <a:noFill/>
              </a:defRPr>
            </a:lvl1pPr>
          </a:lstStyle>
          <a:p>
            <a:fld id="{25283B58-4CBD-46F3-8ADF-776B253825E2}" type="datetimeFigureOut">
              <a:rPr lang="da-DK" smtClean="0"/>
              <a:t>01-10-2024</a:t>
            </a:fld>
            <a:endParaRPr lang="da-DK"/>
          </a:p>
        </p:txBody>
      </p:sp>
      <p:sp>
        <p:nvSpPr>
          <p:cNvPr id="10" name="FLD_PresentationTitle"/>
          <p:cNvSpPr>
            <a:spLocks noGrp="1"/>
          </p:cNvSpPr>
          <p:nvPr>
            <p:ph type="ftr" sz="quarter" idx="11"/>
          </p:nvPr>
        </p:nvSpPr>
        <p:spPr>
          <a:xfrm>
            <a:off x="0" y="9984000"/>
            <a:ext cx="0" cy="0"/>
          </a:xfrm>
        </p:spPr>
        <p:txBody>
          <a:bodyPr/>
          <a:lstStyle>
            <a:lvl1pPr>
              <a:defRPr sz="100">
                <a:noFill/>
              </a:defRPr>
            </a:lvl1pPr>
          </a:lstStyle>
          <a:p>
            <a:endParaRPr lang="da-DK"/>
          </a:p>
        </p:txBody>
      </p:sp>
      <p:sp>
        <p:nvSpPr>
          <p:cNvPr id="11" name="Slide Number Placeholder 5"/>
          <p:cNvSpPr>
            <a:spLocks noGrp="1"/>
          </p:cNvSpPr>
          <p:nvPr>
            <p:ph type="sldNum" sz="quarter" idx="12"/>
          </p:nvPr>
        </p:nvSpPr>
        <p:spPr>
          <a:xfrm>
            <a:off x="0" y="9984000"/>
            <a:ext cx="0" cy="0"/>
          </a:xfrm>
        </p:spPr>
        <p:txBody>
          <a:bodyPr/>
          <a:lstStyle>
            <a:lvl1pPr>
              <a:defRPr>
                <a:noFill/>
              </a:defRPr>
            </a:lvl1pPr>
          </a:lstStyle>
          <a:p>
            <a:fld id="{3FC29278-F312-4A1B-A949-CBCEFDC69B19}" type="slidenum">
              <a:rPr lang="da-DK" smtClean="0"/>
              <a:t>‹nr.›</a:t>
            </a:fld>
            <a:endParaRPr lang="da-DK"/>
          </a:p>
        </p:txBody>
      </p:sp>
    </p:spTree>
    <p:extLst>
      <p:ext uri="{BB962C8B-B14F-4D97-AF65-F5344CB8AC3E}">
        <p14:creationId xmlns:p14="http://schemas.microsoft.com/office/powerpoint/2010/main" val="267333484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p:cSld name="Tekstboks mørk og billed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0" y="0"/>
            <a:ext cx="6858675" cy="9911200"/>
          </a:xfrm>
          <a:noFill/>
        </p:spPr>
        <p:txBody>
          <a:bodyPr tIns="36000" anchor="t" anchorCtr="0"/>
          <a:lstStyle>
            <a:lvl1pPr marL="0" indent="0" algn="ctr">
              <a:buNone/>
              <a:defRPr sz="900"/>
            </a:lvl1pPr>
          </a:lstStyle>
          <a:p>
            <a:r>
              <a:rPr lang="da-DK" noProof="0" dirty="0"/>
              <a:t>Klik her og indsæt baggrundsbillede, via fanen Indsæt, Billeder</a:t>
            </a:r>
          </a:p>
        </p:txBody>
      </p:sp>
      <p:sp>
        <p:nvSpPr>
          <p:cNvPr id="4" name="Text Placeholder 3">
            <a:extLst>
              <a:ext uri="{FF2B5EF4-FFF2-40B4-BE49-F238E27FC236}">
                <a16:creationId xmlns:a16="http://schemas.microsoft.com/office/drawing/2014/main" id="{89DBA786-081A-49F3-8117-122AE3631193}"/>
              </a:ext>
            </a:extLst>
          </p:cNvPr>
          <p:cNvSpPr>
            <a:spLocks noGrp="1"/>
          </p:cNvSpPr>
          <p:nvPr>
            <p:ph type="body" sz="quarter" idx="14" hasCustomPrompt="1"/>
          </p:nvPr>
        </p:nvSpPr>
        <p:spPr>
          <a:xfrm>
            <a:off x="2485751" y="1039999"/>
            <a:ext cx="3967250" cy="7826000"/>
          </a:xfrm>
          <a:solidFill>
            <a:schemeClr val="tx2"/>
          </a:solidFill>
        </p:spPr>
        <p:txBody>
          <a:bodyPr lIns="360000" tIns="342000" rIns="360000" bIns="34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da-DK" dirty="0"/>
              <a:t>Brug TAB og </a:t>
            </a:r>
            <a:r>
              <a:rPr lang="da-DK" dirty="0" err="1"/>
              <a:t>Shift+TAB</a:t>
            </a:r>
            <a:r>
              <a:rPr lang="da-DK" dirty="0"/>
              <a:t> til at skifte tekst- og bulletniveau. Stå på ny linje inden du trykker på TAB. </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r>
              <a:rPr lang="da-DK" dirty="0"/>
              <a:t>6666</a:t>
            </a:r>
          </a:p>
          <a:p>
            <a:pPr lvl="6"/>
            <a:r>
              <a:rPr lang="da-DK" dirty="0"/>
              <a:t>777</a:t>
            </a:r>
          </a:p>
          <a:p>
            <a:pPr lvl="7"/>
            <a:r>
              <a:rPr lang="da-DK" dirty="0"/>
              <a:t>8888</a:t>
            </a:r>
          </a:p>
          <a:p>
            <a:pPr lvl="8"/>
            <a:r>
              <a:rPr lang="da-DK" dirty="0"/>
              <a:t>9999</a:t>
            </a:r>
          </a:p>
        </p:txBody>
      </p:sp>
      <p:sp>
        <p:nvSpPr>
          <p:cNvPr id="9" name="Date_GeneralDate"/>
          <p:cNvSpPr>
            <a:spLocks noGrp="1"/>
          </p:cNvSpPr>
          <p:nvPr>
            <p:ph type="dt" sz="half" idx="10"/>
          </p:nvPr>
        </p:nvSpPr>
        <p:spPr>
          <a:xfrm>
            <a:off x="0" y="9984000"/>
            <a:ext cx="0" cy="0"/>
          </a:xfrm>
        </p:spPr>
        <p:txBody>
          <a:bodyPr/>
          <a:lstStyle>
            <a:lvl1pPr>
              <a:defRPr sz="100">
                <a:noFill/>
              </a:defRPr>
            </a:lvl1pPr>
          </a:lstStyle>
          <a:p>
            <a:fld id="{25283B58-4CBD-46F3-8ADF-776B253825E2}" type="datetimeFigureOut">
              <a:rPr lang="da-DK" smtClean="0"/>
              <a:t>01-10-2024</a:t>
            </a:fld>
            <a:endParaRPr lang="da-DK"/>
          </a:p>
        </p:txBody>
      </p:sp>
      <p:sp>
        <p:nvSpPr>
          <p:cNvPr id="10" name="FLD_PresentationTitle"/>
          <p:cNvSpPr>
            <a:spLocks noGrp="1"/>
          </p:cNvSpPr>
          <p:nvPr>
            <p:ph type="ftr" sz="quarter" idx="11"/>
          </p:nvPr>
        </p:nvSpPr>
        <p:spPr>
          <a:xfrm>
            <a:off x="0" y="9984000"/>
            <a:ext cx="0" cy="0"/>
          </a:xfrm>
        </p:spPr>
        <p:txBody>
          <a:bodyPr/>
          <a:lstStyle>
            <a:lvl1pPr>
              <a:defRPr sz="100">
                <a:noFill/>
              </a:defRPr>
            </a:lvl1pPr>
          </a:lstStyle>
          <a:p>
            <a:endParaRPr lang="da-DK"/>
          </a:p>
        </p:txBody>
      </p:sp>
      <p:sp>
        <p:nvSpPr>
          <p:cNvPr id="11" name="Slide Number Placeholder 5"/>
          <p:cNvSpPr>
            <a:spLocks noGrp="1"/>
          </p:cNvSpPr>
          <p:nvPr>
            <p:ph type="sldNum" sz="quarter" idx="12"/>
          </p:nvPr>
        </p:nvSpPr>
        <p:spPr>
          <a:xfrm>
            <a:off x="0" y="9984000"/>
            <a:ext cx="0" cy="0"/>
          </a:xfrm>
        </p:spPr>
        <p:txBody>
          <a:bodyPr/>
          <a:lstStyle>
            <a:lvl1pPr>
              <a:defRPr>
                <a:noFill/>
              </a:defRPr>
            </a:lvl1pPr>
          </a:lstStyle>
          <a:p>
            <a:fld id="{3FC29278-F312-4A1B-A949-CBCEFDC69B19}" type="slidenum">
              <a:rPr lang="da-DK" smtClean="0"/>
              <a:t>‹nr.›</a:t>
            </a:fld>
            <a:endParaRPr lang="da-DK"/>
          </a:p>
        </p:txBody>
      </p:sp>
    </p:spTree>
    <p:extLst>
      <p:ext uri="{BB962C8B-B14F-4D97-AF65-F5344CB8AC3E}">
        <p14:creationId xmlns:p14="http://schemas.microsoft.com/office/powerpoint/2010/main" val="28945227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da-DK" dirty="0"/>
              <a:t>Klik for at tilføje titel</a:t>
            </a:r>
          </a:p>
        </p:txBody>
      </p:sp>
      <p:sp>
        <p:nvSpPr>
          <p:cNvPr id="3" name="Date_GeneralDate"/>
          <p:cNvSpPr>
            <a:spLocks noGrp="1"/>
          </p:cNvSpPr>
          <p:nvPr>
            <p:ph type="dt" sz="half" idx="10"/>
          </p:nvPr>
        </p:nvSpPr>
        <p:spPr/>
        <p:txBody>
          <a:bodyPr/>
          <a:lstStyle/>
          <a:p>
            <a:fld id="{25283B58-4CBD-46F3-8ADF-776B253825E2}" type="datetimeFigureOut">
              <a:rPr lang="da-DK" smtClean="0"/>
              <a:t>01-10-2024</a:t>
            </a:fld>
            <a:endParaRPr lang="da-DK"/>
          </a:p>
        </p:txBody>
      </p:sp>
      <p:sp>
        <p:nvSpPr>
          <p:cNvPr id="4" name="SD_FLD_PresentationTitle"/>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3FC29278-F312-4A1B-A949-CBCEFDC69B19}" type="slidenum">
              <a:rPr lang="da-DK" smtClean="0"/>
              <a:t>‹nr.›</a:t>
            </a:fld>
            <a:endParaRPr lang="da-DK"/>
          </a:p>
        </p:txBody>
      </p:sp>
    </p:spTree>
    <p:extLst>
      <p:ext uri="{BB962C8B-B14F-4D97-AF65-F5344CB8AC3E}">
        <p14:creationId xmlns:p14="http://schemas.microsoft.com/office/powerpoint/2010/main" val="3730010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Date Placeholder 4"/>
          <p:cNvSpPr>
            <a:spLocks noGrp="1"/>
          </p:cNvSpPr>
          <p:nvPr>
            <p:ph type="dt" sz="half" idx="10"/>
          </p:nvPr>
        </p:nvSpPr>
        <p:spPr/>
        <p:txBody>
          <a:bodyPr/>
          <a:lstStyle/>
          <a:p>
            <a:fld id="{25283B58-4CBD-46F3-8ADF-776B253825E2}" type="datetimeFigureOut">
              <a:rPr lang="da-DK" smtClean="0"/>
              <a:t>01-10-2024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3FC29278-F312-4A1B-A949-CBCEFDC69B19}" type="slidenum">
              <a:rPr lang="da-DK" smtClean="0"/>
              <a:t>‹nr.›</a:t>
            </a:fld>
            <a:endParaRPr lang="da-DK"/>
          </a:p>
        </p:txBody>
      </p:sp>
    </p:spTree>
    <p:extLst>
      <p:ext uri="{BB962C8B-B14F-4D97-AF65-F5344CB8AC3E}">
        <p14:creationId xmlns:p14="http://schemas.microsoft.com/office/powerpoint/2010/main" val="82732732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_GeneralDate"/>
          <p:cNvSpPr>
            <a:spLocks noGrp="1"/>
          </p:cNvSpPr>
          <p:nvPr>
            <p:ph type="dt" sz="half" idx="10"/>
          </p:nvPr>
        </p:nvSpPr>
        <p:spPr/>
        <p:txBody>
          <a:bodyPr/>
          <a:lstStyle/>
          <a:p>
            <a:fld id="{25283B58-4CBD-46F3-8ADF-776B253825E2}" type="datetimeFigureOut">
              <a:rPr lang="da-DK" smtClean="0"/>
              <a:t>01-10-2024</a:t>
            </a:fld>
            <a:endParaRPr lang="da-DK"/>
          </a:p>
        </p:txBody>
      </p:sp>
      <p:sp>
        <p:nvSpPr>
          <p:cNvPr id="3" name="SD_FLD_PresentationTitle"/>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3FC29278-F312-4A1B-A949-CBCEFDC69B19}" type="slidenum">
              <a:rPr lang="da-DK" smtClean="0"/>
              <a:t>‹nr.›</a:t>
            </a:fld>
            <a:endParaRPr lang="da-DK"/>
          </a:p>
        </p:txBody>
      </p:sp>
    </p:spTree>
    <p:extLst>
      <p:ext uri="{BB962C8B-B14F-4D97-AF65-F5344CB8AC3E}">
        <p14:creationId xmlns:p14="http://schemas.microsoft.com/office/powerpoint/2010/main" val="11650697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Rapport: To indh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70675-C315-4700-B9B7-A5AB773CA2BB}"/>
              </a:ext>
            </a:extLst>
          </p:cNvPr>
          <p:cNvSpPr>
            <a:spLocks noGrp="1"/>
          </p:cNvSpPr>
          <p:nvPr>
            <p:ph type="title" hasCustomPrompt="1"/>
          </p:nvPr>
        </p:nvSpPr>
        <p:spPr>
          <a:xfrm>
            <a:off x="404999" y="1291720"/>
            <a:ext cx="2922075" cy="1228850"/>
          </a:xfrm>
        </p:spPr>
        <p:txBody>
          <a:bodyPr/>
          <a:lstStyle>
            <a:lvl1pPr>
              <a:defRPr sz="1125"/>
            </a:lvl1pPr>
          </a:lstStyle>
          <a:p>
            <a:r>
              <a:rPr lang="da-DK" dirty="0"/>
              <a:t>Klik for at tilføje titel</a:t>
            </a:r>
          </a:p>
        </p:txBody>
      </p:sp>
      <p:sp>
        <p:nvSpPr>
          <p:cNvPr id="3" name="Content Placeholder 2"/>
          <p:cNvSpPr>
            <a:spLocks noGrp="1"/>
          </p:cNvSpPr>
          <p:nvPr>
            <p:ph idx="1" hasCustomPrompt="1"/>
          </p:nvPr>
        </p:nvSpPr>
        <p:spPr>
          <a:xfrm>
            <a:off x="404999" y="3166422"/>
            <a:ext cx="2922862" cy="5699578"/>
          </a:xfrm>
        </p:spPr>
        <p:txBody>
          <a:bodyPr/>
          <a:lstStyle>
            <a:lvl1pPr>
              <a:defRPr sz="675">
                <a:latin typeface="KBH Tekst" panose="00000500000000000000" pitchFamily="2" charset="0"/>
              </a:defRPr>
            </a:lvl1pPr>
            <a:lvl2pPr marL="208955" indent="-100906">
              <a:defRPr sz="675">
                <a:latin typeface="KBH Tekst" panose="00000500000000000000" pitchFamily="2" charset="0"/>
              </a:defRPr>
            </a:lvl2pPr>
            <a:lvl3pPr marL="306289" indent="-91976">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noProof="0" dirty="0"/>
              <a:t>Brug TAB og Shift + TAB til at skifte tekst- og bulletniveau. Stå på ny linje inden du trykker på TAB. </a:t>
            </a:r>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a:p>
            <a:pPr lvl="5"/>
            <a:r>
              <a:rPr lang="da-DK" noProof="0" dirty="0" err="1"/>
              <a:t>Sixth</a:t>
            </a:r>
            <a:r>
              <a:rPr lang="da-DK" noProof="0" dirty="0"/>
              <a:t> </a:t>
            </a:r>
            <a:r>
              <a:rPr lang="da-DK" noProof="0" dirty="0" err="1"/>
              <a:t>level</a:t>
            </a:r>
            <a:endParaRPr lang="da-DK" noProof="0" dirty="0"/>
          </a:p>
          <a:p>
            <a:pPr lvl="6"/>
            <a:r>
              <a:rPr lang="da-DK" noProof="0" dirty="0" err="1"/>
              <a:t>Seventh</a:t>
            </a:r>
            <a:r>
              <a:rPr lang="da-DK" noProof="0" dirty="0"/>
              <a:t> </a:t>
            </a:r>
            <a:r>
              <a:rPr lang="da-DK" noProof="0" dirty="0" err="1"/>
              <a:t>level</a:t>
            </a:r>
            <a:endParaRPr lang="da-DK" noProof="0" dirty="0"/>
          </a:p>
          <a:p>
            <a:pPr lvl="7"/>
            <a:r>
              <a:rPr lang="da-DK" noProof="0" dirty="0" err="1"/>
              <a:t>Eight</a:t>
            </a:r>
            <a:r>
              <a:rPr lang="da-DK" noProof="0" dirty="0"/>
              <a:t> </a:t>
            </a:r>
            <a:r>
              <a:rPr lang="da-DK" noProof="0" dirty="0" err="1"/>
              <a:t>level</a:t>
            </a:r>
            <a:endParaRPr lang="da-DK" noProof="0" dirty="0"/>
          </a:p>
          <a:p>
            <a:pPr lvl="8"/>
            <a:r>
              <a:rPr lang="da-DK" noProof="0" dirty="0"/>
              <a:t>Ninth</a:t>
            </a:r>
          </a:p>
        </p:txBody>
      </p:sp>
      <p:sp>
        <p:nvSpPr>
          <p:cNvPr id="16" name="Content Placeholder 8">
            <a:extLst>
              <a:ext uri="{FF2B5EF4-FFF2-40B4-BE49-F238E27FC236}">
                <a16:creationId xmlns:a16="http://schemas.microsoft.com/office/drawing/2014/main" id="{226B16CC-F459-45AB-8AF6-621CD4FF544B}"/>
              </a:ext>
            </a:extLst>
          </p:cNvPr>
          <p:cNvSpPr>
            <a:spLocks noGrp="1"/>
          </p:cNvSpPr>
          <p:nvPr>
            <p:ph sz="quarter" idx="14" hasCustomPrompt="1"/>
          </p:nvPr>
        </p:nvSpPr>
        <p:spPr>
          <a:xfrm>
            <a:off x="3530137" y="3166800"/>
            <a:ext cx="2922863" cy="5704400"/>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r>
              <a:rPr lang="da-DK" dirty="0"/>
              <a:t>6</a:t>
            </a:r>
          </a:p>
          <a:p>
            <a:pPr lvl="6"/>
            <a:r>
              <a:rPr lang="da-DK" dirty="0"/>
              <a:t>7</a:t>
            </a:r>
          </a:p>
          <a:p>
            <a:pPr lvl="7"/>
            <a:r>
              <a:rPr lang="da-DK" dirty="0"/>
              <a:t>8</a:t>
            </a:r>
          </a:p>
          <a:p>
            <a:pPr lvl="8"/>
            <a:r>
              <a:rPr lang="da-DK" dirty="0"/>
              <a:t>9</a:t>
            </a:r>
          </a:p>
        </p:txBody>
      </p:sp>
      <p:sp>
        <p:nvSpPr>
          <p:cNvPr id="9" name="Date_GeneralDate">
            <a:extLst>
              <a:ext uri="{FF2B5EF4-FFF2-40B4-BE49-F238E27FC236}">
                <a16:creationId xmlns:a16="http://schemas.microsoft.com/office/drawing/2014/main" id="{1E57683A-B89A-4C49-94F5-D6FE2971887C}"/>
              </a:ext>
            </a:extLst>
          </p:cNvPr>
          <p:cNvSpPr>
            <a:spLocks noGrp="1"/>
          </p:cNvSpPr>
          <p:nvPr>
            <p:ph type="dt" sz="half" idx="10"/>
          </p:nvPr>
        </p:nvSpPr>
        <p:spPr>
          <a:xfrm>
            <a:off x="4870925" y="448250"/>
            <a:ext cx="1350987" cy="260000"/>
          </a:xfrm>
        </p:spPr>
        <p:txBody>
          <a:bodyPr/>
          <a:lstStyle/>
          <a:p>
            <a:fld id="{25283B58-4CBD-46F3-8ADF-776B253825E2}" type="datetimeFigureOut">
              <a:rPr lang="da-DK" smtClean="0"/>
              <a:t>01-10-2024</a:t>
            </a:fld>
            <a:endParaRPr lang="da-DK"/>
          </a:p>
        </p:txBody>
      </p:sp>
      <p:sp>
        <p:nvSpPr>
          <p:cNvPr id="10" name="Slide Number Placeholder 5">
            <a:extLst>
              <a:ext uri="{FF2B5EF4-FFF2-40B4-BE49-F238E27FC236}">
                <a16:creationId xmlns:a16="http://schemas.microsoft.com/office/drawing/2014/main" id="{B0C0F55C-0196-46B3-A323-46BEB6056D64}"/>
              </a:ext>
            </a:extLst>
          </p:cNvPr>
          <p:cNvSpPr>
            <a:spLocks noGrp="1"/>
          </p:cNvSpPr>
          <p:nvPr>
            <p:ph type="sldNum" sz="quarter" idx="12"/>
          </p:nvPr>
        </p:nvSpPr>
        <p:spPr>
          <a:xfrm>
            <a:off x="6230858" y="448250"/>
            <a:ext cx="222143" cy="260000"/>
          </a:xfrm>
        </p:spPr>
        <p:txBody>
          <a:bodyPr/>
          <a:lstStyle/>
          <a:p>
            <a:fld id="{3FC29278-F312-4A1B-A949-CBCEFDC69B19}" type="slidenum">
              <a:rPr lang="da-DK" smtClean="0"/>
              <a:t>‹nr.›</a:t>
            </a:fld>
            <a:endParaRPr lang="da-DK"/>
          </a:p>
        </p:txBody>
      </p:sp>
      <p:sp>
        <p:nvSpPr>
          <p:cNvPr id="12" name="SD_FLD_PresentationTitle">
            <a:extLst>
              <a:ext uri="{FF2B5EF4-FFF2-40B4-BE49-F238E27FC236}">
                <a16:creationId xmlns:a16="http://schemas.microsoft.com/office/drawing/2014/main" id="{0E1D2869-881F-4A30-85CD-63C245E1C06D}"/>
              </a:ext>
            </a:extLst>
          </p:cNvPr>
          <p:cNvSpPr>
            <a:spLocks noGrp="1"/>
          </p:cNvSpPr>
          <p:nvPr>
            <p:ph type="ftr" sz="quarter" idx="11"/>
          </p:nvPr>
        </p:nvSpPr>
        <p:spPr>
          <a:xfrm>
            <a:off x="2488500" y="448250"/>
            <a:ext cx="2304896" cy="260000"/>
          </a:xfrm>
        </p:spPr>
        <p:txBody>
          <a:bodyPr/>
          <a:lstStyle/>
          <a:p>
            <a:endParaRPr lang="da-DK"/>
          </a:p>
        </p:txBody>
      </p:sp>
    </p:spTree>
    <p:extLst>
      <p:ext uri="{BB962C8B-B14F-4D97-AF65-F5344CB8AC3E}">
        <p14:creationId xmlns:p14="http://schemas.microsoft.com/office/powerpoint/2010/main" val="54154420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Rapport: Tre indh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458BA-6B62-4A58-AEFA-E9846DB03BF3}"/>
              </a:ext>
            </a:extLst>
          </p:cNvPr>
          <p:cNvSpPr>
            <a:spLocks noGrp="1"/>
          </p:cNvSpPr>
          <p:nvPr>
            <p:ph type="title" hasCustomPrompt="1"/>
          </p:nvPr>
        </p:nvSpPr>
        <p:spPr>
          <a:xfrm>
            <a:off x="404999" y="1291720"/>
            <a:ext cx="2922075" cy="1227200"/>
          </a:xfrm>
        </p:spPr>
        <p:txBody>
          <a:bodyPr/>
          <a:lstStyle>
            <a:lvl1pPr>
              <a:defRPr sz="1125"/>
            </a:lvl1pPr>
          </a:lstStyle>
          <a:p>
            <a:r>
              <a:rPr lang="da-DK" dirty="0"/>
              <a:t>Klik for at tilføje titel</a:t>
            </a:r>
          </a:p>
        </p:txBody>
      </p:sp>
      <p:sp>
        <p:nvSpPr>
          <p:cNvPr id="7" name="Content Placeholder 6">
            <a:extLst>
              <a:ext uri="{FF2B5EF4-FFF2-40B4-BE49-F238E27FC236}">
                <a16:creationId xmlns:a16="http://schemas.microsoft.com/office/drawing/2014/main" id="{FA410FE0-7A8F-4A71-8BC4-0C37E165C5B0}"/>
              </a:ext>
            </a:extLst>
          </p:cNvPr>
          <p:cNvSpPr>
            <a:spLocks noGrp="1"/>
          </p:cNvSpPr>
          <p:nvPr>
            <p:ph sz="quarter" idx="13" hasCustomPrompt="1"/>
          </p:nvPr>
        </p:nvSpPr>
        <p:spPr>
          <a:xfrm>
            <a:off x="405407" y="3166799"/>
            <a:ext cx="1881225" cy="5704400"/>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Brug TAB og Shift + TAB til at skifte tekst- og bulletniveau. Stå på ny linje inden du trykker på TAB. </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r>
              <a:rPr lang="da-DK" dirty="0"/>
              <a:t>6</a:t>
            </a:r>
          </a:p>
          <a:p>
            <a:pPr lvl="6"/>
            <a:r>
              <a:rPr lang="da-DK" dirty="0"/>
              <a:t>7</a:t>
            </a:r>
          </a:p>
          <a:p>
            <a:pPr lvl="7"/>
            <a:r>
              <a:rPr lang="da-DK" dirty="0"/>
              <a:t>8</a:t>
            </a:r>
          </a:p>
          <a:p>
            <a:pPr lvl="8"/>
            <a:r>
              <a:rPr lang="da-DK" dirty="0"/>
              <a:t>9</a:t>
            </a:r>
          </a:p>
        </p:txBody>
      </p:sp>
      <p:sp>
        <p:nvSpPr>
          <p:cNvPr id="9" name="Content Placeholder 8">
            <a:extLst>
              <a:ext uri="{FF2B5EF4-FFF2-40B4-BE49-F238E27FC236}">
                <a16:creationId xmlns:a16="http://schemas.microsoft.com/office/drawing/2014/main" id="{77B0EEE2-E293-4765-AF01-90FB78356EB5}"/>
              </a:ext>
            </a:extLst>
          </p:cNvPr>
          <p:cNvSpPr>
            <a:spLocks noGrp="1"/>
          </p:cNvSpPr>
          <p:nvPr>
            <p:ph sz="quarter" idx="14" hasCustomPrompt="1"/>
          </p:nvPr>
        </p:nvSpPr>
        <p:spPr>
          <a:xfrm>
            <a:off x="2488591" y="3166800"/>
            <a:ext cx="1881225" cy="5704400"/>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r>
              <a:rPr lang="da-DK" dirty="0"/>
              <a:t>6</a:t>
            </a:r>
          </a:p>
          <a:p>
            <a:pPr lvl="6"/>
            <a:r>
              <a:rPr lang="da-DK" dirty="0"/>
              <a:t>7</a:t>
            </a:r>
          </a:p>
          <a:p>
            <a:pPr lvl="7"/>
            <a:r>
              <a:rPr lang="da-DK" dirty="0"/>
              <a:t>8</a:t>
            </a:r>
          </a:p>
          <a:p>
            <a:pPr lvl="8"/>
            <a:r>
              <a:rPr lang="da-DK" dirty="0"/>
              <a:t>9</a:t>
            </a:r>
          </a:p>
        </p:txBody>
      </p:sp>
      <p:sp>
        <p:nvSpPr>
          <p:cNvPr id="11" name="Content Placeholder 10">
            <a:extLst>
              <a:ext uri="{FF2B5EF4-FFF2-40B4-BE49-F238E27FC236}">
                <a16:creationId xmlns:a16="http://schemas.microsoft.com/office/drawing/2014/main" id="{86ED6EB6-926F-4A7D-BBD8-5577956512A8}"/>
              </a:ext>
            </a:extLst>
          </p:cNvPr>
          <p:cNvSpPr>
            <a:spLocks noGrp="1"/>
          </p:cNvSpPr>
          <p:nvPr>
            <p:ph sz="quarter" idx="15" hasCustomPrompt="1"/>
          </p:nvPr>
        </p:nvSpPr>
        <p:spPr>
          <a:xfrm>
            <a:off x="4571775" y="3166800"/>
            <a:ext cx="1881225" cy="5704400"/>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r>
              <a:rPr lang="da-DK" dirty="0"/>
              <a:t>6</a:t>
            </a:r>
          </a:p>
          <a:p>
            <a:pPr lvl="6"/>
            <a:r>
              <a:rPr lang="da-DK" dirty="0"/>
              <a:t>7</a:t>
            </a:r>
          </a:p>
          <a:p>
            <a:pPr lvl="7"/>
            <a:r>
              <a:rPr lang="da-DK" dirty="0"/>
              <a:t>8</a:t>
            </a:r>
          </a:p>
          <a:p>
            <a:pPr lvl="8"/>
            <a:r>
              <a:rPr lang="da-DK" dirty="0"/>
              <a:t>9</a:t>
            </a:r>
          </a:p>
        </p:txBody>
      </p:sp>
      <p:sp>
        <p:nvSpPr>
          <p:cNvPr id="3" name="Date Placeholder 2">
            <a:extLst>
              <a:ext uri="{FF2B5EF4-FFF2-40B4-BE49-F238E27FC236}">
                <a16:creationId xmlns:a16="http://schemas.microsoft.com/office/drawing/2014/main" id="{F5A3D93A-84B5-4FA0-A1F3-D8CC22C3076A}"/>
              </a:ext>
            </a:extLst>
          </p:cNvPr>
          <p:cNvSpPr>
            <a:spLocks noGrp="1"/>
          </p:cNvSpPr>
          <p:nvPr>
            <p:ph type="dt" sz="half" idx="10"/>
          </p:nvPr>
        </p:nvSpPr>
        <p:spPr/>
        <p:txBody>
          <a:bodyPr/>
          <a:lstStyle/>
          <a:p>
            <a:fld id="{25283B58-4CBD-46F3-8ADF-776B253825E2}" type="datetimeFigureOut">
              <a:rPr lang="da-DK" smtClean="0"/>
              <a:t>01-10-2024</a:t>
            </a:fld>
            <a:endParaRPr lang="da-DK"/>
          </a:p>
        </p:txBody>
      </p:sp>
      <p:sp>
        <p:nvSpPr>
          <p:cNvPr id="4" name="SD_FLD_PresentationTitle">
            <a:extLst>
              <a:ext uri="{FF2B5EF4-FFF2-40B4-BE49-F238E27FC236}">
                <a16:creationId xmlns:a16="http://schemas.microsoft.com/office/drawing/2014/main" id="{379D5D20-A791-420E-8BE7-578613533DA8}"/>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F0835B99-7F5A-4336-AEC2-7D9ACC94156C}"/>
              </a:ext>
            </a:extLst>
          </p:cNvPr>
          <p:cNvSpPr>
            <a:spLocks noGrp="1"/>
          </p:cNvSpPr>
          <p:nvPr>
            <p:ph type="sldNum" sz="quarter" idx="12"/>
          </p:nvPr>
        </p:nvSpPr>
        <p:spPr/>
        <p:txBody>
          <a:bodyPr/>
          <a:lstStyle/>
          <a:p>
            <a:fld id="{3FC29278-F312-4A1B-A949-CBCEFDC69B19}" type="slidenum">
              <a:rPr lang="da-DK" smtClean="0"/>
              <a:t>‹nr.›</a:t>
            </a:fld>
            <a:endParaRPr lang="da-DK"/>
          </a:p>
        </p:txBody>
      </p:sp>
    </p:spTree>
    <p:extLst>
      <p:ext uri="{BB962C8B-B14F-4D97-AF65-F5344CB8AC3E}">
        <p14:creationId xmlns:p14="http://schemas.microsoft.com/office/powerpoint/2010/main" val="27457928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Rapport: Fire indhold vertik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458BA-6B62-4A58-AEFA-E9846DB03BF3}"/>
              </a:ext>
            </a:extLst>
          </p:cNvPr>
          <p:cNvSpPr>
            <a:spLocks noGrp="1"/>
          </p:cNvSpPr>
          <p:nvPr>
            <p:ph type="title" hasCustomPrompt="1"/>
          </p:nvPr>
        </p:nvSpPr>
        <p:spPr>
          <a:xfrm>
            <a:off x="404999" y="1291720"/>
            <a:ext cx="2922075" cy="1227200"/>
          </a:xfrm>
        </p:spPr>
        <p:txBody>
          <a:bodyPr/>
          <a:lstStyle>
            <a:lvl1pPr>
              <a:defRPr sz="1125"/>
            </a:lvl1pPr>
          </a:lstStyle>
          <a:p>
            <a:r>
              <a:rPr lang="da-DK" dirty="0"/>
              <a:t>Klik for at tilføje titel</a:t>
            </a:r>
          </a:p>
        </p:txBody>
      </p:sp>
      <p:sp>
        <p:nvSpPr>
          <p:cNvPr id="7" name="Content Placeholder 6">
            <a:extLst>
              <a:ext uri="{FF2B5EF4-FFF2-40B4-BE49-F238E27FC236}">
                <a16:creationId xmlns:a16="http://schemas.microsoft.com/office/drawing/2014/main" id="{FA410FE0-7A8F-4A71-8BC4-0C37E165C5B0}"/>
              </a:ext>
            </a:extLst>
          </p:cNvPr>
          <p:cNvSpPr>
            <a:spLocks noGrp="1"/>
          </p:cNvSpPr>
          <p:nvPr>
            <p:ph sz="quarter" idx="13" hasCustomPrompt="1"/>
          </p:nvPr>
        </p:nvSpPr>
        <p:spPr>
          <a:xfrm>
            <a:off x="405407" y="3166799"/>
            <a:ext cx="1360294" cy="5704400"/>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Brug TAB og Shift + TAB til at skifte tekst- og bulletniveau. Stå på ny linje inden du trykker på TAB. </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r>
              <a:rPr lang="da-DK" dirty="0"/>
              <a:t>6</a:t>
            </a:r>
          </a:p>
          <a:p>
            <a:pPr lvl="6"/>
            <a:r>
              <a:rPr lang="da-DK" dirty="0"/>
              <a:t>7</a:t>
            </a:r>
          </a:p>
          <a:p>
            <a:pPr lvl="7"/>
            <a:r>
              <a:rPr lang="da-DK" dirty="0"/>
              <a:t>8</a:t>
            </a:r>
          </a:p>
          <a:p>
            <a:pPr lvl="8"/>
            <a:r>
              <a:rPr lang="da-DK" dirty="0"/>
              <a:t>9</a:t>
            </a:r>
          </a:p>
        </p:txBody>
      </p:sp>
      <p:sp>
        <p:nvSpPr>
          <p:cNvPr id="9" name="Content Placeholder 8">
            <a:extLst>
              <a:ext uri="{FF2B5EF4-FFF2-40B4-BE49-F238E27FC236}">
                <a16:creationId xmlns:a16="http://schemas.microsoft.com/office/drawing/2014/main" id="{77B0EEE2-E293-4765-AF01-90FB78356EB5}"/>
              </a:ext>
            </a:extLst>
          </p:cNvPr>
          <p:cNvSpPr>
            <a:spLocks noGrp="1"/>
          </p:cNvSpPr>
          <p:nvPr>
            <p:ph sz="quarter" idx="14" hasCustomPrompt="1"/>
          </p:nvPr>
        </p:nvSpPr>
        <p:spPr>
          <a:xfrm>
            <a:off x="1967840" y="3166799"/>
            <a:ext cx="1360294" cy="5704400"/>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r>
              <a:rPr lang="da-DK" dirty="0"/>
              <a:t>6</a:t>
            </a:r>
          </a:p>
          <a:p>
            <a:pPr lvl="6"/>
            <a:r>
              <a:rPr lang="da-DK" dirty="0"/>
              <a:t>7</a:t>
            </a:r>
          </a:p>
          <a:p>
            <a:pPr lvl="7"/>
            <a:r>
              <a:rPr lang="da-DK" dirty="0"/>
              <a:t>8</a:t>
            </a:r>
          </a:p>
          <a:p>
            <a:pPr lvl="8"/>
            <a:r>
              <a:rPr lang="da-DK" dirty="0"/>
              <a:t>9</a:t>
            </a:r>
          </a:p>
        </p:txBody>
      </p:sp>
      <p:sp>
        <p:nvSpPr>
          <p:cNvPr id="11" name="Content Placeholder 10">
            <a:extLst>
              <a:ext uri="{FF2B5EF4-FFF2-40B4-BE49-F238E27FC236}">
                <a16:creationId xmlns:a16="http://schemas.microsoft.com/office/drawing/2014/main" id="{86ED6EB6-926F-4A7D-BBD8-5577956512A8}"/>
              </a:ext>
            </a:extLst>
          </p:cNvPr>
          <p:cNvSpPr>
            <a:spLocks noGrp="1"/>
          </p:cNvSpPr>
          <p:nvPr>
            <p:ph sz="quarter" idx="15" hasCustomPrompt="1"/>
          </p:nvPr>
        </p:nvSpPr>
        <p:spPr>
          <a:xfrm>
            <a:off x="3530273" y="3166799"/>
            <a:ext cx="1360294" cy="5704400"/>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r>
              <a:rPr lang="da-DK" dirty="0"/>
              <a:t>6</a:t>
            </a:r>
          </a:p>
          <a:p>
            <a:pPr lvl="6"/>
            <a:r>
              <a:rPr lang="da-DK" dirty="0"/>
              <a:t>7</a:t>
            </a:r>
          </a:p>
          <a:p>
            <a:pPr lvl="7"/>
            <a:r>
              <a:rPr lang="da-DK" dirty="0"/>
              <a:t>8</a:t>
            </a:r>
          </a:p>
          <a:p>
            <a:pPr lvl="8"/>
            <a:r>
              <a:rPr lang="da-DK" dirty="0"/>
              <a:t>9</a:t>
            </a:r>
          </a:p>
        </p:txBody>
      </p:sp>
      <p:sp>
        <p:nvSpPr>
          <p:cNvPr id="12" name="Content Placeholder 15">
            <a:extLst>
              <a:ext uri="{FF2B5EF4-FFF2-40B4-BE49-F238E27FC236}">
                <a16:creationId xmlns:a16="http://schemas.microsoft.com/office/drawing/2014/main" id="{C28262A3-2655-4D67-8500-DD40B48725D0}"/>
              </a:ext>
            </a:extLst>
          </p:cNvPr>
          <p:cNvSpPr>
            <a:spLocks noGrp="1"/>
          </p:cNvSpPr>
          <p:nvPr>
            <p:ph sz="quarter" idx="19" hasCustomPrompt="1"/>
          </p:nvPr>
        </p:nvSpPr>
        <p:spPr>
          <a:xfrm>
            <a:off x="5092706" y="3166799"/>
            <a:ext cx="1360294" cy="5704399"/>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r>
              <a:rPr lang="da-DK" dirty="0"/>
              <a:t>6</a:t>
            </a:r>
          </a:p>
          <a:p>
            <a:pPr lvl="6"/>
            <a:r>
              <a:rPr lang="da-DK" dirty="0"/>
              <a:t>7</a:t>
            </a:r>
          </a:p>
          <a:p>
            <a:pPr lvl="7"/>
            <a:r>
              <a:rPr lang="da-DK" dirty="0"/>
              <a:t>8</a:t>
            </a:r>
          </a:p>
          <a:p>
            <a:pPr lvl="8"/>
            <a:r>
              <a:rPr lang="da-DK" dirty="0"/>
              <a:t>9</a:t>
            </a:r>
          </a:p>
        </p:txBody>
      </p:sp>
      <p:sp>
        <p:nvSpPr>
          <p:cNvPr id="3" name="Date Placeholder 2">
            <a:extLst>
              <a:ext uri="{FF2B5EF4-FFF2-40B4-BE49-F238E27FC236}">
                <a16:creationId xmlns:a16="http://schemas.microsoft.com/office/drawing/2014/main" id="{F5A3D93A-84B5-4FA0-A1F3-D8CC22C3076A}"/>
              </a:ext>
            </a:extLst>
          </p:cNvPr>
          <p:cNvSpPr>
            <a:spLocks noGrp="1"/>
          </p:cNvSpPr>
          <p:nvPr>
            <p:ph type="dt" sz="half" idx="10"/>
          </p:nvPr>
        </p:nvSpPr>
        <p:spPr/>
        <p:txBody>
          <a:bodyPr/>
          <a:lstStyle/>
          <a:p>
            <a:fld id="{25283B58-4CBD-46F3-8ADF-776B253825E2}" type="datetimeFigureOut">
              <a:rPr lang="da-DK" smtClean="0"/>
              <a:t>01-10-2024</a:t>
            </a:fld>
            <a:endParaRPr lang="da-DK"/>
          </a:p>
        </p:txBody>
      </p:sp>
      <p:sp>
        <p:nvSpPr>
          <p:cNvPr id="4" name="SD_FLD_PresentationTitle">
            <a:extLst>
              <a:ext uri="{FF2B5EF4-FFF2-40B4-BE49-F238E27FC236}">
                <a16:creationId xmlns:a16="http://schemas.microsoft.com/office/drawing/2014/main" id="{379D5D20-A791-420E-8BE7-578613533DA8}"/>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F0835B99-7F5A-4336-AEC2-7D9ACC94156C}"/>
              </a:ext>
            </a:extLst>
          </p:cNvPr>
          <p:cNvSpPr>
            <a:spLocks noGrp="1"/>
          </p:cNvSpPr>
          <p:nvPr>
            <p:ph type="sldNum" sz="quarter" idx="12"/>
          </p:nvPr>
        </p:nvSpPr>
        <p:spPr/>
        <p:txBody>
          <a:bodyPr/>
          <a:lstStyle/>
          <a:p>
            <a:fld id="{3FC29278-F312-4A1B-A949-CBCEFDC69B19}" type="slidenum">
              <a:rPr lang="da-DK" smtClean="0"/>
              <a:t>‹nr.›</a:t>
            </a:fld>
            <a:endParaRPr lang="da-DK"/>
          </a:p>
        </p:txBody>
      </p:sp>
    </p:spTree>
    <p:extLst>
      <p:ext uri="{BB962C8B-B14F-4D97-AF65-F5344CB8AC3E}">
        <p14:creationId xmlns:p14="http://schemas.microsoft.com/office/powerpoint/2010/main" val="327437754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Rapport: Fire indhold horisont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458BA-6B62-4A58-AEFA-E9846DB03BF3}"/>
              </a:ext>
            </a:extLst>
          </p:cNvPr>
          <p:cNvSpPr>
            <a:spLocks noGrp="1"/>
          </p:cNvSpPr>
          <p:nvPr>
            <p:ph type="title" hasCustomPrompt="1"/>
          </p:nvPr>
        </p:nvSpPr>
        <p:spPr>
          <a:xfrm>
            <a:off x="404999" y="1291720"/>
            <a:ext cx="2922075" cy="1227200"/>
          </a:xfrm>
        </p:spPr>
        <p:txBody>
          <a:bodyPr/>
          <a:lstStyle>
            <a:lvl1pPr>
              <a:defRPr sz="1125"/>
            </a:lvl1pPr>
          </a:lstStyle>
          <a:p>
            <a:r>
              <a:rPr lang="da-DK" dirty="0"/>
              <a:t>Klik for at tilføje titel</a:t>
            </a:r>
          </a:p>
        </p:txBody>
      </p:sp>
      <p:sp>
        <p:nvSpPr>
          <p:cNvPr id="7" name="Content Placeholder 6">
            <a:extLst>
              <a:ext uri="{FF2B5EF4-FFF2-40B4-BE49-F238E27FC236}">
                <a16:creationId xmlns:a16="http://schemas.microsoft.com/office/drawing/2014/main" id="{FA410FE0-7A8F-4A71-8BC4-0C37E165C5B0}"/>
              </a:ext>
            </a:extLst>
          </p:cNvPr>
          <p:cNvSpPr>
            <a:spLocks noGrp="1"/>
          </p:cNvSpPr>
          <p:nvPr>
            <p:ph sz="quarter" idx="13" hasCustomPrompt="1"/>
          </p:nvPr>
        </p:nvSpPr>
        <p:spPr>
          <a:xfrm>
            <a:off x="405407" y="3166799"/>
            <a:ext cx="2922075" cy="2592200"/>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Brug TAB og Shift + TAB til at skifte tekst- og bulletniveau. Stå på ny linje inden du trykker på TAB. </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endParaRPr lang="da-DK" dirty="0"/>
          </a:p>
        </p:txBody>
      </p:sp>
      <p:sp>
        <p:nvSpPr>
          <p:cNvPr id="9" name="Content Placeholder 8">
            <a:extLst>
              <a:ext uri="{FF2B5EF4-FFF2-40B4-BE49-F238E27FC236}">
                <a16:creationId xmlns:a16="http://schemas.microsoft.com/office/drawing/2014/main" id="{77B0EEE2-E293-4765-AF01-90FB78356EB5}"/>
              </a:ext>
            </a:extLst>
          </p:cNvPr>
          <p:cNvSpPr>
            <a:spLocks noGrp="1"/>
          </p:cNvSpPr>
          <p:nvPr>
            <p:ph sz="quarter" idx="14" hasCustomPrompt="1"/>
          </p:nvPr>
        </p:nvSpPr>
        <p:spPr>
          <a:xfrm>
            <a:off x="405407" y="6278999"/>
            <a:ext cx="2922075" cy="2592200"/>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11" name="Content Placeholder 10">
            <a:extLst>
              <a:ext uri="{FF2B5EF4-FFF2-40B4-BE49-F238E27FC236}">
                <a16:creationId xmlns:a16="http://schemas.microsoft.com/office/drawing/2014/main" id="{86ED6EB6-926F-4A7D-BBD8-5577956512A8}"/>
              </a:ext>
            </a:extLst>
          </p:cNvPr>
          <p:cNvSpPr>
            <a:spLocks noGrp="1"/>
          </p:cNvSpPr>
          <p:nvPr>
            <p:ph sz="quarter" idx="15" hasCustomPrompt="1"/>
          </p:nvPr>
        </p:nvSpPr>
        <p:spPr>
          <a:xfrm>
            <a:off x="3530273" y="3166799"/>
            <a:ext cx="2922075" cy="2592200"/>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endParaRPr lang="da-DK" dirty="0"/>
          </a:p>
        </p:txBody>
      </p:sp>
      <p:sp>
        <p:nvSpPr>
          <p:cNvPr id="12" name="Content Placeholder 15">
            <a:extLst>
              <a:ext uri="{FF2B5EF4-FFF2-40B4-BE49-F238E27FC236}">
                <a16:creationId xmlns:a16="http://schemas.microsoft.com/office/drawing/2014/main" id="{C28262A3-2655-4D67-8500-DD40B48725D0}"/>
              </a:ext>
            </a:extLst>
          </p:cNvPr>
          <p:cNvSpPr>
            <a:spLocks noGrp="1"/>
          </p:cNvSpPr>
          <p:nvPr>
            <p:ph sz="quarter" idx="19" hasCustomPrompt="1"/>
          </p:nvPr>
        </p:nvSpPr>
        <p:spPr>
          <a:xfrm>
            <a:off x="3530273" y="6278999"/>
            <a:ext cx="2922075" cy="2592200"/>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endParaRPr lang="da-DK" dirty="0"/>
          </a:p>
        </p:txBody>
      </p:sp>
      <p:sp>
        <p:nvSpPr>
          <p:cNvPr id="3" name="Date Placeholder 2">
            <a:extLst>
              <a:ext uri="{FF2B5EF4-FFF2-40B4-BE49-F238E27FC236}">
                <a16:creationId xmlns:a16="http://schemas.microsoft.com/office/drawing/2014/main" id="{F5A3D93A-84B5-4FA0-A1F3-D8CC22C3076A}"/>
              </a:ext>
            </a:extLst>
          </p:cNvPr>
          <p:cNvSpPr>
            <a:spLocks noGrp="1"/>
          </p:cNvSpPr>
          <p:nvPr>
            <p:ph type="dt" sz="half" idx="10"/>
          </p:nvPr>
        </p:nvSpPr>
        <p:spPr/>
        <p:txBody>
          <a:bodyPr/>
          <a:lstStyle/>
          <a:p>
            <a:fld id="{25283B58-4CBD-46F3-8ADF-776B253825E2}" type="datetimeFigureOut">
              <a:rPr lang="da-DK" smtClean="0"/>
              <a:t>01-10-2024</a:t>
            </a:fld>
            <a:endParaRPr lang="da-DK"/>
          </a:p>
        </p:txBody>
      </p:sp>
      <p:sp>
        <p:nvSpPr>
          <p:cNvPr id="4" name="SD_FLD_PresentationTitle">
            <a:extLst>
              <a:ext uri="{FF2B5EF4-FFF2-40B4-BE49-F238E27FC236}">
                <a16:creationId xmlns:a16="http://schemas.microsoft.com/office/drawing/2014/main" id="{379D5D20-A791-420E-8BE7-578613533DA8}"/>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F0835B99-7F5A-4336-AEC2-7D9ACC94156C}"/>
              </a:ext>
            </a:extLst>
          </p:cNvPr>
          <p:cNvSpPr>
            <a:spLocks noGrp="1"/>
          </p:cNvSpPr>
          <p:nvPr>
            <p:ph type="sldNum" sz="quarter" idx="12"/>
          </p:nvPr>
        </p:nvSpPr>
        <p:spPr/>
        <p:txBody>
          <a:bodyPr/>
          <a:lstStyle/>
          <a:p>
            <a:fld id="{3FC29278-F312-4A1B-A949-CBCEFDC69B19}" type="slidenum">
              <a:rPr lang="da-DK" smtClean="0"/>
              <a:t>‹nr.›</a:t>
            </a:fld>
            <a:endParaRPr lang="da-DK"/>
          </a:p>
        </p:txBody>
      </p:sp>
    </p:spTree>
    <p:extLst>
      <p:ext uri="{BB962C8B-B14F-4D97-AF65-F5344CB8AC3E}">
        <p14:creationId xmlns:p14="http://schemas.microsoft.com/office/powerpoint/2010/main" val="139698085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Rapport: Seks indh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458BA-6B62-4A58-AEFA-E9846DB03BF3}"/>
              </a:ext>
            </a:extLst>
          </p:cNvPr>
          <p:cNvSpPr>
            <a:spLocks noGrp="1"/>
          </p:cNvSpPr>
          <p:nvPr>
            <p:ph type="title" hasCustomPrompt="1"/>
          </p:nvPr>
        </p:nvSpPr>
        <p:spPr>
          <a:xfrm>
            <a:off x="404999" y="1291720"/>
            <a:ext cx="2922075" cy="1227200"/>
          </a:xfrm>
        </p:spPr>
        <p:txBody>
          <a:bodyPr/>
          <a:lstStyle>
            <a:lvl1pPr>
              <a:defRPr sz="1125"/>
            </a:lvl1pPr>
          </a:lstStyle>
          <a:p>
            <a:r>
              <a:rPr lang="da-DK" dirty="0"/>
              <a:t>Klik for at tilføje titel</a:t>
            </a:r>
          </a:p>
        </p:txBody>
      </p:sp>
      <p:sp>
        <p:nvSpPr>
          <p:cNvPr id="7" name="Content Placeholder 6">
            <a:extLst>
              <a:ext uri="{FF2B5EF4-FFF2-40B4-BE49-F238E27FC236}">
                <a16:creationId xmlns:a16="http://schemas.microsoft.com/office/drawing/2014/main" id="{FA410FE0-7A8F-4A71-8BC4-0C37E165C5B0}"/>
              </a:ext>
            </a:extLst>
          </p:cNvPr>
          <p:cNvSpPr>
            <a:spLocks noGrp="1"/>
          </p:cNvSpPr>
          <p:nvPr>
            <p:ph sz="quarter" idx="13" hasCustomPrompt="1"/>
          </p:nvPr>
        </p:nvSpPr>
        <p:spPr>
          <a:xfrm>
            <a:off x="405407" y="3166799"/>
            <a:ext cx="1881225" cy="2592200"/>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Brug TAB og Shift + TAB til at skifte tekst- og bulletniveau. Stå på ny linje inden du trykker på TAB. </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endParaRPr lang="da-DK" dirty="0"/>
          </a:p>
        </p:txBody>
      </p:sp>
      <p:sp>
        <p:nvSpPr>
          <p:cNvPr id="9" name="Content Placeholder 8">
            <a:extLst>
              <a:ext uri="{FF2B5EF4-FFF2-40B4-BE49-F238E27FC236}">
                <a16:creationId xmlns:a16="http://schemas.microsoft.com/office/drawing/2014/main" id="{77B0EEE2-E293-4765-AF01-90FB78356EB5}"/>
              </a:ext>
            </a:extLst>
          </p:cNvPr>
          <p:cNvSpPr>
            <a:spLocks noGrp="1"/>
          </p:cNvSpPr>
          <p:nvPr>
            <p:ph sz="quarter" idx="14" hasCustomPrompt="1"/>
          </p:nvPr>
        </p:nvSpPr>
        <p:spPr>
          <a:xfrm>
            <a:off x="405407" y="6281600"/>
            <a:ext cx="1881225" cy="2592200"/>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endParaRPr lang="da-DK" dirty="0"/>
          </a:p>
        </p:txBody>
      </p:sp>
      <p:sp>
        <p:nvSpPr>
          <p:cNvPr id="11" name="Content Placeholder 10">
            <a:extLst>
              <a:ext uri="{FF2B5EF4-FFF2-40B4-BE49-F238E27FC236}">
                <a16:creationId xmlns:a16="http://schemas.microsoft.com/office/drawing/2014/main" id="{86ED6EB6-926F-4A7D-BBD8-5577956512A8}"/>
              </a:ext>
            </a:extLst>
          </p:cNvPr>
          <p:cNvSpPr>
            <a:spLocks noGrp="1"/>
          </p:cNvSpPr>
          <p:nvPr>
            <p:ph sz="quarter" idx="15" hasCustomPrompt="1"/>
          </p:nvPr>
        </p:nvSpPr>
        <p:spPr>
          <a:xfrm>
            <a:off x="2488725" y="3166800"/>
            <a:ext cx="1881225" cy="2592200"/>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endParaRPr lang="da-DK" dirty="0"/>
          </a:p>
        </p:txBody>
      </p:sp>
      <p:sp>
        <p:nvSpPr>
          <p:cNvPr id="10" name="Content Placeholder 15">
            <a:extLst>
              <a:ext uri="{FF2B5EF4-FFF2-40B4-BE49-F238E27FC236}">
                <a16:creationId xmlns:a16="http://schemas.microsoft.com/office/drawing/2014/main" id="{8A779418-EA1C-402E-8FE9-04BF21BF1288}"/>
              </a:ext>
            </a:extLst>
          </p:cNvPr>
          <p:cNvSpPr>
            <a:spLocks noGrp="1"/>
          </p:cNvSpPr>
          <p:nvPr>
            <p:ph sz="quarter" idx="19" hasCustomPrompt="1"/>
          </p:nvPr>
        </p:nvSpPr>
        <p:spPr>
          <a:xfrm>
            <a:off x="2488725" y="6278999"/>
            <a:ext cx="1881225" cy="2592200"/>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endParaRPr lang="da-DK" dirty="0"/>
          </a:p>
        </p:txBody>
      </p:sp>
      <p:sp>
        <p:nvSpPr>
          <p:cNvPr id="17" name="Content Placeholder 16">
            <a:extLst>
              <a:ext uri="{FF2B5EF4-FFF2-40B4-BE49-F238E27FC236}">
                <a16:creationId xmlns:a16="http://schemas.microsoft.com/office/drawing/2014/main" id="{ACB9BD8A-549C-46D6-8DF3-8D5B50A83395}"/>
              </a:ext>
            </a:extLst>
          </p:cNvPr>
          <p:cNvSpPr>
            <a:spLocks noGrp="1"/>
          </p:cNvSpPr>
          <p:nvPr>
            <p:ph sz="quarter" idx="23" hasCustomPrompt="1"/>
          </p:nvPr>
        </p:nvSpPr>
        <p:spPr>
          <a:xfrm>
            <a:off x="4571776" y="3166801"/>
            <a:ext cx="1881224" cy="2592199"/>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endParaRPr lang="da-DK" dirty="0"/>
          </a:p>
        </p:txBody>
      </p:sp>
      <p:sp>
        <p:nvSpPr>
          <p:cNvPr id="19" name="Content Placeholder 18">
            <a:extLst>
              <a:ext uri="{FF2B5EF4-FFF2-40B4-BE49-F238E27FC236}">
                <a16:creationId xmlns:a16="http://schemas.microsoft.com/office/drawing/2014/main" id="{48639A0C-5FD1-4E6D-AC45-D97BFF484704}"/>
              </a:ext>
            </a:extLst>
          </p:cNvPr>
          <p:cNvSpPr>
            <a:spLocks noGrp="1"/>
          </p:cNvSpPr>
          <p:nvPr>
            <p:ph sz="quarter" idx="24" hasCustomPrompt="1"/>
          </p:nvPr>
        </p:nvSpPr>
        <p:spPr>
          <a:xfrm>
            <a:off x="4571776" y="6278999"/>
            <a:ext cx="1881224" cy="2592197"/>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endParaRPr lang="da-DK" dirty="0"/>
          </a:p>
        </p:txBody>
      </p:sp>
      <p:sp>
        <p:nvSpPr>
          <p:cNvPr id="3" name="Date Placeholder 2">
            <a:extLst>
              <a:ext uri="{FF2B5EF4-FFF2-40B4-BE49-F238E27FC236}">
                <a16:creationId xmlns:a16="http://schemas.microsoft.com/office/drawing/2014/main" id="{F5A3D93A-84B5-4FA0-A1F3-D8CC22C3076A}"/>
              </a:ext>
            </a:extLst>
          </p:cNvPr>
          <p:cNvSpPr>
            <a:spLocks noGrp="1"/>
          </p:cNvSpPr>
          <p:nvPr>
            <p:ph type="dt" sz="half" idx="10"/>
          </p:nvPr>
        </p:nvSpPr>
        <p:spPr/>
        <p:txBody>
          <a:bodyPr/>
          <a:lstStyle/>
          <a:p>
            <a:fld id="{25283B58-4CBD-46F3-8ADF-776B253825E2}" type="datetimeFigureOut">
              <a:rPr lang="da-DK" smtClean="0"/>
              <a:t>01-10-2024</a:t>
            </a:fld>
            <a:endParaRPr lang="da-DK"/>
          </a:p>
        </p:txBody>
      </p:sp>
      <p:sp>
        <p:nvSpPr>
          <p:cNvPr id="4" name="SD_FLD_PresentationTitle">
            <a:extLst>
              <a:ext uri="{FF2B5EF4-FFF2-40B4-BE49-F238E27FC236}">
                <a16:creationId xmlns:a16="http://schemas.microsoft.com/office/drawing/2014/main" id="{379D5D20-A791-420E-8BE7-578613533DA8}"/>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F0835B99-7F5A-4336-AEC2-7D9ACC94156C}"/>
              </a:ext>
            </a:extLst>
          </p:cNvPr>
          <p:cNvSpPr>
            <a:spLocks noGrp="1"/>
          </p:cNvSpPr>
          <p:nvPr>
            <p:ph type="sldNum" sz="quarter" idx="12"/>
          </p:nvPr>
        </p:nvSpPr>
        <p:spPr/>
        <p:txBody>
          <a:bodyPr/>
          <a:lstStyle/>
          <a:p>
            <a:fld id="{3FC29278-F312-4A1B-A949-CBCEFDC69B19}" type="slidenum">
              <a:rPr lang="da-DK" smtClean="0"/>
              <a:t>‹nr.›</a:t>
            </a:fld>
            <a:endParaRPr lang="da-DK"/>
          </a:p>
        </p:txBody>
      </p:sp>
    </p:spTree>
    <p:extLst>
      <p:ext uri="{BB962C8B-B14F-4D97-AF65-F5344CB8AC3E}">
        <p14:creationId xmlns:p14="http://schemas.microsoft.com/office/powerpoint/2010/main" val="360833249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Rapport: Otte indh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458BA-6B62-4A58-AEFA-E9846DB03BF3}"/>
              </a:ext>
            </a:extLst>
          </p:cNvPr>
          <p:cNvSpPr>
            <a:spLocks noGrp="1"/>
          </p:cNvSpPr>
          <p:nvPr>
            <p:ph type="title" hasCustomPrompt="1"/>
          </p:nvPr>
        </p:nvSpPr>
        <p:spPr>
          <a:xfrm>
            <a:off x="404999" y="1291720"/>
            <a:ext cx="2922075" cy="1227200"/>
          </a:xfrm>
        </p:spPr>
        <p:txBody>
          <a:bodyPr/>
          <a:lstStyle>
            <a:lvl1pPr>
              <a:defRPr sz="1125"/>
            </a:lvl1pPr>
          </a:lstStyle>
          <a:p>
            <a:r>
              <a:rPr lang="da-DK" dirty="0"/>
              <a:t>Klik for at tilføje titel</a:t>
            </a:r>
          </a:p>
        </p:txBody>
      </p:sp>
      <p:sp>
        <p:nvSpPr>
          <p:cNvPr id="7" name="Content Placeholder 6">
            <a:extLst>
              <a:ext uri="{FF2B5EF4-FFF2-40B4-BE49-F238E27FC236}">
                <a16:creationId xmlns:a16="http://schemas.microsoft.com/office/drawing/2014/main" id="{FA410FE0-7A8F-4A71-8BC4-0C37E165C5B0}"/>
              </a:ext>
            </a:extLst>
          </p:cNvPr>
          <p:cNvSpPr>
            <a:spLocks noGrp="1"/>
          </p:cNvSpPr>
          <p:nvPr>
            <p:ph sz="quarter" idx="13" hasCustomPrompt="1"/>
          </p:nvPr>
        </p:nvSpPr>
        <p:spPr>
          <a:xfrm>
            <a:off x="405407" y="3166799"/>
            <a:ext cx="1360294" cy="2592200"/>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Brug TAB og Shift + TAB til at skifte tekst- og bulletniveau. Stå på ny linje inden du trykker på TAB. </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endParaRPr lang="da-DK" dirty="0"/>
          </a:p>
        </p:txBody>
      </p:sp>
      <p:sp>
        <p:nvSpPr>
          <p:cNvPr id="9" name="Content Placeholder 8">
            <a:extLst>
              <a:ext uri="{FF2B5EF4-FFF2-40B4-BE49-F238E27FC236}">
                <a16:creationId xmlns:a16="http://schemas.microsoft.com/office/drawing/2014/main" id="{77B0EEE2-E293-4765-AF01-90FB78356EB5}"/>
              </a:ext>
            </a:extLst>
          </p:cNvPr>
          <p:cNvSpPr>
            <a:spLocks noGrp="1"/>
          </p:cNvSpPr>
          <p:nvPr>
            <p:ph sz="quarter" idx="14" hasCustomPrompt="1"/>
          </p:nvPr>
        </p:nvSpPr>
        <p:spPr>
          <a:xfrm>
            <a:off x="405407" y="6281600"/>
            <a:ext cx="1360294" cy="2592200"/>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endParaRPr lang="da-DK" dirty="0"/>
          </a:p>
        </p:txBody>
      </p:sp>
      <p:sp>
        <p:nvSpPr>
          <p:cNvPr id="11" name="Content Placeholder 10">
            <a:extLst>
              <a:ext uri="{FF2B5EF4-FFF2-40B4-BE49-F238E27FC236}">
                <a16:creationId xmlns:a16="http://schemas.microsoft.com/office/drawing/2014/main" id="{86ED6EB6-926F-4A7D-BBD8-5577956512A8}"/>
              </a:ext>
            </a:extLst>
          </p:cNvPr>
          <p:cNvSpPr>
            <a:spLocks noGrp="1"/>
          </p:cNvSpPr>
          <p:nvPr>
            <p:ph sz="quarter" idx="15" hasCustomPrompt="1"/>
          </p:nvPr>
        </p:nvSpPr>
        <p:spPr>
          <a:xfrm>
            <a:off x="1968300" y="3166799"/>
            <a:ext cx="1360294" cy="2592200"/>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endParaRPr lang="da-DK" dirty="0"/>
          </a:p>
        </p:txBody>
      </p:sp>
      <p:sp>
        <p:nvSpPr>
          <p:cNvPr id="12" name="Content Placeholder 15">
            <a:extLst>
              <a:ext uri="{FF2B5EF4-FFF2-40B4-BE49-F238E27FC236}">
                <a16:creationId xmlns:a16="http://schemas.microsoft.com/office/drawing/2014/main" id="{C28262A3-2655-4D67-8500-DD40B48725D0}"/>
              </a:ext>
            </a:extLst>
          </p:cNvPr>
          <p:cNvSpPr>
            <a:spLocks noGrp="1"/>
          </p:cNvSpPr>
          <p:nvPr>
            <p:ph sz="quarter" idx="19" hasCustomPrompt="1"/>
          </p:nvPr>
        </p:nvSpPr>
        <p:spPr>
          <a:xfrm>
            <a:off x="1968300" y="6281600"/>
            <a:ext cx="1360294" cy="2592200"/>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13" name="Content Placeholder 16">
            <a:extLst>
              <a:ext uri="{FF2B5EF4-FFF2-40B4-BE49-F238E27FC236}">
                <a16:creationId xmlns:a16="http://schemas.microsoft.com/office/drawing/2014/main" id="{B2917A20-9A14-4A88-B799-05327B9EBDEE}"/>
              </a:ext>
            </a:extLst>
          </p:cNvPr>
          <p:cNvSpPr>
            <a:spLocks noGrp="1"/>
          </p:cNvSpPr>
          <p:nvPr>
            <p:ph sz="quarter" idx="23" hasCustomPrompt="1"/>
          </p:nvPr>
        </p:nvSpPr>
        <p:spPr>
          <a:xfrm>
            <a:off x="3529575" y="3166801"/>
            <a:ext cx="1360395" cy="2592199"/>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endParaRPr lang="da-DK" dirty="0"/>
          </a:p>
        </p:txBody>
      </p:sp>
      <p:sp>
        <p:nvSpPr>
          <p:cNvPr id="14" name="Content Placeholder 18">
            <a:extLst>
              <a:ext uri="{FF2B5EF4-FFF2-40B4-BE49-F238E27FC236}">
                <a16:creationId xmlns:a16="http://schemas.microsoft.com/office/drawing/2014/main" id="{B3711F40-BEA7-48C1-AEBB-C27EBAB6E411}"/>
              </a:ext>
            </a:extLst>
          </p:cNvPr>
          <p:cNvSpPr>
            <a:spLocks noGrp="1"/>
          </p:cNvSpPr>
          <p:nvPr>
            <p:ph sz="quarter" idx="24" hasCustomPrompt="1"/>
          </p:nvPr>
        </p:nvSpPr>
        <p:spPr>
          <a:xfrm>
            <a:off x="3529575" y="6278999"/>
            <a:ext cx="1360395" cy="2592197"/>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endParaRPr lang="da-DK" dirty="0"/>
          </a:p>
        </p:txBody>
      </p:sp>
      <p:sp>
        <p:nvSpPr>
          <p:cNvPr id="21" name="Content Placeholder 20">
            <a:extLst>
              <a:ext uri="{FF2B5EF4-FFF2-40B4-BE49-F238E27FC236}">
                <a16:creationId xmlns:a16="http://schemas.microsoft.com/office/drawing/2014/main" id="{7ACBB5A9-99A6-4806-8AFF-8B50DD841B99}"/>
              </a:ext>
            </a:extLst>
          </p:cNvPr>
          <p:cNvSpPr>
            <a:spLocks noGrp="1"/>
          </p:cNvSpPr>
          <p:nvPr>
            <p:ph sz="quarter" idx="29" hasCustomPrompt="1"/>
          </p:nvPr>
        </p:nvSpPr>
        <p:spPr>
          <a:xfrm>
            <a:off x="5092875" y="3166801"/>
            <a:ext cx="1360294" cy="2592199"/>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23" name="Content Placeholder 22">
            <a:extLst>
              <a:ext uri="{FF2B5EF4-FFF2-40B4-BE49-F238E27FC236}">
                <a16:creationId xmlns:a16="http://schemas.microsoft.com/office/drawing/2014/main" id="{E2F627CA-639B-47B1-A5E4-A4CDD045B183}"/>
              </a:ext>
            </a:extLst>
          </p:cNvPr>
          <p:cNvSpPr>
            <a:spLocks noGrp="1"/>
          </p:cNvSpPr>
          <p:nvPr>
            <p:ph sz="quarter" idx="30" hasCustomPrompt="1"/>
          </p:nvPr>
        </p:nvSpPr>
        <p:spPr>
          <a:xfrm>
            <a:off x="5092875" y="6281600"/>
            <a:ext cx="1360294" cy="2592200"/>
          </a:xfrm>
        </p:spPr>
        <p:txBody>
          <a:bodyPr/>
          <a:lstStyle>
            <a:lvl1pPr>
              <a:defRPr sz="675">
                <a:latin typeface="KBH Tekst" panose="00000500000000000000" pitchFamily="2" charset="0"/>
              </a:defRPr>
            </a:lvl1pPr>
            <a:lvl2pPr marL="208575" indent="-101250">
              <a:defRPr sz="675">
                <a:latin typeface="KBH Tekst" panose="00000500000000000000" pitchFamily="2" charset="0"/>
              </a:defRPr>
            </a:lvl2pPr>
            <a:lvl3pPr marL="305775">
              <a:defRPr sz="675">
                <a:latin typeface="KBH Tekst" panose="00000500000000000000" pitchFamily="2" charset="0"/>
              </a:defRPr>
            </a:lvl3pPr>
            <a:lvl4pPr>
              <a:defRPr sz="675"/>
            </a:lvl4pPr>
            <a:lvl5pPr>
              <a:defRPr sz="675">
                <a:latin typeface="KBH Tekst" panose="00000500000000000000" pitchFamily="2" charset="0"/>
              </a:defRPr>
            </a:lvl5pPr>
            <a:lvl6pPr>
              <a:defRPr sz="1125"/>
            </a:lvl6pPr>
            <a:lvl7pPr>
              <a:defRPr sz="1125"/>
            </a:lvl7pPr>
            <a:lvl8pPr>
              <a:defRPr sz="1125"/>
            </a:lvl8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3" name="Date Placeholder 2">
            <a:extLst>
              <a:ext uri="{FF2B5EF4-FFF2-40B4-BE49-F238E27FC236}">
                <a16:creationId xmlns:a16="http://schemas.microsoft.com/office/drawing/2014/main" id="{F5A3D93A-84B5-4FA0-A1F3-D8CC22C3076A}"/>
              </a:ext>
            </a:extLst>
          </p:cNvPr>
          <p:cNvSpPr>
            <a:spLocks noGrp="1"/>
          </p:cNvSpPr>
          <p:nvPr>
            <p:ph type="dt" sz="half" idx="10"/>
          </p:nvPr>
        </p:nvSpPr>
        <p:spPr/>
        <p:txBody>
          <a:bodyPr/>
          <a:lstStyle/>
          <a:p>
            <a:fld id="{25283B58-4CBD-46F3-8ADF-776B253825E2}" type="datetimeFigureOut">
              <a:rPr lang="da-DK" smtClean="0"/>
              <a:t>01-10-2024</a:t>
            </a:fld>
            <a:endParaRPr lang="da-DK"/>
          </a:p>
        </p:txBody>
      </p:sp>
      <p:sp>
        <p:nvSpPr>
          <p:cNvPr id="4" name="SD_FLD_PresentationTitle">
            <a:extLst>
              <a:ext uri="{FF2B5EF4-FFF2-40B4-BE49-F238E27FC236}">
                <a16:creationId xmlns:a16="http://schemas.microsoft.com/office/drawing/2014/main" id="{379D5D20-A791-420E-8BE7-578613533DA8}"/>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F0835B99-7F5A-4336-AEC2-7D9ACC94156C}"/>
              </a:ext>
            </a:extLst>
          </p:cNvPr>
          <p:cNvSpPr>
            <a:spLocks noGrp="1"/>
          </p:cNvSpPr>
          <p:nvPr>
            <p:ph type="sldNum" sz="quarter" idx="12"/>
          </p:nvPr>
        </p:nvSpPr>
        <p:spPr/>
        <p:txBody>
          <a:bodyPr/>
          <a:lstStyle/>
          <a:p>
            <a:fld id="{3FC29278-F312-4A1B-A949-CBCEFDC69B19}" type="slidenum">
              <a:rPr lang="da-DK" smtClean="0"/>
              <a:t>‹nr.›</a:t>
            </a:fld>
            <a:endParaRPr lang="da-DK"/>
          </a:p>
        </p:txBody>
      </p:sp>
    </p:spTree>
    <p:extLst>
      <p:ext uri="{BB962C8B-B14F-4D97-AF65-F5344CB8AC3E}">
        <p14:creationId xmlns:p14="http://schemas.microsoft.com/office/powerpoint/2010/main" val="2402118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a-DK"/>
              <a:t>Klik for at redigere titeltypografien i masteren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4" name="Content Placeholder 3"/>
          <p:cNvSpPr>
            <a:spLocks noGrp="1"/>
          </p:cNvSpPr>
          <p:nvPr>
            <p:ph sz="half" idx="2"/>
          </p:nvPr>
        </p:nvSpPr>
        <p:spPr>
          <a:xfrm>
            <a:off x="472381" y="3618442"/>
            <a:ext cx="2901255" cy="5322183"/>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6" name="Content Placeholder 5"/>
          <p:cNvSpPr>
            <a:spLocks noGrp="1"/>
          </p:cNvSpPr>
          <p:nvPr>
            <p:ph sz="quarter" idx="4"/>
          </p:nvPr>
        </p:nvSpPr>
        <p:spPr>
          <a:xfrm>
            <a:off x="3471863" y="3618442"/>
            <a:ext cx="2915543" cy="5322183"/>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7" name="Date Placeholder 6"/>
          <p:cNvSpPr>
            <a:spLocks noGrp="1"/>
          </p:cNvSpPr>
          <p:nvPr>
            <p:ph type="dt" sz="half" idx="10"/>
          </p:nvPr>
        </p:nvSpPr>
        <p:spPr/>
        <p:txBody>
          <a:bodyPr/>
          <a:lstStyle/>
          <a:p>
            <a:fld id="{25283B58-4CBD-46F3-8ADF-776B253825E2}" type="datetimeFigureOut">
              <a:rPr lang="da-DK" smtClean="0"/>
              <a:t>01-10-2024</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3FC29278-F312-4A1B-A949-CBCEFDC69B19}" type="slidenum">
              <a:rPr lang="da-DK" smtClean="0"/>
              <a:t>‹nr.›</a:t>
            </a:fld>
            <a:endParaRPr lang="da-DK"/>
          </a:p>
        </p:txBody>
      </p:sp>
    </p:spTree>
    <p:extLst>
      <p:ext uri="{BB962C8B-B14F-4D97-AF65-F5344CB8AC3E}">
        <p14:creationId xmlns:p14="http://schemas.microsoft.com/office/powerpoint/2010/main" val="276300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Date Placeholder 2"/>
          <p:cNvSpPr>
            <a:spLocks noGrp="1"/>
          </p:cNvSpPr>
          <p:nvPr>
            <p:ph type="dt" sz="half" idx="10"/>
          </p:nvPr>
        </p:nvSpPr>
        <p:spPr/>
        <p:txBody>
          <a:bodyPr/>
          <a:lstStyle/>
          <a:p>
            <a:fld id="{25283B58-4CBD-46F3-8ADF-776B253825E2}" type="datetimeFigureOut">
              <a:rPr lang="da-DK" smtClean="0"/>
              <a:t>01-10-2024</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3FC29278-F312-4A1B-A949-CBCEFDC69B19}" type="slidenum">
              <a:rPr lang="da-DK" smtClean="0"/>
              <a:t>‹nr.›</a:t>
            </a:fld>
            <a:endParaRPr lang="da-DK"/>
          </a:p>
        </p:txBody>
      </p:sp>
    </p:spTree>
    <p:extLst>
      <p:ext uri="{BB962C8B-B14F-4D97-AF65-F5344CB8AC3E}">
        <p14:creationId xmlns:p14="http://schemas.microsoft.com/office/powerpoint/2010/main" val="2454400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283B58-4CBD-46F3-8ADF-776B253825E2}" type="datetimeFigureOut">
              <a:rPr lang="da-DK" smtClean="0"/>
              <a:t>01-10-2024</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3FC29278-F312-4A1B-A949-CBCEFDC69B19}" type="slidenum">
              <a:rPr lang="da-DK" smtClean="0"/>
              <a:t>‹nr.›</a:t>
            </a:fld>
            <a:endParaRPr lang="da-DK"/>
          </a:p>
        </p:txBody>
      </p:sp>
    </p:spTree>
    <p:extLst>
      <p:ext uri="{BB962C8B-B14F-4D97-AF65-F5344CB8AC3E}">
        <p14:creationId xmlns:p14="http://schemas.microsoft.com/office/powerpoint/2010/main" val="296066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a-DK"/>
              <a:t>Klik for at redigere titeltypografien i masteren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25283B58-4CBD-46F3-8ADF-776B253825E2}" type="datetimeFigureOut">
              <a:rPr lang="da-DK" smtClean="0"/>
              <a:t>01-10-2024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3FC29278-F312-4A1B-A949-CBCEFDC69B19}" type="slidenum">
              <a:rPr lang="da-DK" smtClean="0"/>
              <a:t>‹nr.›</a:t>
            </a:fld>
            <a:endParaRPr lang="da-DK"/>
          </a:p>
        </p:txBody>
      </p:sp>
    </p:spTree>
    <p:extLst>
      <p:ext uri="{BB962C8B-B14F-4D97-AF65-F5344CB8AC3E}">
        <p14:creationId xmlns:p14="http://schemas.microsoft.com/office/powerpoint/2010/main" val="3310904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a-DK"/>
              <a:t>Klik for at redigere titeltypografien i masteren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a-DK"/>
              <a:t>Klik på ikonet for at tilføje et billede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25283B58-4CBD-46F3-8ADF-776B253825E2}" type="datetimeFigureOut">
              <a:rPr lang="da-DK" smtClean="0"/>
              <a:t>01-10-2024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3FC29278-F312-4A1B-A949-CBCEFDC69B19}" type="slidenum">
              <a:rPr lang="da-DK" smtClean="0"/>
              <a:t>‹nr.›</a:t>
            </a:fld>
            <a:endParaRPr lang="da-DK"/>
          </a:p>
        </p:txBody>
      </p:sp>
    </p:spTree>
    <p:extLst>
      <p:ext uri="{BB962C8B-B14F-4D97-AF65-F5344CB8AC3E}">
        <p14:creationId xmlns:p14="http://schemas.microsoft.com/office/powerpoint/2010/main" val="3903759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slideLayout" Target="../slideLayouts/slideLayout37.xml"/><Relationship Id="rId39" Type="http://schemas.openxmlformats.org/officeDocument/2006/relationships/tags" Target="../tags/tag3.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34" Type="http://schemas.openxmlformats.org/officeDocument/2006/relationships/slideLayout" Target="../slideLayouts/slideLayout45.xml"/><Relationship Id="rId42" Type="http://schemas.openxmlformats.org/officeDocument/2006/relationships/tags" Target="../tags/tag6.xml"/><Relationship Id="rId47" Type="http://schemas.openxmlformats.org/officeDocument/2006/relationships/tags" Target="../tags/tag11.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slideLayout" Target="../slideLayouts/slideLayout36.xml"/><Relationship Id="rId33" Type="http://schemas.openxmlformats.org/officeDocument/2006/relationships/slideLayout" Target="../slideLayouts/slideLayout44.xml"/><Relationship Id="rId38" Type="http://schemas.openxmlformats.org/officeDocument/2006/relationships/tags" Target="../tags/tag2.xml"/><Relationship Id="rId46" Type="http://schemas.openxmlformats.org/officeDocument/2006/relationships/tags" Target="../tags/tag10.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29" Type="http://schemas.openxmlformats.org/officeDocument/2006/relationships/slideLayout" Target="../slideLayouts/slideLayout40.xml"/><Relationship Id="rId41" Type="http://schemas.openxmlformats.org/officeDocument/2006/relationships/tags" Target="../tags/tag5.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32" Type="http://schemas.openxmlformats.org/officeDocument/2006/relationships/slideLayout" Target="../slideLayouts/slideLayout43.xml"/><Relationship Id="rId37" Type="http://schemas.openxmlformats.org/officeDocument/2006/relationships/tags" Target="../tags/tag1.xml"/><Relationship Id="rId40" Type="http://schemas.openxmlformats.org/officeDocument/2006/relationships/tags" Target="../tags/tag4.xml"/><Relationship Id="rId45" Type="http://schemas.openxmlformats.org/officeDocument/2006/relationships/tags" Target="../tags/tag9.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28" Type="http://schemas.openxmlformats.org/officeDocument/2006/relationships/slideLayout" Target="../slideLayouts/slideLayout39.xml"/><Relationship Id="rId36" Type="http://schemas.openxmlformats.org/officeDocument/2006/relationships/theme" Target="../theme/theme2.xml"/><Relationship Id="rId49" Type="http://schemas.openxmlformats.org/officeDocument/2006/relationships/tags" Target="../tags/tag13.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31" Type="http://schemas.openxmlformats.org/officeDocument/2006/relationships/slideLayout" Target="../slideLayouts/slideLayout42.xml"/><Relationship Id="rId44" Type="http://schemas.openxmlformats.org/officeDocument/2006/relationships/tags" Target="../tags/tag8.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 Id="rId27" Type="http://schemas.openxmlformats.org/officeDocument/2006/relationships/slideLayout" Target="../slideLayouts/slideLayout38.xml"/><Relationship Id="rId30" Type="http://schemas.openxmlformats.org/officeDocument/2006/relationships/slideLayout" Target="../slideLayouts/slideLayout41.xml"/><Relationship Id="rId35" Type="http://schemas.openxmlformats.org/officeDocument/2006/relationships/slideLayout" Target="../slideLayouts/slideLayout46.xml"/><Relationship Id="rId43" Type="http://schemas.openxmlformats.org/officeDocument/2006/relationships/tags" Target="../tags/tag7.xml"/><Relationship Id="rId48" Type="http://schemas.openxmlformats.org/officeDocument/2006/relationships/tags" Target="../tags/tag12.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a-DK"/>
              <a:t>Klik for at redigere titeltypografien i masteren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5283B58-4CBD-46F3-8ADF-776B253825E2}" type="datetimeFigureOut">
              <a:rPr lang="da-DK" smtClean="0"/>
              <a:t>01-10-2024</a:t>
            </a:fld>
            <a:endParaRPr lang="da-DK"/>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FC29278-F312-4A1B-A949-CBCEFDC69B19}" type="slidenum">
              <a:rPr lang="da-DK" smtClean="0"/>
              <a:t>‹nr.›</a:t>
            </a:fld>
            <a:endParaRPr lang="da-DK"/>
          </a:p>
        </p:txBody>
      </p:sp>
    </p:spTree>
    <p:extLst>
      <p:ext uri="{BB962C8B-B14F-4D97-AF65-F5344CB8AC3E}">
        <p14:creationId xmlns:p14="http://schemas.microsoft.com/office/powerpoint/2010/main" val="1869937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4999" y="3166422"/>
            <a:ext cx="6048001" cy="5699578"/>
          </a:xfrm>
          <a:prstGeom prst="rect">
            <a:avLst/>
          </a:prstGeom>
        </p:spPr>
        <p:txBody>
          <a:bodyPr vert="horz" lIns="0" tIns="0" rIns="0" bIns="0" rtlCol="0">
            <a:noAutofit/>
          </a:bodyPr>
          <a:lstStyle/>
          <a:p>
            <a:pPr lvl="0"/>
            <a:r>
              <a:rPr lang="da-DK" noProof="0" dirty="0"/>
              <a:t>Level 1</a:t>
            </a:r>
          </a:p>
          <a:p>
            <a:pPr lvl="1"/>
            <a:r>
              <a:rPr lang="da-DK" noProof="0" dirty="0"/>
              <a:t>Level 2</a:t>
            </a:r>
          </a:p>
          <a:p>
            <a:pPr lvl="2"/>
            <a:r>
              <a:rPr lang="da-DK" noProof="0" dirty="0"/>
              <a:t>Level 3</a:t>
            </a:r>
          </a:p>
          <a:p>
            <a:pPr lvl="3"/>
            <a:r>
              <a:rPr lang="da-DK" noProof="0" dirty="0"/>
              <a:t>Level 4, Header</a:t>
            </a:r>
          </a:p>
          <a:p>
            <a:pPr lvl="4"/>
            <a:r>
              <a:rPr lang="da-DK" noProof="0" dirty="0"/>
              <a:t>Level 5, Body</a:t>
            </a:r>
          </a:p>
          <a:p>
            <a:pPr lvl="5"/>
            <a:r>
              <a:rPr lang="da-DK" noProof="0" dirty="0"/>
              <a:t>Level 6 Report bullet</a:t>
            </a:r>
          </a:p>
          <a:p>
            <a:pPr lvl="6"/>
            <a:r>
              <a:rPr lang="da-DK" noProof="0" dirty="0"/>
              <a:t>Level 7, Report Header</a:t>
            </a:r>
          </a:p>
          <a:p>
            <a:pPr lvl="7"/>
            <a:r>
              <a:rPr lang="da-DK" noProof="0" dirty="0"/>
              <a:t>Level 8, Report Body</a:t>
            </a:r>
          </a:p>
          <a:p>
            <a:pPr lvl="8"/>
            <a:r>
              <a:rPr lang="da-DK" noProof="0" dirty="0" err="1"/>
              <a:t>Infographic</a:t>
            </a:r>
            <a:endParaRPr lang="da-DK" noProof="0" dirty="0"/>
          </a:p>
        </p:txBody>
      </p:sp>
      <p:sp>
        <p:nvSpPr>
          <p:cNvPr id="4" name="Date_GeneralDate"/>
          <p:cNvSpPr>
            <a:spLocks noGrp="1"/>
          </p:cNvSpPr>
          <p:nvPr>
            <p:ph type="dt" sz="half" idx="2"/>
          </p:nvPr>
        </p:nvSpPr>
        <p:spPr>
          <a:xfrm>
            <a:off x="4870925" y="448250"/>
            <a:ext cx="1350987" cy="260000"/>
          </a:xfrm>
          <a:prstGeom prst="rect">
            <a:avLst/>
          </a:prstGeom>
        </p:spPr>
        <p:txBody>
          <a:bodyPr vert="horz" lIns="0" tIns="0" rIns="0" bIns="0" rtlCol="0" anchor="b" anchorCtr="0"/>
          <a:lstStyle>
            <a:lvl1pPr algn="l">
              <a:defRPr sz="563">
                <a:solidFill>
                  <a:schemeClr val="tx1"/>
                </a:solidFill>
                <a:latin typeface="KBH Tekst" panose="00000500000000000000" pitchFamily="2" charset="0"/>
              </a:defRPr>
            </a:lvl1pPr>
          </a:lstStyle>
          <a:p>
            <a:fld id="{25283B58-4CBD-46F3-8ADF-776B253825E2}" type="datetimeFigureOut">
              <a:rPr lang="da-DK" smtClean="0"/>
              <a:t>01-10-2024</a:t>
            </a:fld>
            <a:endParaRPr lang="da-DK"/>
          </a:p>
        </p:txBody>
      </p:sp>
      <p:sp>
        <p:nvSpPr>
          <p:cNvPr id="5" name="SD_FLD_PresentationTitle"/>
          <p:cNvSpPr>
            <a:spLocks noGrp="1"/>
          </p:cNvSpPr>
          <p:nvPr>
            <p:ph type="ftr" sz="quarter" idx="3"/>
          </p:nvPr>
        </p:nvSpPr>
        <p:spPr>
          <a:xfrm>
            <a:off x="2488500" y="448250"/>
            <a:ext cx="2304896" cy="260000"/>
          </a:xfrm>
          <a:prstGeom prst="rect">
            <a:avLst/>
          </a:prstGeom>
        </p:spPr>
        <p:txBody>
          <a:bodyPr vert="horz" lIns="0" tIns="0" rIns="0" bIns="0" rtlCol="0" anchor="b" anchorCtr="0"/>
          <a:lstStyle>
            <a:lvl1pPr algn="l">
              <a:defRPr sz="563">
                <a:solidFill>
                  <a:schemeClr val="tx1"/>
                </a:solidFill>
                <a:latin typeface="KBH Tekst" panose="00000500000000000000" pitchFamily="2" charset="0"/>
              </a:defRPr>
            </a:lvl1pPr>
          </a:lstStyle>
          <a:p>
            <a:endParaRPr lang="da-DK"/>
          </a:p>
        </p:txBody>
      </p:sp>
      <p:sp>
        <p:nvSpPr>
          <p:cNvPr id="6" name="Slide Number Placeholder 5"/>
          <p:cNvSpPr>
            <a:spLocks noGrp="1"/>
          </p:cNvSpPr>
          <p:nvPr>
            <p:ph type="sldNum" sz="quarter" idx="4"/>
          </p:nvPr>
        </p:nvSpPr>
        <p:spPr>
          <a:xfrm>
            <a:off x="6230858" y="448250"/>
            <a:ext cx="222143" cy="260000"/>
          </a:xfrm>
          <a:prstGeom prst="rect">
            <a:avLst/>
          </a:prstGeom>
        </p:spPr>
        <p:txBody>
          <a:bodyPr vert="horz" lIns="0" tIns="0" rIns="0" bIns="0" rtlCol="0" anchor="b" anchorCtr="0"/>
          <a:lstStyle>
            <a:lvl1pPr algn="r">
              <a:defRPr sz="563">
                <a:solidFill>
                  <a:schemeClr val="tx1"/>
                </a:solidFill>
                <a:latin typeface="KBH" panose="00000500000000000000" pitchFamily="2" charset="0"/>
              </a:defRPr>
            </a:lvl1pPr>
          </a:lstStyle>
          <a:p>
            <a:fld id="{3FC29278-F312-4A1B-A949-CBCEFDC69B19}" type="slidenum">
              <a:rPr lang="da-DK" smtClean="0"/>
              <a:t>‹nr.›</a:t>
            </a:fld>
            <a:endParaRPr lang="da-DK"/>
          </a:p>
        </p:txBody>
      </p:sp>
      <p:sp>
        <p:nvSpPr>
          <p:cNvPr id="7" name="Title Placeholder 6">
            <a:extLst>
              <a:ext uri="{FF2B5EF4-FFF2-40B4-BE49-F238E27FC236}">
                <a16:creationId xmlns:a16="http://schemas.microsoft.com/office/drawing/2014/main" id="{C9392247-CE23-49BB-A39E-64C7575BE478}"/>
              </a:ext>
            </a:extLst>
          </p:cNvPr>
          <p:cNvSpPr>
            <a:spLocks noGrp="1"/>
          </p:cNvSpPr>
          <p:nvPr>
            <p:ph type="title"/>
          </p:nvPr>
        </p:nvSpPr>
        <p:spPr>
          <a:xfrm>
            <a:off x="404999" y="1291721"/>
            <a:ext cx="6048001" cy="1291229"/>
          </a:xfrm>
          <a:prstGeom prst="rect">
            <a:avLst/>
          </a:prstGeom>
        </p:spPr>
        <p:txBody>
          <a:bodyPr vert="horz" lIns="0" tIns="0" rIns="0" bIns="0" rtlCol="0" anchor="b" anchorCtr="0">
            <a:noAutofit/>
          </a:bodyPr>
          <a:lstStyle/>
          <a:p>
            <a:r>
              <a:rPr lang="da-DK"/>
              <a:t>Klik for at redigere titeltypografien i masteren</a:t>
            </a:r>
            <a:endParaRPr lang="da-DK" dirty="0"/>
          </a:p>
        </p:txBody>
      </p:sp>
      <p:sp>
        <p:nvSpPr>
          <p:cNvPr id="32" name="TextBox 31">
            <a:extLst>
              <a:ext uri="{FF2B5EF4-FFF2-40B4-BE49-F238E27FC236}">
                <a16:creationId xmlns:a16="http://schemas.microsoft.com/office/drawing/2014/main" id="{57FFECA4-A506-4CDF-A5E2-B83624E71218}"/>
              </a:ext>
            </a:extLst>
          </p:cNvPr>
          <p:cNvSpPr txBox="1"/>
          <p:nvPr/>
        </p:nvSpPr>
        <p:spPr>
          <a:xfrm>
            <a:off x="407745" y="448250"/>
            <a:ext cx="1979506" cy="260000"/>
          </a:xfrm>
          <a:prstGeom prst="rect">
            <a:avLst/>
          </a:prstGeom>
        </p:spPr>
        <p:txBody>
          <a:bodyPr vert="horz" lIns="0" tIns="0" rIns="0" bIns="0" rtlCol="0" anchor="b" anchorCtr="0"/>
          <a:lstStyle>
            <a:defPPr>
              <a:defRPr lang="en-US"/>
            </a:defPPr>
            <a:lvl1pPr>
              <a:defRPr sz="1000">
                <a:solidFill>
                  <a:schemeClr val="bg1"/>
                </a:solidFill>
              </a:defRPr>
            </a:lvl1pPr>
          </a:lstStyle>
          <a:p>
            <a:pPr lvl="0"/>
            <a:r>
              <a:rPr lang="da-DK" sz="563" dirty="0">
                <a:solidFill>
                  <a:schemeClr val="tx1"/>
                </a:solidFill>
                <a:latin typeface="KBH Tekst" panose="00000500000000000000" pitchFamily="2" charset="0"/>
              </a:rPr>
              <a:t>Københavns Kommune</a:t>
            </a:r>
          </a:p>
        </p:txBody>
      </p:sp>
      <p:sp>
        <p:nvSpPr>
          <p:cNvPr id="2" name="[WorkArea]" descr="&lt;?xml version=&quot;1.0&quot; encoding=&quot;utf-16&quot;?&gt;&#10;&lt;GridTheme xmlns:xsi=&quot;http://www.w3.org/2001/XMLSchema-instance&quot; xmlns:xsd=&quot;http://www.w3.org/2001/XMLSchema&quot;&gt;&#10;  &lt;GuideLines /&gt;&#10;  &lt;SubGrids&gt;&#10;    &lt;SubGrid&gt;&#10;      &lt;Left&gt;56.6929131&lt;/Left&gt;&#10;      &lt;Top&gt;172.6093&lt;/Top&gt;&#10;      &lt;Width&gt;44.56693&lt;/Width&gt;&#10;      &lt;Height&gt;310.697784&lt;/Height&gt;&#10;    &lt;/SubGrid&gt;&#10;    &lt;SubGrid&gt;&#10;      &lt;Left&gt;129.6063&lt;/Left&gt;&#10;      &lt;Top&gt;172.6093&lt;/Top&gt;&#10;      &lt;Width&gt;44.56693&lt;/Width&gt;&#10;      &lt;Height&gt;310.697784&lt;/Height&gt;&#10;    &lt;/SubGrid&gt;&#10;    &lt;SubGrid&gt;&#10;      &lt;Left&gt;202.519684&lt;/Left&gt;&#10;      &lt;Top&gt;172.6093&lt;/Top&gt;&#10;      &lt;Width&gt;44.56693&lt;/Width&gt;&#10;      &lt;Height&gt;310.697784&lt;/Height&gt;&#10;    &lt;/SubGrid&gt;&#10;    &lt;SubGrid&gt;&#10;      &lt;Left&gt;275.433075&lt;/Left&gt;&#10;      &lt;Top&gt;172.6093&lt;/Top&gt;&#10;      &lt;Width&gt;44.56693&lt;/Width&gt;&#10;      &lt;Height&gt;310.697784&lt;/Height&gt;&#10;    &lt;/SubGrid&gt;&#10;    &lt;SubGrid&gt;&#10;      &lt;Left&gt;348.346466&lt;/Left&gt;&#10;      &lt;Top&gt;172.6093&lt;/Top&gt;&#10;      &lt;Width&gt;44.56693&lt;/Width&gt;&#10;      &lt;Height&gt;310.697784&lt;/Height&gt;&#10;    &lt;/SubGrid&gt;&#10;    &lt;SubGrid&gt;&#10;      &lt;Left&gt;421.259857&lt;/Left&gt;&#10;      &lt;Top&gt;172.6093&lt;/Top&gt;&#10;      &lt;Width&gt;44.56693&lt;/Width&gt;&#10;      &lt;Height&gt;310.697784&lt;/Height&gt;&#10;    &lt;/SubGrid&gt;&#10;    &lt;SubGrid&gt;&#10;      &lt;Left&gt;494.173218&lt;/Left&gt;&#10;      &lt;Top&gt;172.6093&lt;/Top&gt;&#10;      &lt;Width&gt;44.56693&lt;/Width&gt;&#10;      &lt;Height&gt;310.697784&lt;/Height&gt;&#10;    &lt;/SubGrid&gt;&#10;    &lt;SubGrid&gt;&#10;      &lt;Left&gt;567.0866&lt;/Left&gt;&#10;      &lt;Top&gt;172.6093&lt;/Top&gt;&#10;      &lt;Width&gt;44.56693&lt;/Width&gt;&#10;      &lt;Height&gt;310.697784&lt;/Height&gt;&#10;    &lt;/SubGrid&gt;&#10;    &lt;SubGrid&gt;&#10;      &lt;Left&gt;640&lt;/Left&gt;&#10;      &lt;Top&gt;172.6093&lt;/Top&gt;&#10;      &lt;Width&gt;44.56693&lt;/Width&gt;&#10;      &lt;Height&gt;310.697784&lt;/Height&gt;&#10;    &lt;/SubGrid&gt;&#10;    &lt;SubGrid&gt;&#10;      &lt;Left&gt;712.9134&lt;/Left&gt;&#10;      &lt;Top&gt;172.6093&lt;/Top&gt;&#10;      &lt;Width&gt;44.56693&lt;/Width&gt;&#10;      &lt;Height&gt;310.697784&lt;/Height&gt;&#10;    &lt;/SubGrid&gt;&#10;    &lt;SubGrid&gt;&#10;      &lt;Left&gt;785.8268&lt;/Left&gt;&#10;      &lt;Top&gt;172.6093&lt;/Top&gt;&#10;      &lt;Width&gt;44.56693&lt;/Width&gt;&#10;      &lt;Height&gt;310.697784&lt;/Height&gt;&#10;    &lt;/SubGrid&gt;&#10;    &lt;SubGrid&gt;&#10;      &lt;Left&gt;858.7402&lt;/Left&gt;&#10;      &lt;Top&gt;172.6093&lt;/Top&gt;&#10;      &lt;Width&gt;44.56701&lt;/Width&gt;&#10;      &lt;Height&gt;310.697784&lt;/Height&gt;&#10;    &lt;/SubGrid&gt;&#10;    &lt;SubGrid&gt;&#10;      &lt;Left&gt;56.6929131&lt;/Left&gt;&#10;      &lt;Top&gt;106.789925&lt;/Top&gt;&#10;      &lt;Width&gt;846.614136&lt;/Width&gt;&#10;      &lt;Height&gt;65.81937&lt;/Height&gt;&#10;    &lt;/SubGrid&gt;&#10;  &lt;/SubGrids&gt;&#10;  &lt;WorkArea&gt;&#10;    &lt;Top&gt;56.6929131&lt;/Top&gt;&#10;    &lt;Left&gt;56.6929131&lt;/Left&gt;&#10;    &lt;Width&gt;846.614258&lt;/Width&gt;&#10;    &lt;Height&gt;426.614166&lt;/Height&gt;&#10;  &lt;/WorkArea&gt;&#10;  &lt;AspectW&gt;16&lt;/AspectW&gt;&#10;  &lt;AspectH&gt;9&lt;/AspectH&gt;&#10;  &lt;Width&gt;960&lt;/Width&gt;&#10;  &lt;Height&gt;540&lt;/Height&gt;&#10;  &lt;HGap&gt;10&lt;/HGap&gt;&#10;  &lt;VGap&gt;10&lt;/VGap&gt;&#10;  &lt;OfficeVersion&gt;160&lt;/OfficeVersion&gt;&#10;&lt;/GridTheme&gt;" hidden="1">
            <a:extLst>
              <a:ext uri="{FF2B5EF4-FFF2-40B4-BE49-F238E27FC236}">
                <a16:creationId xmlns:a16="http://schemas.microsoft.com/office/drawing/2014/main" id="{B6505486-83F9-4E71-8187-5FD1461A152A}"/>
              </a:ext>
            </a:extLst>
          </p:cNvPr>
          <p:cNvSpPr/>
          <p:nvPr/>
        </p:nvSpPr>
        <p:spPr>
          <a:xfrm>
            <a:off x="405000" y="1040000"/>
            <a:ext cx="6048001" cy="7826000"/>
          </a:xfrm>
          <a:prstGeom prst="rect">
            <a:avLst/>
          </a:prstGeom>
          <a:solidFill>
            <a:srgbClr val="EAEAEA">
              <a:alpha val="50000"/>
            </a:srgbClr>
          </a:solidFill>
          <a:ln w="12700" cap="flat" cmpd="sng" algn="ctr">
            <a:solidFill>
              <a:schemeClr val="accent1">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34" name="Rectangle 33" hidden="1">
            <a:extLst>
              <a:ext uri="{FF2B5EF4-FFF2-40B4-BE49-F238E27FC236}">
                <a16:creationId xmlns:a16="http://schemas.microsoft.com/office/drawing/2014/main" id="{CB710F3F-D32A-427F-95E1-331D903169A9}"/>
              </a:ext>
            </a:extLst>
          </p:cNvPr>
          <p:cNvSpPr/>
          <p:nvPr>
            <p:custDataLst>
              <p:tags r:id="rId37"/>
            </p:custDataLst>
          </p:nvPr>
        </p:nvSpPr>
        <p:spPr>
          <a:xfrm>
            <a:off x="405000" y="3166422"/>
            <a:ext cx="318375" cy="5699578"/>
          </a:xfrm>
          <a:prstGeom prst="rect">
            <a:avLst/>
          </a:prstGeom>
          <a:solidFill>
            <a:srgbClr val="EAEAEA">
              <a:alpha val="50000"/>
            </a:srgbClr>
          </a:solidFill>
          <a:ln w="12700" cap="flat" cmpd="sng" algn="ctr">
            <a:solidFill>
              <a:schemeClr val="accent1">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35" name="Rectangle 34" hidden="1">
            <a:extLst>
              <a:ext uri="{FF2B5EF4-FFF2-40B4-BE49-F238E27FC236}">
                <a16:creationId xmlns:a16="http://schemas.microsoft.com/office/drawing/2014/main" id="{5CB96580-3D08-4D7A-B9FA-419A1A34FDCE}"/>
              </a:ext>
            </a:extLst>
          </p:cNvPr>
          <p:cNvSpPr/>
          <p:nvPr>
            <p:custDataLst>
              <p:tags r:id="rId38"/>
            </p:custDataLst>
          </p:nvPr>
        </p:nvSpPr>
        <p:spPr>
          <a:xfrm>
            <a:off x="925875" y="3166422"/>
            <a:ext cx="318375" cy="5699578"/>
          </a:xfrm>
          <a:prstGeom prst="rect">
            <a:avLst/>
          </a:prstGeom>
          <a:solidFill>
            <a:srgbClr val="EAEAEA">
              <a:alpha val="50000"/>
            </a:srgbClr>
          </a:solidFill>
          <a:ln w="12700" cap="flat" cmpd="sng" algn="ctr">
            <a:solidFill>
              <a:schemeClr val="accent1">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36" name="Rectangle 35" hidden="1">
            <a:extLst>
              <a:ext uri="{FF2B5EF4-FFF2-40B4-BE49-F238E27FC236}">
                <a16:creationId xmlns:a16="http://schemas.microsoft.com/office/drawing/2014/main" id="{45346A71-5DB5-4F96-AE7E-84EC6788B03A}"/>
              </a:ext>
            </a:extLst>
          </p:cNvPr>
          <p:cNvSpPr/>
          <p:nvPr>
            <p:custDataLst>
              <p:tags r:id="rId39"/>
            </p:custDataLst>
          </p:nvPr>
        </p:nvSpPr>
        <p:spPr>
          <a:xfrm>
            <a:off x="1446750" y="3166422"/>
            <a:ext cx="318375" cy="5699578"/>
          </a:xfrm>
          <a:prstGeom prst="rect">
            <a:avLst/>
          </a:prstGeom>
          <a:solidFill>
            <a:srgbClr val="EAEAEA">
              <a:alpha val="50000"/>
            </a:srgbClr>
          </a:solidFill>
          <a:ln w="12700" cap="flat" cmpd="sng" algn="ctr">
            <a:solidFill>
              <a:schemeClr val="accent1">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37" name="Rectangle 36" hidden="1">
            <a:extLst>
              <a:ext uri="{FF2B5EF4-FFF2-40B4-BE49-F238E27FC236}">
                <a16:creationId xmlns:a16="http://schemas.microsoft.com/office/drawing/2014/main" id="{7CD04DB1-2BF7-4B35-8C91-A50D70ED9894}"/>
              </a:ext>
            </a:extLst>
          </p:cNvPr>
          <p:cNvSpPr/>
          <p:nvPr>
            <p:custDataLst>
              <p:tags r:id="rId40"/>
            </p:custDataLst>
          </p:nvPr>
        </p:nvSpPr>
        <p:spPr>
          <a:xfrm>
            <a:off x="1967625" y="3166422"/>
            <a:ext cx="318375" cy="5699578"/>
          </a:xfrm>
          <a:prstGeom prst="rect">
            <a:avLst/>
          </a:prstGeom>
          <a:solidFill>
            <a:srgbClr val="EAEAEA">
              <a:alpha val="50000"/>
            </a:srgbClr>
          </a:solidFill>
          <a:ln w="12700" cap="flat" cmpd="sng" algn="ctr">
            <a:solidFill>
              <a:schemeClr val="accent1">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38" name="Rectangle 37" hidden="1">
            <a:extLst>
              <a:ext uri="{FF2B5EF4-FFF2-40B4-BE49-F238E27FC236}">
                <a16:creationId xmlns:a16="http://schemas.microsoft.com/office/drawing/2014/main" id="{17BD7207-F9C6-42A9-B0FC-7611D0F4E891}"/>
              </a:ext>
            </a:extLst>
          </p:cNvPr>
          <p:cNvSpPr/>
          <p:nvPr>
            <p:custDataLst>
              <p:tags r:id="rId41"/>
            </p:custDataLst>
          </p:nvPr>
        </p:nvSpPr>
        <p:spPr>
          <a:xfrm>
            <a:off x="2488500" y="3166422"/>
            <a:ext cx="318375" cy="5699578"/>
          </a:xfrm>
          <a:prstGeom prst="rect">
            <a:avLst/>
          </a:prstGeom>
          <a:solidFill>
            <a:srgbClr val="EAEAEA">
              <a:alpha val="50000"/>
            </a:srgbClr>
          </a:solidFill>
          <a:ln w="12700" cap="flat" cmpd="sng" algn="ctr">
            <a:solidFill>
              <a:schemeClr val="accent1">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39" name="Rectangle 38" hidden="1">
            <a:extLst>
              <a:ext uri="{FF2B5EF4-FFF2-40B4-BE49-F238E27FC236}">
                <a16:creationId xmlns:a16="http://schemas.microsoft.com/office/drawing/2014/main" id="{13500D02-31DC-408F-A3C2-61D4899A0B41}"/>
              </a:ext>
            </a:extLst>
          </p:cNvPr>
          <p:cNvSpPr/>
          <p:nvPr>
            <p:custDataLst>
              <p:tags r:id="rId42"/>
            </p:custDataLst>
          </p:nvPr>
        </p:nvSpPr>
        <p:spPr>
          <a:xfrm>
            <a:off x="3009375" y="3166422"/>
            <a:ext cx="318375" cy="5699578"/>
          </a:xfrm>
          <a:prstGeom prst="rect">
            <a:avLst/>
          </a:prstGeom>
          <a:solidFill>
            <a:srgbClr val="EAEAEA">
              <a:alpha val="50000"/>
            </a:srgbClr>
          </a:solidFill>
          <a:ln w="12700" cap="flat" cmpd="sng" algn="ctr">
            <a:solidFill>
              <a:schemeClr val="accent1">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40" name="Rectangle 39" hidden="1">
            <a:extLst>
              <a:ext uri="{FF2B5EF4-FFF2-40B4-BE49-F238E27FC236}">
                <a16:creationId xmlns:a16="http://schemas.microsoft.com/office/drawing/2014/main" id="{2AB0E2F7-7457-44D5-A045-97510FA1B41F}"/>
              </a:ext>
            </a:extLst>
          </p:cNvPr>
          <p:cNvSpPr/>
          <p:nvPr>
            <p:custDataLst>
              <p:tags r:id="rId43"/>
            </p:custDataLst>
          </p:nvPr>
        </p:nvSpPr>
        <p:spPr>
          <a:xfrm>
            <a:off x="3530250" y="3166422"/>
            <a:ext cx="318375" cy="5699578"/>
          </a:xfrm>
          <a:prstGeom prst="rect">
            <a:avLst/>
          </a:prstGeom>
          <a:solidFill>
            <a:srgbClr val="EAEAEA">
              <a:alpha val="50000"/>
            </a:srgbClr>
          </a:solidFill>
          <a:ln w="12700" cap="flat" cmpd="sng" algn="ctr">
            <a:solidFill>
              <a:schemeClr val="accent1">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41" name="Rectangle 40" hidden="1">
            <a:extLst>
              <a:ext uri="{FF2B5EF4-FFF2-40B4-BE49-F238E27FC236}">
                <a16:creationId xmlns:a16="http://schemas.microsoft.com/office/drawing/2014/main" id="{D55F16DA-B2A0-4EB4-98D3-BA973AA26134}"/>
              </a:ext>
            </a:extLst>
          </p:cNvPr>
          <p:cNvSpPr/>
          <p:nvPr>
            <p:custDataLst>
              <p:tags r:id="rId44"/>
            </p:custDataLst>
          </p:nvPr>
        </p:nvSpPr>
        <p:spPr>
          <a:xfrm>
            <a:off x="4051125" y="3166422"/>
            <a:ext cx="318375" cy="5699578"/>
          </a:xfrm>
          <a:prstGeom prst="rect">
            <a:avLst/>
          </a:prstGeom>
          <a:solidFill>
            <a:srgbClr val="EAEAEA">
              <a:alpha val="50000"/>
            </a:srgbClr>
          </a:solidFill>
          <a:ln w="12700" cap="flat" cmpd="sng" algn="ctr">
            <a:solidFill>
              <a:schemeClr val="accent1">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42" name="Rectangle 41" hidden="1">
            <a:extLst>
              <a:ext uri="{FF2B5EF4-FFF2-40B4-BE49-F238E27FC236}">
                <a16:creationId xmlns:a16="http://schemas.microsoft.com/office/drawing/2014/main" id="{8E737572-C5EE-488A-B15A-9F6A221D7CC7}"/>
              </a:ext>
            </a:extLst>
          </p:cNvPr>
          <p:cNvSpPr/>
          <p:nvPr>
            <p:custDataLst>
              <p:tags r:id="rId45"/>
            </p:custDataLst>
          </p:nvPr>
        </p:nvSpPr>
        <p:spPr>
          <a:xfrm>
            <a:off x="4572000" y="3166422"/>
            <a:ext cx="318375" cy="5699578"/>
          </a:xfrm>
          <a:prstGeom prst="rect">
            <a:avLst/>
          </a:prstGeom>
          <a:solidFill>
            <a:srgbClr val="EAEAEA">
              <a:alpha val="50000"/>
            </a:srgbClr>
          </a:solidFill>
          <a:ln w="12700" cap="flat" cmpd="sng" algn="ctr">
            <a:solidFill>
              <a:schemeClr val="accent1">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43" name="Rectangle 42" hidden="1">
            <a:extLst>
              <a:ext uri="{FF2B5EF4-FFF2-40B4-BE49-F238E27FC236}">
                <a16:creationId xmlns:a16="http://schemas.microsoft.com/office/drawing/2014/main" id="{39EBCFDB-1653-4600-BB4A-6FD9AB7782C7}"/>
              </a:ext>
            </a:extLst>
          </p:cNvPr>
          <p:cNvSpPr/>
          <p:nvPr>
            <p:custDataLst>
              <p:tags r:id="rId46"/>
            </p:custDataLst>
          </p:nvPr>
        </p:nvSpPr>
        <p:spPr>
          <a:xfrm>
            <a:off x="5092875" y="3166422"/>
            <a:ext cx="318375" cy="5699578"/>
          </a:xfrm>
          <a:prstGeom prst="rect">
            <a:avLst/>
          </a:prstGeom>
          <a:solidFill>
            <a:srgbClr val="EAEAEA">
              <a:alpha val="50000"/>
            </a:srgbClr>
          </a:solidFill>
          <a:ln w="12700" cap="flat" cmpd="sng" algn="ctr">
            <a:solidFill>
              <a:schemeClr val="accent1">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44" name="Rectangle 43" hidden="1">
            <a:extLst>
              <a:ext uri="{FF2B5EF4-FFF2-40B4-BE49-F238E27FC236}">
                <a16:creationId xmlns:a16="http://schemas.microsoft.com/office/drawing/2014/main" id="{791248E9-A913-4935-A806-E175CA7724D5}"/>
              </a:ext>
            </a:extLst>
          </p:cNvPr>
          <p:cNvSpPr/>
          <p:nvPr>
            <p:custDataLst>
              <p:tags r:id="rId47"/>
            </p:custDataLst>
          </p:nvPr>
        </p:nvSpPr>
        <p:spPr>
          <a:xfrm>
            <a:off x="5613750" y="3166422"/>
            <a:ext cx="318375" cy="5699578"/>
          </a:xfrm>
          <a:prstGeom prst="rect">
            <a:avLst/>
          </a:prstGeom>
          <a:solidFill>
            <a:srgbClr val="EAEAEA">
              <a:alpha val="50000"/>
            </a:srgbClr>
          </a:solidFill>
          <a:ln w="12700" cap="flat" cmpd="sng" algn="ctr">
            <a:solidFill>
              <a:schemeClr val="accent1">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45" name="Rectangle 44" hidden="1">
            <a:extLst>
              <a:ext uri="{FF2B5EF4-FFF2-40B4-BE49-F238E27FC236}">
                <a16:creationId xmlns:a16="http://schemas.microsoft.com/office/drawing/2014/main" id="{332D62CB-AC31-435B-8E19-DC5EB0BA3E67}"/>
              </a:ext>
            </a:extLst>
          </p:cNvPr>
          <p:cNvSpPr/>
          <p:nvPr>
            <p:custDataLst>
              <p:tags r:id="rId48"/>
            </p:custDataLst>
          </p:nvPr>
        </p:nvSpPr>
        <p:spPr>
          <a:xfrm>
            <a:off x="6134625" y="3166422"/>
            <a:ext cx="318376" cy="5699578"/>
          </a:xfrm>
          <a:prstGeom prst="rect">
            <a:avLst/>
          </a:prstGeom>
          <a:solidFill>
            <a:srgbClr val="EAEAEA">
              <a:alpha val="50000"/>
            </a:srgbClr>
          </a:solidFill>
          <a:ln w="12700" cap="flat" cmpd="sng" algn="ctr">
            <a:solidFill>
              <a:schemeClr val="accent1">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
        <p:nvSpPr>
          <p:cNvPr id="46" name="Rectangle 45" hidden="1">
            <a:extLst>
              <a:ext uri="{FF2B5EF4-FFF2-40B4-BE49-F238E27FC236}">
                <a16:creationId xmlns:a16="http://schemas.microsoft.com/office/drawing/2014/main" id="{27E02A88-63E5-41AE-9681-54160E3850AC}"/>
              </a:ext>
            </a:extLst>
          </p:cNvPr>
          <p:cNvSpPr/>
          <p:nvPr>
            <p:custDataLst>
              <p:tags r:id="rId49"/>
            </p:custDataLst>
          </p:nvPr>
        </p:nvSpPr>
        <p:spPr>
          <a:xfrm>
            <a:off x="405000" y="1959002"/>
            <a:ext cx="6048000" cy="1207420"/>
          </a:xfrm>
          <a:prstGeom prst="rect">
            <a:avLst/>
          </a:prstGeom>
          <a:solidFill>
            <a:srgbClr val="EAEAEA">
              <a:alpha val="50000"/>
            </a:srgbClr>
          </a:solidFill>
          <a:ln w="12700" cap="flat" cmpd="sng" algn="ctr">
            <a:solidFill>
              <a:schemeClr val="accent1">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40500" tIns="20250" rIns="40500" bIns="20250" rtlCol="0" anchor="ctr"/>
          <a:lstStyle/>
          <a:p>
            <a:pPr algn="ctr"/>
            <a:endParaRPr lang="da-DK" sz="1125" noProof="0" dirty="0" err="1"/>
          </a:p>
        </p:txBody>
      </p:sp>
    </p:spTree>
    <p:extLst>
      <p:ext uri="{BB962C8B-B14F-4D97-AF65-F5344CB8AC3E}">
        <p14:creationId xmlns:p14="http://schemas.microsoft.com/office/powerpoint/2010/main" val="13775770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 id="2147483697" r:id="rId25"/>
    <p:sldLayoutId id="2147483698" r:id="rId26"/>
    <p:sldLayoutId id="2147483699" r:id="rId27"/>
    <p:sldLayoutId id="2147483700" r:id="rId28"/>
    <p:sldLayoutId id="2147483701" r:id="rId29"/>
    <p:sldLayoutId id="2147483702" r:id="rId30"/>
    <p:sldLayoutId id="2147483703" r:id="rId31"/>
    <p:sldLayoutId id="2147483704" r:id="rId32"/>
    <p:sldLayoutId id="2147483705" r:id="rId33"/>
    <p:sldLayoutId id="2147483706" r:id="rId34"/>
    <p:sldLayoutId id="2147483707" r:id="rId35"/>
  </p:sldLayoutIdLst>
  <p:txStyles>
    <p:titleStyle>
      <a:lvl1pPr algn="l" defTabSz="514350" rtl="0" eaLnBrk="1" latinLnBrk="0" hangingPunct="1">
        <a:lnSpc>
          <a:spcPct val="83000"/>
        </a:lnSpc>
        <a:spcBef>
          <a:spcPct val="0"/>
        </a:spcBef>
        <a:buNone/>
        <a:defRPr sz="1969" b="1" kern="1200">
          <a:solidFill>
            <a:srgbClr val="000C2E"/>
          </a:solidFill>
          <a:latin typeface="+mj-lt"/>
          <a:ea typeface="+mj-ea"/>
          <a:cs typeface="+mj-cs"/>
        </a:defRPr>
      </a:lvl1pPr>
    </p:titleStyle>
    <p:bodyStyle>
      <a:lvl1pPr marL="101250" indent="-101250" algn="l" defTabSz="514350" rtl="0" eaLnBrk="1" latinLnBrk="0" hangingPunct="1">
        <a:lnSpc>
          <a:spcPct val="100000"/>
        </a:lnSpc>
        <a:spcBef>
          <a:spcPts val="0"/>
        </a:spcBef>
        <a:spcAft>
          <a:spcPts val="338"/>
        </a:spcAft>
        <a:buFont typeface="Arial" panose="020B0604020202020204" pitchFamily="34" charset="0"/>
        <a:buChar char="•"/>
        <a:defRPr sz="1125" kern="1200">
          <a:solidFill>
            <a:srgbClr val="000C2E"/>
          </a:solidFill>
          <a:latin typeface="+mn-lt"/>
          <a:ea typeface="+mn-ea"/>
          <a:cs typeface="+mn-cs"/>
        </a:defRPr>
      </a:lvl1pPr>
      <a:lvl2pPr marL="243000" indent="-129481" algn="l" defTabSz="514350" rtl="0" eaLnBrk="1" latinLnBrk="0" hangingPunct="1">
        <a:lnSpc>
          <a:spcPct val="100000"/>
        </a:lnSpc>
        <a:spcBef>
          <a:spcPts val="0"/>
        </a:spcBef>
        <a:spcAft>
          <a:spcPts val="338"/>
        </a:spcAft>
        <a:buFont typeface="Arial" panose="020B0604020202020204" pitchFamily="34" charset="0"/>
        <a:buChar char="–"/>
        <a:defRPr sz="1013" kern="1200">
          <a:solidFill>
            <a:srgbClr val="000C2E"/>
          </a:solidFill>
          <a:latin typeface="+mn-lt"/>
          <a:ea typeface="+mn-ea"/>
          <a:cs typeface="+mn-cs"/>
        </a:defRPr>
      </a:lvl2pPr>
      <a:lvl3pPr marL="343793" indent="-91976" algn="l" defTabSz="514350" rtl="0" eaLnBrk="1" latinLnBrk="0" hangingPunct="1">
        <a:lnSpc>
          <a:spcPct val="100000"/>
        </a:lnSpc>
        <a:spcBef>
          <a:spcPts val="0"/>
        </a:spcBef>
        <a:spcAft>
          <a:spcPts val="338"/>
        </a:spcAft>
        <a:buFont typeface="Arial" panose="020B0604020202020204" pitchFamily="34" charset="0"/>
        <a:buChar char="•"/>
        <a:defRPr sz="900" kern="1200">
          <a:solidFill>
            <a:srgbClr val="000C2E"/>
          </a:solidFill>
          <a:latin typeface="+mn-lt"/>
          <a:ea typeface="+mn-ea"/>
          <a:cs typeface="+mn-cs"/>
        </a:defRPr>
      </a:lvl3pPr>
      <a:lvl4pPr marL="0" indent="0" algn="l" defTabSz="514350" rtl="0" eaLnBrk="1" latinLnBrk="0" hangingPunct="1">
        <a:lnSpc>
          <a:spcPct val="100000"/>
        </a:lnSpc>
        <a:spcBef>
          <a:spcPts val="0"/>
        </a:spcBef>
        <a:spcAft>
          <a:spcPts val="338"/>
        </a:spcAft>
        <a:buFont typeface="Arial" panose="020B0604020202020204" pitchFamily="34" charset="0"/>
        <a:buChar char="​"/>
        <a:defRPr sz="1125" b="0" kern="1200">
          <a:solidFill>
            <a:srgbClr val="000C2E"/>
          </a:solidFill>
          <a:latin typeface="+mj-lt"/>
          <a:ea typeface="+mn-ea"/>
          <a:cs typeface="+mn-cs"/>
        </a:defRPr>
      </a:lvl4pPr>
      <a:lvl5pPr marL="0" indent="0" algn="l" defTabSz="514350" rtl="0" eaLnBrk="1" latinLnBrk="0" hangingPunct="1">
        <a:lnSpc>
          <a:spcPct val="100000"/>
        </a:lnSpc>
        <a:spcBef>
          <a:spcPts val="0"/>
        </a:spcBef>
        <a:spcAft>
          <a:spcPts val="338"/>
        </a:spcAft>
        <a:buFont typeface="Arial" panose="020B0604020202020204" pitchFamily="34" charset="0"/>
        <a:buChar char="​"/>
        <a:tabLst/>
        <a:defRPr sz="1125" kern="1200">
          <a:solidFill>
            <a:srgbClr val="000C2E"/>
          </a:solidFill>
          <a:latin typeface="+mn-lt"/>
          <a:ea typeface="+mn-ea"/>
          <a:cs typeface="+mn-cs"/>
        </a:defRPr>
      </a:lvl5pPr>
      <a:lvl6pPr marL="101250" indent="-101250" algn="l" defTabSz="514350" rtl="0" eaLnBrk="1" latinLnBrk="0" hangingPunct="1">
        <a:lnSpc>
          <a:spcPct val="100000"/>
        </a:lnSpc>
        <a:spcBef>
          <a:spcPts val="0"/>
        </a:spcBef>
        <a:spcAft>
          <a:spcPts val="338"/>
        </a:spcAft>
        <a:buFont typeface="Arial" panose="020B0604020202020204" pitchFamily="34" charset="0"/>
        <a:buChar char="•"/>
        <a:defRPr sz="563" kern="1200">
          <a:solidFill>
            <a:srgbClr val="000C2E"/>
          </a:solidFill>
          <a:latin typeface="+mn-lt"/>
          <a:ea typeface="+mn-ea"/>
          <a:cs typeface="+mn-cs"/>
        </a:defRPr>
      </a:lvl6pPr>
      <a:lvl7pPr marL="0" indent="0" algn="l" defTabSz="514350" rtl="0" eaLnBrk="1" latinLnBrk="0" hangingPunct="1">
        <a:lnSpc>
          <a:spcPct val="100000"/>
        </a:lnSpc>
        <a:spcBef>
          <a:spcPts val="0"/>
        </a:spcBef>
        <a:spcAft>
          <a:spcPts val="338"/>
        </a:spcAft>
        <a:buFont typeface="Arial" panose="020B0604020202020204" pitchFamily="34" charset="0"/>
        <a:buChar char="​"/>
        <a:defRPr sz="563" b="1" kern="1200" baseline="0">
          <a:solidFill>
            <a:srgbClr val="000C2E"/>
          </a:solidFill>
          <a:latin typeface="+mj-lt"/>
          <a:ea typeface="+mn-ea"/>
          <a:cs typeface="+mn-cs"/>
        </a:defRPr>
      </a:lvl7pPr>
      <a:lvl8pPr marL="0" indent="0" algn="l" defTabSz="514350" rtl="0" eaLnBrk="1" latinLnBrk="0" hangingPunct="1">
        <a:lnSpc>
          <a:spcPct val="100000"/>
        </a:lnSpc>
        <a:spcBef>
          <a:spcPts val="0"/>
        </a:spcBef>
        <a:spcAft>
          <a:spcPts val="338"/>
        </a:spcAft>
        <a:buFont typeface="Arial" panose="020B0604020202020204" pitchFamily="34" charset="0"/>
        <a:buChar char="​"/>
        <a:defRPr sz="563" kern="1200">
          <a:solidFill>
            <a:srgbClr val="000C2E"/>
          </a:solidFill>
          <a:latin typeface="+mn-lt"/>
          <a:ea typeface="+mn-ea"/>
          <a:cs typeface="+mn-cs"/>
        </a:defRPr>
      </a:lvl8pPr>
      <a:lvl9pPr marL="0" indent="0" algn="l" defTabSz="514350" rtl="0" eaLnBrk="1" latinLnBrk="0" hangingPunct="1">
        <a:lnSpc>
          <a:spcPct val="90000"/>
        </a:lnSpc>
        <a:spcBef>
          <a:spcPts val="0"/>
        </a:spcBef>
        <a:spcAft>
          <a:spcPts val="0"/>
        </a:spcAft>
        <a:buFont typeface="Arial" panose="020B0604020202020204" pitchFamily="34" charset="0"/>
        <a:buChar char="​"/>
        <a:defRPr sz="3713" b="0" kern="1200" baseline="0">
          <a:solidFill>
            <a:srgbClr val="000C2E"/>
          </a:solidFill>
          <a:latin typeface="+mj-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foodsharingcph.org/partners/#venues"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rejseplanen.dk/"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kstfelt 7">
            <a:extLst>
              <a:ext uri="{FF2B5EF4-FFF2-40B4-BE49-F238E27FC236}">
                <a16:creationId xmlns:a16="http://schemas.microsoft.com/office/drawing/2014/main" id="{F50665C5-7EF2-44E1-B9AA-7174DD9D963F}"/>
              </a:ext>
            </a:extLst>
          </p:cNvPr>
          <p:cNvSpPr txBox="1"/>
          <p:nvPr/>
        </p:nvSpPr>
        <p:spPr>
          <a:xfrm>
            <a:off x="629498" y="1201703"/>
            <a:ext cx="5749636" cy="954107"/>
          </a:xfrm>
          <a:prstGeom prst="rect">
            <a:avLst/>
          </a:prstGeom>
          <a:noFill/>
        </p:spPr>
        <p:txBody>
          <a:bodyPr wrap="square" rtlCol="0">
            <a:spAutoFit/>
          </a:bodyPr>
          <a:lstStyle/>
          <a:p>
            <a:r>
              <a:rPr lang="ru-RU" sz="2800" b="1" dirty="0">
                <a:solidFill>
                  <a:schemeClr val="accent1"/>
                </a:solidFill>
                <a:latin typeface="KBH Black" panose="00000A00000000000000" pitchFamily="2" charset="0"/>
              </a:rPr>
              <a:t>Інформація для громадян України в Данії</a:t>
            </a:r>
            <a:endParaRPr lang="da-DK" sz="2800" b="1" dirty="0">
              <a:solidFill>
                <a:schemeClr val="accent1"/>
              </a:solidFill>
              <a:latin typeface="KBH Black" panose="00000A00000000000000" pitchFamily="2" charset="0"/>
            </a:endParaRPr>
          </a:p>
        </p:txBody>
      </p:sp>
      <p:sp>
        <p:nvSpPr>
          <p:cNvPr id="9" name="Tekstfelt 8">
            <a:extLst>
              <a:ext uri="{FF2B5EF4-FFF2-40B4-BE49-F238E27FC236}">
                <a16:creationId xmlns:a16="http://schemas.microsoft.com/office/drawing/2014/main" id="{AC7B2951-1C76-4AF2-AAD7-EED63EE7E746}"/>
              </a:ext>
            </a:extLst>
          </p:cNvPr>
          <p:cNvSpPr txBox="1"/>
          <p:nvPr/>
        </p:nvSpPr>
        <p:spPr>
          <a:xfrm>
            <a:off x="629498" y="4336097"/>
            <a:ext cx="5749634" cy="5001369"/>
          </a:xfrm>
          <a:prstGeom prst="rect">
            <a:avLst/>
          </a:prstGeom>
          <a:noFill/>
        </p:spPr>
        <p:txBody>
          <a:bodyPr wrap="square" rtlCol="0">
            <a:spAutoFit/>
          </a:bodyPr>
          <a:lstStyle/>
          <a:p>
            <a:r>
              <a:rPr lang="az-Cyrl-AZ" sz="1100" b="1" dirty="0">
                <a:solidFill>
                  <a:schemeClr val="accent1"/>
                </a:solidFill>
                <a:latin typeface="KBH" panose="00000500000000000000" pitchFamily="2" charset="0"/>
              </a:rPr>
              <a:t>Лікар:</a:t>
            </a:r>
            <a:r>
              <a:rPr lang="da-DK" sz="1100" b="1" dirty="0">
                <a:solidFill>
                  <a:schemeClr val="accent1"/>
                </a:solidFill>
                <a:latin typeface="KBH" panose="00000500000000000000" pitchFamily="2" charset="0"/>
              </a:rPr>
              <a:t> </a:t>
            </a:r>
            <a:r>
              <a:rPr lang="az-Cyrl-AZ" sz="1100" dirty="0">
                <a:solidFill>
                  <a:schemeClr val="accent1"/>
                </a:solidFill>
                <a:latin typeface="KBH" panose="00000500000000000000" pitchFamily="2" charset="0"/>
              </a:rPr>
              <a:t>якщо ви захворіли, ви можете зв’язатися з лікарем за номером 1813. Тут лікар або медсестра проконсультують вас данською або англійською мовою. У разі захворювання, що загрожує життю, пожежі або термінової потреби в поліції, телефонуйте за номером 112.</a:t>
            </a:r>
            <a:endParaRPr lang="da-DK" sz="1100" dirty="0">
              <a:solidFill>
                <a:schemeClr val="accent1"/>
              </a:solidFill>
              <a:latin typeface="KBH" panose="00000500000000000000" pitchFamily="2" charset="0"/>
            </a:endParaRPr>
          </a:p>
          <a:p>
            <a:endParaRPr lang="da-DK" sz="1100" dirty="0">
              <a:solidFill>
                <a:schemeClr val="accent1"/>
              </a:solidFill>
              <a:latin typeface="KBH" panose="00000500000000000000" pitchFamily="2" charset="0"/>
            </a:endParaRPr>
          </a:p>
          <a:p>
            <a:r>
              <a:rPr lang="ru-RU" sz="1100" dirty="0">
                <a:solidFill>
                  <a:schemeClr val="accent1"/>
                </a:solidFill>
                <a:latin typeface="KBH" panose="00000500000000000000" pitchFamily="2" charset="0"/>
              </a:rPr>
              <a:t>Якщо потреба в поліції не термінова, телефонуйте за номером 114ю</a:t>
            </a:r>
            <a:r>
              <a:rPr lang="da-DK" sz="1100" dirty="0">
                <a:solidFill>
                  <a:schemeClr val="accent1"/>
                </a:solidFill>
                <a:latin typeface="KBH" panose="00000500000000000000" pitchFamily="2" charset="0"/>
              </a:rPr>
              <a:t>.</a:t>
            </a:r>
          </a:p>
          <a:p>
            <a:endParaRPr lang="da-DK" sz="1100" dirty="0">
              <a:solidFill>
                <a:srgbClr val="000C2E"/>
              </a:solidFill>
              <a:latin typeface="KBH" panose="00000500000000000000" pitchFamily="2" charset="0"/>
            </a:endParaRPr>
          </a:p>
          <a:p>
            <a:r>
              <a:rPr lang="da-DK" sz="1100" b="1" dirty="0">
                <a:solidFill>
                  <a:srgbClr val="000C2E"/>
                </a:solidFill>
                <a:latin typeface="KBH" panose="00000500000000000000" pitchFamily="2" charset="0"/>
              </a:rPr>
              <a:t>Læge: </a:t>
            </a:r>
            <a:r>
              <a:rPr lang="da-DK" sz="1100" dirty="0">
                <a:solidFill>
                  <a:srgbClr val="000C2E"/>
                </a:solidFill>
                <a:latin typeface="KBH" panose="00000500000000000000" pitchFamily="2" charset="0"/>
              </a:rPr>
              <a:t>Hvis du bliver syg, kan du kontakte en læge ved at til ringe 1813. Her vil en læge eller sygeplejerske konsultere dig på dansk eller engelsk. Ved livstruende sygdom, brand eller akut behov for politi skal du ringe 112.</a:t>
            </a:r>
          </a:p>
          <a:p>
            <a:endParaRPr lang="da-DK" sz="1100" dirty="0">
              <a:solidFill>
                <a:srgbClr val="000C2E"/>
              </a:solidFill>
              <a:latin typeface="KBH" panose="00000500000000000000" pitchFamily="2" charset="0"/>
            </a:endParaRPr>
          </a:p>
          <a:p>
            <a:r>
              <a:rPr lang="da-DK" sz="1100" dirty="0">
                <a:solidFill>
                  <a:srgbClr val="000C2E"/>
                </a:solidFill>
                <a:latin typeface="KBH" panose="00000500000000000000" pitchFamily="2" charset="0"/>
              </a:rPr>
              <a:t>Ved ikke akut behov for politi skal du ringe 114.</a:t>
            </a:r>
          </a:p>
          <a:p>
            <a:endParaRPr lang="da-DK" sz="1100" dirty="0">
              <a:solidFill>
                <a:srgbClr val="F9D70F"/>
              </a:solidFill>
              <a:latin typeface="KBH" panose="00000500000000000000" pitchFamily="2" charset="0"/>
            </a:endParaRPr>
          </a:p>
          <a:p>
            <a:r>
              <a:rPr lang="az-Cyrl-AZ" sz="1100" b="1" dirty="0">
                <a:solidFill>
                  <a:schemeClr val="accent1"/>
                </a:solidFill>
                <a:latin typeface="KBH" panose="00000500000000000000" pitchFamily="2" charset="0"/>
              </a:rPr>
              <a:t>Аптека:</a:t>
            </a:r>
            <a:r>
              <a:rPr lang="da-DK" sz="1100" b="1" dirty="0">
                <a:solidFill>
                  <a:schemeClr val="accent1"/>
                </a:solidFill>
                <a:latin typeface="KBH" panose="00000500000000000000" pitchFamily="2" charset="0"/>
              </a:rPr>
              <a:t> </a:t>
            </a:r>
            <a:r>
              <a:rPr lang="az-Cyrl-AZ" sz="1100" dirty="0">
                <a:solidFill>
                  <a:schemeClr val="accent1"/>
                </a:solidFill>
                <a:latin typeface="KBH" panose="00000500000000000000" pitchFamily="2" charset="0"/>
              </a:rPr>
              <a:t>більшість аптек відкриті з 10год. до 17.30. Також є аптеки, які працюють цілодобово.</a:t>
            </a:r>
            <a:endParaRPr lang="da-DK" sz="1100" dirty="0">
              <a:solidFill>
                <a:schemeClr val="accent1"/>
              </a:solidFill>
              <a:latin typeface="KBH" panose="00000500000000000000" pitchFamily="2" charset="0"/>
            </a:endParaRPr>
          </a:p>
          <a:p>
            <a:endParaRPr lang="da-DK" sz="1100" dirty="0">
              <a:solidFill>
                <a:srgbClr val="000C2E"/>
              </a:solidFill>
              <a:latin typeface="KBH" panose="00000500000000000000" pitchFamily="2" charset="0"/>
            </a:endParaRPr>
          </a:p>
          <a:p>
            <a:r>
              <a:rPr lang="da-DK" sz="1100" b="1" dirty="0">
                <a:solidFill>
                  <a:srgbClr val="000C2E"/>
                </a:solidFill>
                <a:latin typeface="KBH" panose="00000500000000000000" pitchFamily="2" charset="0"/>
              </a:rPr>
              <a:t>Apotek: </a:t>
            </a:r>
            <a:r>
              <a:rPr lang="da-DK" sz="1100" dirty="0">
                <a:solidFill>
                  <a:srgbClr val="000C2E"/>
                </a:solidFill>
                <a:latin typeface="KBH" panose="00000500000000000000" pitchFamily="2" charset="0"/>
              </a:rPr>
              <a:t>De fleste apoteker har åbent i tidsrummet fra kl. 10-17.30. Der er også apoteker, der har døgnåbent.</a:t>
            </a:r>
          </a:p>
          <a:p>
            <a:endParaRPr lang="da-DK" sz="1100" dirty="0">
              <a:solidFill>
                <a:srgbClr val="000C2E"/>
              </a:solidFill>
              <a:latin typeface="KBH" panose="00000500000000000000" pitchFamily="2" charset="0"/>
            </a:endParaRPr>
          </a:p>
          <a:p>
            <a:r>
              <a:rPr lang="az-Cyrl-AZ" sz="1100" b="1" dirty="0">
                <a:solidFill>
                  <a:schemeClr val="accent1"/>
                </a:solidFill>
                <a:latin typeface="KBH" panose="00000500000000000000" pitchFamily="2" charset="0"/>
              </a:rPr>
              <a:t>Супермаркети: </a:t>
            </a:r>
            <a:r>
              <a:rPr lang="az-Cyrl-AZ" sz="1100" dirty="0">
                <a:solidFill>
                  <a:schemeClr val="accent1"/>
                </a:solidFill>
                <a:latin typeface="KBH" panose="00000500000000000000" pitchFamily="2" charset="0"/>
              </a:rPr>
              <a:t>більшість супермаркетів у Данії відкриті з 7 до 22, а також у вихідні дні. Рівень цін на продукти харчування в Данії загалом високий. Наприклад, літр молока коштує близько 11 крон</a:t>
            </a:r>
            <a:r>
              <a:rPr lang="az-Cyrl-AZ" sz="1100" dirty="0">
                <a:solidFill>
                  <a:srgbClr val="000C2E"/>
                </a:solidFill>
                <a:latin typeface="KBH" panose="00000500000000000000" pitchFamily="2" charset="0"/>
              </a:rPr>
              <a:t>.</a:t>
            </a:r>
            <a:endParaRPr lang="da-DK" sz="1100" dirty="0">
              <a:solidFill>
                <a:srgbClr val="000C2E"/>
              </a:solidFill>
              <a:latin typeface="KBH" panose="00000500000000000000" pitchFamily="2" charset="0"/>
            </a:endParaRPr>
          </a:p>
          <a:p>
            <a:endParaRPr lang="da-DK" sz="1100" dirty="0">
              <a:solidFill>
                <a:srgbClr val="000C2E"/>
              </a:solidFill>
              <a:latin typeface="KBH" panose="00000500000000000000" pitchFamily="2" charset="0"/>
            </a:endParaRPr>
          </a:p>
          <a:p>
            <a:r>
              <a:rPr lang="da-DK" sz="1100" b="1" dirty="0">
                <a:solidFill>
                  <a:srgbClr val="000C2E"/>
                </a:solidFill>
                <a:latin typeface="KBH" panose="00000500000000000000" pitchFamily="2" charset="0"/>
              </a:rPr>
              <a:t>Supermarked: </a:t>
            </a:r>
            <a:r>
              <a:rPr lang="da-DK" sz="1100" dirty="0">
                <a:solidFill>
                  <a:srgbClr val="000C2E"/>
                </a:solidFill>
                <a:latin typeface="KBH" panose="00000500000000000000" pitchFamily="2" charset="0"/>
              </a:rPr>
              <a:t>De fleste supermarkeder i Danmark har åbent ca. i tidsrummet 7-22 samt i weekender. Prisniveauet på fødevarer er generelt højt i Danmark. En liter mælk koster fx omkring 11 kroner. </a:t>
            </a:r>
          </a:p>
          <a:p>
            <a:endParaRPr lang="az-Cyrl-AZ" sz="1100" dirty="0">
              <a:solidFill>
                <a:srgbClr val="000C2E"/>
              </a:solidFill>
              <a:latin typeface="KBH" panose="00000500000000000000" pitchFamily="2" charset="0"/>
            </a:endParaRPr>
          </a:p>
          <a:p>
            <a:endParaRPr lang="da-DK" sz="1100" dirty="0">
              <a:solidFill>
                <a:srgbClr val="000C2E"/>
              </a:solidFill>
              <a:latin typeface="KBH" panose="00000500000000000000" pitchFamily="2" charset="0"/>
            </a:endParaRPr>
          </a:p>
          <a:p>
            <a:endParaRPr lang="da-DK" sz="1100" dirty="0">
              <a:solidFill>
                <a:srgbClr val="000C2E"/>
              </a:solidFill>
              <a:latin typeface="KBH" panose="00000500000000000000" pitchFamily="2" charset="0"/>
            </a:endParaRPr>
          </a:p>
        </p:txBody>
      </p:sp>
      <p:sp>
        <p:nvSpPr>
          <p:cNvPr id="15" name="Tekstfelt 14">
            <a:extLst>
              <a:ext uri="{FF2B5EF4-FFF2-40B4-BE49-F238E27FC236}">
                <a16:creationId xmlns:a16="http://schemas.microsoft.com/office/drawing/2014/main" id="{6F784CF1-7018-4850-A3B1-E6F3786C3A89}"/>
              </a:ext>
            </a:extLst>
          </p:cNvPr>
          <p:cNvSpPr txBox="1"/>
          <p:nvPr/>
        </p:nvSpPr>
        <p:spPr>
          <a:xfrm>
            <a:off x="629498" y="3089603"/>
            <a:ext cx="5749635" cy="1123384"/>
          </a:xfrm>
          <a:prstGeom prst="rect">
            <a:avLst/>
          </a:prstGeom>
          <a:noFill/>
        </p:spPr>
        <p:txBody>
          <a:bodyPr wrap="square" rtlCol="0">
            <a:spAutoFit/>
          </a:bodyPr>
          <a:lstStyle/>
          <a:p>
            <a:r>
              <a:rPr lang="ru-RU" sz="1400" dirty="0">
                <a:solidFill>
                  <a:schemeClr val="accent1"/>
                </a:solidFill>
                <a:latin typeface="KBH" panose="00000500000000000000" pitchFamily="2" charset="0"/>
              </a:rPr>
              <a:t>Ми підібрали тут деяку інформацію, яка може бути корисною громадянам України, які тільки що прибули до Данії</a:t>
            </a:r>
            <a:r>
              <a:rPr lang="da-DK" sz="1400" dirty="0">
                <a:solidFill>
                  <a:schemeClr val="accent1"/>
                </a:solidFill>
                <a:latin typeface="KBH" panose="00000500000000000000" pitchFamily="2" charset="0"/>
              </a:rPr>
              <a:t>.</a:t>
            </a:r>
          </a:p>
          <a:p>
            <a:endParaRPr lang="da-DK" sz="1100" dirty="0">
              <a:solidFill>
                <a:srgbClr val="000C2E"/>
              </a:solidFill>
              <a:latin typeface="KBH" panose="00000500000000000000" pitchFamily="2" charset="0"/>
            </a:endParaRPr>
          </a:p>
          <a:p>
            <a:r>
              <a:rPr lang="da-DK" sz="1400" dirty="0">
                <a:solidFill>
                  <a:srgbClr val="000C2E"/>
                </a:solidFill>
                <a:latin typeface="KBH" panose="00000500000000000000" pitchFamily="2" charset="0"/>
              </a:rPr>
              <a:t>Vi har samlet en række relevante informationer til dig, der er ukrainsk statsborger og netop kommet til Danmark.</a:t>
            </a:r>
          </a:p>
        </p:txBody>
      </p:sp>
      <p:pic>
        <p:nvPicPr>
          <p:cNvPr id="13" name="Billede 12">
            <a:extLst>
              <a:ext uri="{FF2B5EF4-FFF2-40B4-BE49-F238E27FC236}">
                <a16:creationId xmlns:a16="http://schemas.microsoft.com/office/drawing/2014/main" id="{EE594290-9D53-49A1-B020-573E040324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154" y="325926"/>
            <a:ext cx="682221" cy="710784"/>
          </a:xfrm>
          <a:prstGeom prst="rect">
            <a:avLst/>
          </a:prstGeom>
        </p:spPr>
      </p:pic>
      <p:sp>
        <p:nvSpPr>
          <p:cNvPr id="16" name="Tekstfelt 15">
            <a:extLst>
              <a:ext uri="{FF2B5EF4-FFF2-40B4-BE49-F238E27FC236}">
                <a16:creationId xmlns:a16="http://schemas.microsoft.com/office/drawing/2014/main" id="{0A5F9CED-058C-4AD1-8BD9-0550A6F19B4B}"/>
              </a:ext>
            </a:extLst>
          </p:cNvPr>
          <p:cNvSpPr txBox="1"/>
          <p:nvPr/>
        </p:nvSpPr>
        <p:spPr>
          <a:xfrm>
            <a:off x="629498" y="2135496"/>
            <a:ext cx="5749636" cy="830997"/>
          </a:xfrm>
          <a:prstGeom prst="rect">
            <a:avLst/>
          </a:prstGeom>
          <a:noFill/>
        </p:spPr>
        <p:txBody>
          <a:bodyPr wrap="square" rtlCol="0">
            <a:spAutoFit/>
          </a:bodyPr>
          <a:lstStyle/>
          <a:p>
            <a:r>
              <a:rPr lang="da-DK" sz="2400" dirty="0">
                <a:solidFill>
                  <a:srgbClr val="000C2E"/>
                </a:solidFill>
                <a:latin typeface="KBH Black" panose="00000A00000000000000" pitchFamily="2" charset="0"/>
              </a:rPr>
              <a:t>Information til dig, der er ukrainsk statsborger i Danmark</a:t>
            </a:r>
          </a:p>
        </p:txBody>
      </p:sp>
    </p:spTree>
    <p:extLst>
      <p:ext uri="{BB962C8B-B14F-4D97-AF65-F5344CB8AC3E}">
        <p14:creationId xmlns:p14="http://schemas.microsoft.com/office/powerpoint/2010/main" val="3329839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ekstfelt 8">
            <a:extLst>
              <a:ext uri="{FF2B5EF4-FFF2-40B4-BE49-F238E27FC236}">
                <a16:creationId xmlns:a16="http://schemas.microsoft.com/office/drawing/2014/main" id="{AC7B2951-1C76-4AF2-AAD7-EED63EE7E746}"/>
              </a:ext>
            </a:extLst>
          </p:cNvPr>
          <p:cNvSpPr txBox="1"/>
          <p:nvPr/>
        </p:nvSpPr>
        <p:spPr>
          <a:xfrm>
            <a:off x="629498" y="1293355"/>
            <a:ext cx="5624157" cy="6123086"/>
          </a:xfrm>
          <a:prstGeom prst="rect">
            <a:avLst/>
          </a:prstGeom>
          <a:noFill/>
        </p:spPr>
        <p:txBody>
          <a:bodyPr wrap="square" rtlCol="0">
            <a:spAutoFit/>
          </a:bodyPr>
          <a:lstStyle/>
          <a:p>
            <a:r>
              <a:rPr lang="az-Cyrl-AZ" sz="1100" b="1" dirty="0">
                <a:solidFill>
                  <a:schemeClr val="accent1"/>
                </a:solidFill>
                <a:latin typeface="KBH" panose="00000500000000000000" pitchFamily="2" charset="0"/>
              </a:rPr>
              <a:t>Дешева та безкоштовна їжа: </a:t>
            </a:r>
            <a:r>
              <a:rPr lang="az-Cyrl-AZ" sz="1100" dirty="0">
                <a:solidFill>
                  <a:schemeClr val="accent1"/>
                </a:solidFill>
                <a:latin typeface="KBH" panose="00000500000000000000" pitchFamily="2" charset="0"/>
              </a:rPr>
              <a:t>можна двічі на тиждень забирати зайву їжу з супермаркетів, пекарень тощо. Дивіться для отримання додаткової інформації: </a:t>
            </a:r>
            <a:r>
              <a:rPr lang="da-DK" sz="1100" dirty="0">
                <a:solidFill>
                  <a:schemeClr val="accent1"/>
                </a:solidFill>
                <a:latin typeface="KBH" panose="00000500000000000000" pitchFamily="2" charset="0"/>
              </a:rPr>
              <a:t>www.foodsharingcph.org/partners/#venues</a:t>
            </a:r>
          </a:p>
          <a:p>
            <a:endParaRPr lang="da-DK" sz="1100" dirty="0">
              <a:solidFill>
                <a:schemeClr val="accent1"/>
              </a:solidFill>
              <a:latin typeface="KBH" panose="00000500000000000000" pitchFamily="2" charset="0"/>
            </a:endParaRPr>
          </a:p>
          <a:p>
            <a:r>
              <a:rPr lang="az-Cyrl-AZ" sz="1100" dirty="0">
                <a:solidFill>
                  <a:schemeClr val="accent1"/>
                </a:solidFill>
                <a:latin typeface="KBH" panose="00000500000000000000" pitchFamily="2" charset="0"/>
              </a:rPr>
              <a:t>Ви також можете завантажити додаток «</a:t>
            </a:r>
            <a:r>
              <a:rPr lang="da-DK" sz="1100" dirty="0">
                <a:solidFill>
                  <a:schemeClr val="accent1"/>
                </a:solidFill>
                <a:latin typeface="KBH" panose="00000500000000000000" pitchFamily="2" charset="0"/>
              </a:rPr>
              <a:t>Too Good To Go».</a:t>
            </a:r>
          </a:p>
          <a:p>
            <a:endParaRPr lang="da-DK" sz="1100" dirty="0">
              <a:solidFill>
                <a:srgbClr val="000C2E"/>
              </a:solidFill>
              <a:latin typeface="KBH" panose="00000500000000000000" pitchFamily="2" charset="0"/>
            </a:endParaRPr>
          </a:p>
          <a:p>
            <a:r>
              <a:rPr lang="da-DK" sz="1100" b="1" dirty="0">
                <a:solidFill>
                  <a:srgbClr val="000C2E"/>
                </a:solidFill>
                <a:latin typeface="KBH" panose="00000500000000000000" pitchFamily="2" charset="0"/>
              </a:rPr>
              <a:t>Billige og gratis fødevarer: </a:t>
            </a:r>
            <a:r>
              <a:rPr lang="da-DK" sz="1100" dirty="0">
                <a:solidFill>
                  <a:srgbClr val="000C2E"/>
                </a:solidFill>
                <a:latin typeface="KBH" panose="00000500000000000000" pitchFamily="2" charset="0"/>
              </a:rPr>
              <a:t>Der er mulighed for at afhente overskydende mad fra supermarkeder, bagerier mv. to gange ugentligt. Se link for mere information: </a:t>
            </a:r>
            <a:r>
              <a:rPr lang="da-DK" sz="1100" dirty="0">
                <a:solidFill>
                  <a:srgbClr val="000C2E"/>
                </a:solidFill>
                <a:latin typeface="KBH" panose="00000500000000000000" pitchFamily="2" charset="0"/>
                <a:hlinkClick r:id="rId2">
                  <a:extLst>
                    <a:ext uri="{A12FA001-AC4F-418D-AE19-62706E023703}">
                      <ahyp:hlinkClr xmlns:ahyp="http://schemas.microsoft.com/office/drawing/2018/hyperlinkcolor" val="tx"/>
                    </a:ext>
                  </a:extLst>
                </a:hlinkClick>
              </a:rPr>
              <a:t>www.foodsharingcph.org/partners/#venues</a:t>
            </a:r>
            <a:r>
              <a:rPr lang="da-DK" sz="1100" dirty="0">
                <a:solidFill>
                  <a:srgbClr val="000C2E"/>
                </a:solidFill>
                <a:latin typeface="KBH" panose="00000500000000000000" pitchFamily="2" charset="0"/>
              </a:rPr>
              <a:t> </a:t>
            </a:r>
          </a:p>
          <a:p>
            <a:endParaRPr lang="da-DK" sz="1100" dirty="0">
              <a:solidFill>
                <a:srgbClr val="000C2E"/>
              </a:solidFill>
              <a:latin typeface="KBH" panose="00000500000000000000" pitchFamily="2" charset="0"/>
            </a:endParaRPr>
          </a:p>
          <a:p>
            <a:r>
              <a:rPr lang="da-DK" sz="1100" dirty="0">
                <a:solidFill>
                  <a:srgbClr val="000C2E"/>
                </a:solidFill>
                <a:latin typeface="KBH" panose="00000500000000000000" pitchFamily="2" charset="0"/>
              </a:rPr>
              <a:t>Du kan med fordel også downloade appen ’Too Good To Go’.</a:t>
            </a:r>
          </a:p>
          <a:p>
            <a:endParaRPr lang="da-DK" sz="1100" dirty="0">
              <a:solidFill>
                <a:srgbClr val="000C2E"/>
              </a:solidFill>
              <a:latin typeface="KBH" panose="00000500000000000000" pitchFamily="2" charset="0"/>
            </a:endParaRPr>
          </a:p>
          <a:p>
            <a:r>
              <a:rPr lang="az-Cyrl-AZ" sz="1100" b="1" dirty="0">
                <a:solidFill>
                  <a:schemeClr val="accent1"/>
                </a:solidFill>
                <a:latin typeface="KBH" panose="00000500000000000000" pitchFamily="2" charset="0"/>
              </a:rPr>
              <a:t>Питна вода: </a:t>
            </a:r>
            <a:r>
              <a:rPr lang="az-Cyrl-AZ" sz="1100" dirty="0">
                <a:solidFill>
                  <a:schemeClr val="accent1"/>
                </a:solidFill>
                <a:latin typeface="KBH" panose="00000500000000000000" pitchFamily="2" charset="0"/>
              </a:rPr>
              <a:t>вода з-під крана в Данії питна.</a:t>
            </a:r>
            <a:endParaRPr lang="da-DK" sz="1100" dirty="0">
              <a:solidFill>
                <a:schemeClr val="accent1"/>
              </a:solidFill>
              <a:latin typeface="KBH" panose="00000500000000000000" pitchFamily="2" charset="0"/>
            </a:endParaRPr>
          </a:p>
          <a:p>
            <a:endParaRPr lang="da-DK" sz="1100" dirty="0">
              <a:solidFill>
                <a:srgbClr val="000C2E"/>
              </a:solidFill>
              <a:latin typeface="KBH" panose="00000500000000000000" pitchFamily="2" charset="0"/>
            </a:endParaRPr>
          </a:p>
          <a:p>
            <a:r>
              <a:rPr lang="da-DK" sz="1100" b="1" dirty="0">
                <a:solidFill>
                  <a:srgbClr val="000C2E"/>
                </a:solidFill>
                <a:latin typeface="KBH" panose="00000500000000000000" pitchFamily="2" charset="0"/>
              </a:rPr>
              <a:t>Drikkevand: </a:t>
            </a:r>
            <a:r>
              <a:rPr lang="da-DK" sz="1100" dirty="0">
                <a:solidFill>
                  <a:srgbClr val="000C2E"/>
                </a:solidFill>
                <a:latin typeface="KBH" panose="00000500000000000000" pitchFamily="2" charset="0"/>
              </a:rPr>
              <a:t>Du kan drikke vand fra vandhanen i Danmark. </a:t>
            </a:r>
          </a:p>
          <a:p>
            <a:endParaRPr lang="az-Cyrl-AZ" sz="1100" dirty="0">
              <a:solidFill>
                <a:srgbClr val="000C2E"/>
              </a:solidFill>
              <a:latin typeface="KBH" panose="00000500000000000000" pitchFamily="2" charset="0"/>
            </a:endParaRPr>
          </a:p>
          <a:p>
            <a:r>
              <a:rPr lang="az-Cyrl-AZ" sz="1100" b="1" dirty="0">
                <a:solidFill>
                  <a:schemeClr val="accent1"/>
                </a:solidFill>
                <a:latin typeface="KBH" panose="00000500000000000000" pitchFamily="2" charset="0"/>
              </a:rPr>
              <a:t>Сімейні стосунки: </a:t>
            </a:r>
            <a:r>
              <a:rPr lang="az-Cyrl-AZ" sz="1100" dirty="0">
                <a:solidFill>
                  <a:schemeClr val="accent1"/>
                </a:solidFill>
                <a:latin typeface="KBH" panose="00000500000000000000" pitchFamily="2" charset="0"/>
              </a:rPr>
              <a:t>у Данії прийнято, що обидва батьки працюють, поки діти перебувають у дошкільному закладі чи школі.</a:t>
            </a:r>
            <a:endParaRPr lang="da-DK" sz="1100" dirty="0">
              <a:solidFill>
                <a:schemeClr val="accent1"/>
              </a:solidFill>
              <a:latin typeface="KBH" panose="00000500000000000000" pitchFamily="2" charset="0"/>
            </a:endParaRPr>
          </a:p>
          <a:p>
            <a:endParaRPr lang="da-DK" sz="1400" dirty="0">
              <a:solidFill>
                <a:srgbClr val="000C2E"/>
              </a:solidFill>
              <a:latin typeface="KBH" panose="00000500000000000000" pitchFamily="2" charset="0"/>
            </a:endParaRPr>
          </a:p>
          <a:p>
            <a:r>
              <a:rPr lang="da-DK" sz="1100" b="1" dirty="0">
                <a:solidFill>
                  <a:srgbClr val="000C2E"/>
                </a:solidFill>
                <a:latin typeface="KBH" panose="00000500000000000000" pitchFamily="2" charset="0"/>
              </a:rPr>
              <a:t>Familieforhold: </a:t>
            </a:r>
            <a:r>
              <a:rPr lang="da-DK" sz="1100" dirty="0">
                <a:solidFill>
                  <a:srgbClr val="000C2E"/>
                </a:solidFill>
                <a:latin typeface="KBH" panose="00000500000000000000" pitchFamily="2" charset="0"/>
              </a:rPr>
              <a:t>I Danmark er det normalt at begge forældre går på arbejde, imens børnene er i institution eller skole.</a:t>
            </a:r>
          </a:p>
          <a:p>
            <a:endParaRPr lang="da-DK" sz="1100" dirty="0">
              <a:solidFill>
                <a:srgbClr val="000C2E"/>
              </a:solidFill>
              <a:latin typeface="KBH" panose="00000500000000000000" pitchFamily="2" charset="0"/>
            </a:endParaRPr>
          </a:p>
          <a:p>
            <a:r>
              <a:rPr lang="az-Cyrl-AZ" sz="1100" b="1" dirty="0">
                <a:solidFill>
                  <a:schemeClr val="accent1"/>
                </a:solidFill>
                <a:latin typeface="KBH" panose="00000500000000000000" pitchFamily="2" charset="0"/>
              </a:rPr>
              <a:t>Школа/садочок: </a:t>
            </a:r>
            <a:r>
              <a:rPr lang="az-Cyrl-AZ" sz="1100" dirty="0">
                <a:solidFill>
                  <a:schemeClr val="accent1"/>
                </a:solidFill>
                <a:latin typeface="KBH" panose="00000500000000000000" pitchFamily="2" charset="0"/>
              </a:rPr>
              <a:t>у Данії прийнято віддавати дітей до ясел з однорічного віку. Діти ходять в ясла приблизно з 1 до 3 років і в дитячий садок від 3 до 6 років. Діти в Данії починають школу з 6 років.</a:t>
            </a:r>
            <a:br>
              <a:rPr lang="da-DK" sz="1100" b="1" dirty="0">
                <a:solidFill>
                  <a:srgbClr val="000C2E"/>
                </a:solidFill>
                <a:latin typeface="KBH" panose="00000500000000000000" pitchFamily="2" charset="0"/>
                <a:cs typeface="Times New Roman" panose="02020603050405020304" pitchFamily="18" charset="0"/>
              </a:rPr>
            </a:br>
            <a:br>
              <a:rPr lang="da-DK" sz="1100" b="1" dirty="0">
                <a:effectLst/>
                <a:latin typeface="KBH" panose="00000500000000000000" pitchFamily="2" charset="0"/>
                <a:ea typeface="Calibri" panose="020F0502020204030204" pitchFamily="34" charset="0"/>
                <a:cs typeface="Times New Roman" panose="02020603050405020304" pitchFamily="18" charset="0"/>
              </a:rPr>
            </a:br>
            <a:r>
              <a:rPr lang="da-DK" sz="1100" b="1" dirty="0">
                <a:effectLst/>
                <a:latin typeface="KBH" panose="00000500000000000000" pitchFamily="2" charset="0"/>
                <a:ea typeface="Calibri" panose="020F0502020204030204" pitchFamily="34" charset="0"/>
                <a:cs typeface="Times New Roman" panose="02020603050405020304" pitchFamily="18" charset="0"/>
              </a:rPr>
              <a:t>Skole/institution: </a:t>
            </a:r>
            <a:r>
              <a:rPr lang="da-DK" sz="1100" dirty="0">
                <a:effectLst/>
                <a:latin typeface="KBH" panose="00000500000000000000" pitchFamily="2" charset="0"/>
                <a:ea typeface="Calibri" panose="020F0502020204030204" pitchFamily="34" charset="0"/>
                <a:cs typeface="Times New Roman" panose="02020603050405020304" pitchFamily="18" charset="0"/>
              </a:rPr>
              <a:t>I Danmark er det kutyme, at børn sendes i vuggestue fra 1-årsalderen. Børn går i vuggestue fra de er ca. 1 til 3 år og børnehave fra ca. 3 til 6 år. Børn i Danmark starter i skole fra det år de fylder 6 år.</a:t>
            </a:r>
            <a:br>
              <a:rPr lang="da-DK" sz="1100" dirty="0">
                <a:solidFill>
                  <a:srgbClr val="000C2E"/>
                </a:solidFill>
                <a:latin typeface="KBH" panose="00000500000000000000" pitchFamily="2" charset="0"/>
                <a:ea typeface="Calibri" panose="020F0502020204030204" pitchFamily="34" charset="0"/>
                <a:cs typeface="Times New Roman" panose="02020603050405020304" pitchFamily="18" charset="0"/>
              </a:rPr>
            </a:br>
            <a:br>
              <a:rPr lang="da-DK" sz="1100" dirty="0">
                <a:solidFill>
                  <a:srgbClr val="000C2E"/>
                </a:solidFill>
                <a:latin typeface="KBH" panose="00000500000000000000" pitchFamily="2" charset="0"/>
                <a:ea typeface="Calibri" panose="020F0502020204030204" pitchFamily="34" charset="0"/>
                <a:cs typeface="Times New Roman" panose="02020603050405020304" pitchFamily="18" charset="0"/>
              </a:rPr>
            </a:br>
            <a:r>
              <a:rPr lang="ru-RU" sz="1400" b="1"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Дорожній рух: </a:t>
            </a:r>
            <a:r>
              <a:rPr lang="ru-RU"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у Копенгагені рух може бути інтенсивним у годину пік. Копенгаген - велосипедне місто. Тому зважайте на велосипедистів</a:t>
            </a:r>
            <a:r>
              <a:rPr lang="ru-RU" sz="1100" dirty="0">
                <a:effectLst/>
                <a:latin typeface="Cambria" panose="02040503050406030204" pitchFamily="18" charset="0"/>
                <a:ea typeface="Calibri" panose="020F0502020204030204" pitchFamily="34" charset="0"/>
                <a:cs typeface="Cambria" panose="02040503050406030204" pitchFamily="18" charset="0"/>
              </a:rPr>
              <a:t>.</a:t>
            </a:r>
            <a:endParaRPr lang="da-DK" sz="1100" dirty="0">
              <a:effectLst/>
              <a:latin typeface="Cambria" panose="02040503050406030204" pitchFamily="18" charset="0"/>
              <a:ea typeface="Calibri" panose="020F0502020204030204" pitchFamily="34" charset="0"/>
              <a:cs typeface="Cambria" panose="02040503050406030204" pitchFamily="18" charset="0"/>
            </a:endParaRPr>
          </a:p>
          <a:p>
            <a:pPr>
              <a:lnSpc>
                <a:spcPct val="107000"/>
              </a:lnSpc>
              <a:spcAft>
                <a:spcPts val="800"/>
              </a:spcAft>
            </a:pPr>
            <a:r>
              <a:rPr lang="da-DK" sz="1100" b="1" dirty="0">
                <a:effectLst/>
                <a:latin typeface="KBH" panose="00000500000000000000" pitchFamily="2" charset="0"/>
                <a:ea typeface="Calibri" panose="020F0502020204030204" pitchFamily="34" charset="0"/>
                <a:cs typeface="Times New Roman" panose="02020603050405020304" pitchFamily="18" charset="0"/>
              </a:rPr>
              <a:t>Trafik:</a:t>
            </a:r>
            <a:r>
              <a:rPr lang="da-DK" sz="1100" dirty="0">
                <a:effectLst/>
                <a:latin typeface="KBH" panose="00000500000000000000" pitchFamily="2" charset="0"/>
                <a:ea typeface="Calibri" panose="020F0502020204030204" pitchFamily="34" charset="0"/>
                <a:cs typeface="Times New Roman" panose="02020603050405020304" pitchFamily="18" charset="0"/>
              </a:rPr>
              <a:t> I København kan trafikken være tung i myldretiden. København er en </a:t>
            </a:r>
            <a:r>
              <a:rPr lang="da-DK" sz="1100" dirty="0" err="1">
                <a:effectLst/>
                <a:latin typeface="KBH" panose="00000500000000000000" pitchFamily="2" charset="0"/>
                <a:ea typeface="Calibri" panose="020F0502020204030204" pitchFamily="34" charset="0"/>
                <a:cs typeface="Times New Roman" panose="02020603050405020304" pitchFamily="18" charset="0"/>
              </a:rPr>
              <a:t>cykelby</a:t>
            </a:r>
            <a:r>
              <a:rPr lang="da-DK" sz="1100" dirty="0">
                <a:effectLst/>
                <a:latin typeface="KBH" panose="00000500000000000000" pitchFamily="2" charset="0"/>
                <a:ea typeface="Calibri" panose="020F0502020204030204" pitchFamily="34" charset="0"/>
                <a:cs typeface="Times New Roman" panose="02020603050405020304" pitchFamily="18" charset="0"/>
              </a:rPr>
              <a:t>. Vær dermed opmærksom på cyklister. </a:t>
            </a:r>
          </a:p>
        </p:txBody>
      </p:sp>
      <p:pic>
        <p:nvPicPr>
          <p:cNvPr id="10" name="Billede 9">
            <a:extLst>
              <a:ext uri="{FF2B5EF4-FFF2-40B4-BE49-F238E27FC236}">
                <a16:creationId xmlns:a16="http://schemas.microsoft.com/office/drawing/2014/main" id="{94D14D65-1CB0-44E4-9148-11A6221BBA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3154" y="325926"/>
            <a:ext cx="682221" cy="710784"/>
          </a:xfrm>
          <a:prstGeom prst="rect">
            <a:avLst/>
          </a:prstGeom>
        </p:spPr>
      </p:pic>
    </p:spTree>
    <p:extLst>
      <p:ext uri="{BB962C8B-B14F-4D97-AF65-F5344CB8AC3E}">
        <p14:creationId xmlns:p14="http://schemas.microsoft.com/office/powerpoint/2010/main" val="4252711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kstfelt 8">
            <a:extLst>
              <a:ext uri="{FF2B5EF4-FFF2-40B4-BE49-F238E27FC236}">
                <a16:creationId xmlns:a16="http://schemas.microsoft.com/office/drawing/2014/main" id="{AC7B2951-1C76-4AF2-AAD7-EED63EE7E746}"/>
              </a:ext>
            </a:extLst>
          </p:cNvPr>
          <p:cNvSpPr txBox="1"/>
          <p:nvPr/>
        </p:nvSpPr>
        <p:spPr>
          <a:xfrm>
            <a:off x="629499" y="1293355"/>
            <a:ext cx="5582116" cy="7645491"/>
          </a:xfrm>
          <a:prstGeom prst="rect">
            <a:avLst/>
          </a:prstGeom>
          <a:noFill/>
        </p:spPr>
        <p:txBody>
          <a:bodyPr wrap="square" rtlCol="0">
            <a:spAutoFit/>
          </a:bodyPr>
          <a:lstStyle/>
          <a:p>
            <a:pPr>
              <a:lnSpc>
                <a:spcPct val="107000"/>
              </a:lnSpc>
              <a:spcAft>
                <a:spcPts val="800"/>
              </a:spcAft>
            </a:pPr>
            <a:r>
              <a:rPr lang="uk-UA" sz="1100" b="1"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Транспортна</a:t>
            </a:r>
            <a:r>
              <a:rPr lang="uk-UA" sz="1100" b="1"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b="1"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картка</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щоб</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подорожувати</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автобусом</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потягом</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або</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метро</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необхідно</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придбати</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квиток</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Квиток</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на</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2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зони</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коштує</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прибл</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24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крони</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і</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діє</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протягом</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2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годин</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Якщо</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ви</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часто</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подорожуєте</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ви</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можете</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придбати</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проїздну</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або</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місячну</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картку</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Штраф</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за</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подорож</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буз</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квитка</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становить</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750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крон</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Див</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da-DK" sz="1100" dirty="0">
                <a:solidFill>
                  <a:schemeClr val="accent1"/>
                </a:solidFill>
                <a:effectLst/>
                <a:latin typeface="KBH" panose="00000500000000000000" pitchFamily="2" charset="0"/>
                <a:ea typeface="Calibri" panose="020F0502020204030204" pitchFamily="34" charset="0"/>
                <a:cs typeface="Times New Roman" panose="02020603050405020304" pitchFamily="18" charset="0"/>
              </a:rPr>
              <a:t>www</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a:t>
            </a:r>
            <a:r>
              <a:rPr lang="da-DK" sz="1100" dirty="0">
                <a:solidFill>
                  <a:schemeClr val="accent1"/>
                </a:solidFill>
                <a:effectLst/>
                <a:latin typeface="KBH" panose="00000500000000000000" pitchFamily="2" charset="0"/>
                <a:ea typeface="Calibri" panose="020F0502020204030204" pitchFamily="34" charset="0"/>
                <a:cs typeface="Times New Roman" panose="02020603050405020304" pitchFamily="18" charset="0"/>
              </a:rPr>
              <a:t>rejseplanen</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a:t>
            </a:r>
            <a:r>
              <a:rPr lang="da-DK" sz="1100" dirty="0">
                <a:solidFill>
                  <a:schemeClr val="accent1"/>
                </a:solidFill>
                <a:effectLst/>
                <a:latin typeface="KBH" panose="00000500000000000000" pitchFamily="2" charset="0"/>
                <a:ea typeface="Calibri" panose="020F0502020204030204" pitchFamily="34" charset="0"/>
                <a:cs typeface="Times New Roman" panose="02020603050405020304" pitchFamily="18" charset="0"/>
              </a:rPr>
              <a:t>dk</a:t>
            </a:r>
          </a:p>
          <a:p>
            <a:pPr>
              <a:lnSpc>
                <a:spcPct val="107000"/>
              </a:lnSpc>
              <a:spcAft>
                <a:spcPts val="800"/>
              </a:spcAft>
            </a:pP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Додаток</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da-DK" sz="1100" b="1" dirty="0">
                <a:solidFill>
                  <a:schemeClr val="accent1"/>
                </a:solidFill>
                <a:effectLst/>
                <a:latin typeface="KBH" panose="00000500000000000000" pitchFamily="2" charset="0"/>
                <a:ea typeface="Calibri" panose="020F0502020204030204" pitchFamily="34" charset="0"/>
                <a:cs typeface="Times New Roman" panose="02020603050405020304" pitchFamily="18" charset="0"/>
              </a:rPr>
              <a:t>Rejseplanen</a:t>
            </a:r>
            <a:r>
              <a:rPr lang="da-DK" sz="1100" dirty="0">
                <a:solidFill>
                  <a:schemeClr val="accent1"/>
                </a:solidFill>
                <a:effectLst/>
                <a:latin typeface="KBH" panose="000005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використовується</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для</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того</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щоб</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спланувати</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як</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дістатися</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з</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пункту</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А</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в</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пункт</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Б</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і</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які</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транспортні</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зони</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використовувати</a:t>
            </a:r>
            <a:r>
              <a:rPr lang="uk-UA" sz="1100" dirty="0">
                <a:effectLst/>
                <a:latin typeface="KBH Medium" panose="00000600000000000000" pitchFamily="2" charset="0"/>
                <a:ea typeface="Calibri" panose="020F0502020204030204" pitchFamily="34" charset="0"/>
                <a:cs typeface="Times New Roman" panose="02020603050405020304" pitchFamily="18" charset="0"/>
              </a:rPr>
              <a:t>.</a:t>
            </a:r>
            <a:br>
              <a:rPr lang="da-DK" sz="1100" dirty="0">
                <a:latin typeface="KBH Medium" panose="00000600000000000000" pitchFamily="2" charset="0"/>
                <a:ea typeface="Calibri" panose="020F0502020204030204" pitchFamily="34" charset="0"/>
                <a:cs typeface="Times New Roman" panose="02020603050405020304" pitchFamily="18" charset="0"/>
              </a:rPr>
            </a:br>
            <a:br>
              <a:rPr lang="da-DK" sz="1100" dirty="0">
                <a:latin typeface="KBH Medium" panose="00000600000000000000" pitchFamily="2" charset="0"/>
                <a:ea typeface="Calibri" panose="020F0502020204030204" pitchFamily="34" charset="0"/>
                <a:cs typeface="Times New Roman" panose="02020603050405020304" pitchFamily="18" charset="0"/>
              </a:rPr>
            </a:br>
            <a:r>
              <a:rPr lang="da-DK" sz="1100" b="1" dirty="0">
                <a:effectLst/>
                <a:latin typeface="KBH" panose="00000500000000000000" pitchFamily="2" charset="0"/>
                <a:ea typeface="Calibri" panose="020F0502020204030204" pitchFamily="34" charset="0"/>
                <a:cs typeface="Times New Roman" panose="02020603050405020304" pitchFamily="18" charset="0"/>
              </a:rPr>
              <a:t>Transportkort:</a:t>
            </a:r>
            <a:r>
              <a:rPr lang="da-DK" sz="1100" dirty="0">
                <a:effectLst/>
                <a:latin typeface="KBH" panose="00000500000000000000" pitchFamily="2" charset="0"/>
                <a:ea typeface="Calibri" panose="020F0502020204030204" pitchFamily="34" charset="0"/>
                <a:cs typeface="Times New Roman" panose="02020603050405020304" pitchFamily="18" charset="0"/>
              </a:rPr>
              <a:t> Du skal købe billet for at køre i bus, tog eller metro. En 2-zoners billet koster ca. 24 kroner og er gyldig i 2 timer. Rejser du ofte kan du med fordel købe et rejsekort eller et månedskort. Rejser du uden billet, er kontrolafgiften 750 kroner. Se evt. </a:t>
            </a:r>
            <a:r>
              <a:rPr lang="da-DK" sz="1100" u="sng" dirty="0">
                <a:solidFill>
                  <a:srgbClr val="0563C1"/>
                </a:solidFill>
                <a:effectLst/>
                <a:latin typeface="KBH" panose="00000500000000000000" pitchFamily="2" charset="0"/>
                <a:ea typeface="Calibri" panose="020F0502020204030204" pitchFamily="34" charset="0"/>
                <a:cs typeface="Times New Roman" panose="02020603050405020304" pitchFamily="18" charset="0"/>
                <a:hlinkClick r:id="rId2"/>
              </a:rPr>
              <a:t>www.rejseplanen.dk</a:t>
            </a:r>
            <a:endParaRPr lang="da-DK" sz="1100" u="sng" dirty="0">
              <a:solidFill>
                <a:srgbClr val="0563C1"/>
              </a:solidFill>
              <a:effectLst/>
              <a:latin typeface="KBH" panose="00000500000000000000" pitchFamily="2" charset="0"/>
              <a:ea typeface="Calibri" panose="020F0502020204030204" pitchFamily="34" charset="0"/>
              <a:cs typeface="Times New Roman" panose="02020603050405020304" pitchFamily="18" charset="0"/>
            </a:endParaRPr>
          </a:p>
          <a:p>
            <a:pPr>
              <a:lnSpc>
                <a:spcPct val="107000"/>
              </a:lnSpc>
              <a:spcAft>
                <a:spcPts val="800"/>
              </a:spcAft>
            </a:pPr>
            <a:endParaRPr lang="da-DK" sz="100" dirty="0">
              <a:effectLst/>
              <a:latin typeface="KBH" panose="00000500000000000000" pitchFamily="2" charset="0"/>
              <a:ea typeface="Calibri" panose="020F0502020204030204" pitchFamily="34" charset="0"/>
              <a:cs typeface="Times New Roman" panose="02020603050405020304" pitchFamily="18" charset="0"/>
            </a:endParaRPr>
          </a:p>
          <a:p>
            <a:r>
              <a:rPr lang="uk-UA" sz="1100" b="1"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Погода</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у</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Данії</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є</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4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сезони</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весна</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(1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березня</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- 31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травня</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літо</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(1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червня</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- 31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серпня</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осінь</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(1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вересня</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- 30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листопада</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і</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зима</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(1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грудня</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 28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лютого</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a:t>
            </a:r>
            <a:endParaRPr lang="da-DK"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endParaRPr>
          </a:p>
          <a:p>
            <a:endParaRPr lang="da-DK"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endParaRPr>
          </a:p>
          <a:p>
            <a:r>
              <a:rPr lang="da-DK" sz="1100" b="1" dirty="0">
                <a:effectLst/>
                <a:latin typeface="KBH" panose="00000500000000000000" pitchFamily="2" charset="0"/>
                <a:ea typeface="Calibri" panose="020F0502020204030204" pitchFamily="34" charset="0"/>
                <a:cs typeface="Times New Roman" panose="02020603050405020304" pitchFamily="18" charset="0"/>
              </a:rPr>
              <a:t>Vejret:</a:t>
            </a:r>
            <a:r>
              <a:rPr lang="da-DK" sz="1100" dirty="0">
                <a:effectLst/>
                <a:latin typeface="KBH" panose="00000500000000000000" pitchFamily="2" charset="0"/>
                <a:ea typeface="Calibri" panose="020F0502020204030204" pitchFamily="34" charset="0"/>
                <a:cs typeface="Times New Roman" panose="02020603050405020304" pitchFamily="18" charset="0"/>
              </a:rPr>
              <a:t> I Danmark er der 4 årstider: forår (1. marts - 31. maj), sommer (1. juni – 31. august), efterår (1. oktober – 30. november) og vinter (1. december – 28. februar).</a:t>
            </a:r>
          </a:p>
          <a:p>
            <a:endParaRPr lang="da-DK" sz="1100" dirty="0">
              <a:effectLst/>
              <a:latin typeface="KBH" panose="00000500000000000000" pitchFamily="2" charset="0"/>
              <a:ea typeface="Calibri" panose="020F0502020204030204" pitchFamily="34" charset="0"/>
              <a:cs typeface="Times New Roman" panose="02020603050405020304" pitchFamily="18" charset="0"/>
            </a:endParaRPr>
          </a:p>
          <a:p>
            <a:endParaRPr lang="da-DK" sz="100" dirty="0">
              <a:effectLst/>
              <a:latin typeface="KBH" panose="00000500000000000000" pitchFamily="2" charset="0"/>
              <a:ea typeface="Calibri" panose="020F0502020204030204" pitchFamily="34" charset="0"/>
              <a:cs typeface="Times New Roman" panose="02020603050405020304" pitchFamily="18" charset="0"/>
            </a:endParaRPr>
          </a:p>
          <a:p>
            <a:pPr>
              <a:lnSpc>
                <a:spcPct val="107000"/>
              </a:lnSpc>
              <a:spcAft>
                <a:spcPts val="800"/>
              </a:spcAft>
            </a:pPr>
            <a:r>
              <a:rPr lang="uk-UA" sz="1100" b="1"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Літній</a:t>
            </a:r>
            <a:r>
              <a:rPr lang="uk-UA" sz="1100" b="1"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b="1"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час</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у</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Данії</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є</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літній</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час</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(27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березня</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і</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зимовий</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час</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(30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жовтня</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У</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літній</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час</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ми</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переводимо</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годинник</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на</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годину</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вперед</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а</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взимку</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годинник</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переводимо</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на</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годину</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назад</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a:t>
            </a:r>
            <a:endParaRPr lang="da-DK" sz="1100" dirty="0">
              <a:solidFill>
                <a:schemeClr val="accent1"/>
              </a:solidFill>
              <a:latin typeface="KBH Medium" panose="00000600000000000000" pitchFamily="2" charset="0"/>
              <a:ea typeface="Calibri" panose="020F0502020204030204" pitchFamily="34" charset="0"/>
              <a:cs typeface="Times New Roman" panose="02020603050405020304" pitchFamily="18" charset="0"/>
            </a:endParaRPr>
          </a:p>
          <a:p>
            <a:pPr>
              <a:lnSpc>
                <a:spcPct val="107000"/>
              </a:lnSpc>
              <a:spcAft>
                <a:spcPts val="800"/>
              </a:spcAft>
            </a:pPr>
            <a:r>
              <a:rPr lang="da-DK" sz="1100" b="1" dirty="0">
                <a:effectLst/>
                <a:latin typeface="KBH" panose="00000500000000000000" pitchFamily="2" charset="0"/>
                <a:ea typeface="Calibri" panose="020F0502020204030204" pitchFamily="34" charset="0"/>
                <a:cs typeface="Times New Roman" panose="02020603050405020304" pitchFamily="18" charset="0"/>
              </a:rPr>
              <a:t>Sommertid:</a:t>
            </a:r>
            <a:r>
              <a:rPr lang="da-DK" sz="1100" dirty="0">
                <a:effectLst/>
                <a:latin typeface="KBH" panose="00000500000000000000" pitchFamily="2" charset="0"/>
                <a:ea typeface="Calibri" panose="020F0502020204030204" pitchFamily="34" charset="0"/>
                <a:cs typeface="Times New Roman" panose="02020603050405020304" pitchFamily="18" charset="0"/>
              </a:rPr>
              <a:t> I Danmark har vi sommertid (27. marts) og vintertid (30. oktober). Ved sommertid sætter vi uret en time frem, og ved vintertid sættes uret en time tilbage.</a:t>
            </a:r>
            <a:br>
              <a:rPr lang="da-DK" sz="1100" dirty="0">
                <a:effectLst/>
                <a:latin typeface="KBH" panose="00000500000000000000" pitchFamily="2" charset="0"/>
                <a:ea typeface="Calibri" panose="020F0502020204030204" pitchFamily="34" charset="0"/>
                <a:cs typeface="Times New Roman" panose="02020603050405020304" pitchFamily="18" charset="0"/>
              </a:rPr>
            </a:br>
            <a:br>
              <a:rPr lang="da-DK" sz="1100" dirty="0">
                <a:effectLst/>
                <a:latin typeface="KBH" panose="00000500000000000000" pitchFamily="2" charset="0"/>
                <a:ea typeface="Calibri" panose="020F0502020204030204" pitchFamily="34" charset="0"/>
                <a:cs typeface="Times New Roman" panose="02020603050405020304" pitchFamily="18" charset="0"/>
              </a:rPr>
            </a:br>
            <a:r>
              <a:rPr lang="uk-UA" sz="1100" b="1" dirty="0">
                <a:solidFill>
                  <a:schemeClr val="accent1"/>
                </a:solidFill>
                <a:latin typeface="Cambria" panose="02040503050406030204" pitchFamily="18" charset="0"/>
                <a:ea typeface="Calibri" panose="020F0502020204030204" pitchFamily="34" charset="0"/>
                <a:cs typeface="Cambria" panose="02040503050406030204" pitchFamily="18" charset="0"/>
              </a:rPr>
              <a:t>Безпека</a:t>
            </a:r>
            <a:r>
              <a:rPr lang="uk-UA" sz="1100" dirty="0">
                <a:solidFill>
                  <a:schemeClr val="accent1"/>
                </a:solidFill>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latin typeface="Cambria" panose="02040503050406030204" pitchFamily="18" charset="0"/>
                <a:ea typeface="Calibri" panose="020F0502020204030204" pitchFamily="34" charset="0"/>
                <a:cs typeface="Cambria" panose="02040503050406030204" pitchFamily="18" charset="0"/>
              </a:rPr>
              <a:t>Загалом</a:t>
            </a:r>
            <a:r>
              <a:rPr lang="uk-UA" sz="1100" dirty="0">
                <a:solidFill>
                  <a:schemeClr val="accent1"/>
                </a:solidFill>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latin typeface="Cambria" panose="02040503050406030204" pitchFamily="18" charset="0"/>
                <a:ea typeface="Calibri" panose="020F0502020204030204" pitchFamily="34" charset="0"/>
                <a:cs typeface="Cambria" panose="02040503050406030204" pitchFamily="18" charset="0"/>
              </a:rPr>
              <a:t>подорожувати</a:t>
            </a:r>
            <a:r>
              <a:rPr lang="uk-UA" sz="1100" dirty="0">
                <a:solidFill>
                  <a:schemeClr val="accent1"/>
                </a:solidFill>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latin typeface="Cambria" panose="02040503050406030204" pitchFamily="18" charset="0"/>
                <a:ea typeface="Calibri" panose="020F0502020204030204" pitchFamily="34" charset="0"/>
                <a:cs typeface="Cambria" panose="02040503050406030204" pitchFamily="18" charset="0"/>
              </a:rPr>
              <a:t>Данією</a:t>
            </a:r>
            <a:r>
              <a:rPr lang="uk-UA" sz="1100" dirty="0">
                <a:solidFill>
                  <a:schemeClr val="accent1"/>
                </a:solidFill>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latin typeface="Cambria" panose="02040503050406030204" pitchFamily="18" charset="0"/>
                <a:ea typeface="Calibri" panose="020F0502020204030204" pitchFamily="34" charset="0"/>
                <a:cs typeface="Cambria" panose="02040503050406030204" pitchFamily="18" charset="0"/>
              </a:rPr>
              <a:t>безпечно</a:t>
            </a:r>
            <a:r>
              <a:rPr lang="uk-UA" sz="1100" dirty="0">
                <a:solidFill>
                  <a:schemeClr val="accent1"/>
                </a:solidFill>
                <a:latin typeface="KBH Medium" panose="00000600000000000000" pitchFamily="2" charset="0"/>
                <a:ea typeface="Calibri" panose="020F0502020204030204" pitchFamily="34" charset="0"/>
                <a:cs typeface="Times New Roman" panose="02020603050405020304" pitchFamily="18" charset="0"/>
              </a:rPr>
              <a:t>.</a:t>
            </a:r>
            <a:endParaRPr lang="da-DK" sz="1100" dirty="0">
              <a:solidFill>
                <a:schemeClr val="accent1"/>
              </a:solidFill>
              <a:latin typeface="KBH Medium" panose="00000600000000000000" pitchFamily="2" charset="0"/>
              <a:ea typeface="Calibri" panose="020F0502020204030204" pitchFamily="34" charset="0"/>
              <a:cs typeface="Times New Roman" panose="02020603050405020304" pitchFamily="18" charset="0"/>
            </a:endParaRPr>
          </a:p>
          <a:p>
            <a:r>
              <a:rPr lang="da-DK" sz="1100" b="1" dirty="0">
                <a:latin typeface="KBH" panose="00000500000000000000" pitchFamily="2" charset="0"/>
                <a:ea typeface="Calibri" panose="020F0502020204030204" pitchFamily="34" charset="0"/>
                <a:cs typeface="Times New Roman" panose="02020603050405020304" pitchFamily="18" charset="0"/>
              </a:rPr>
              <a:t>Sikkerhed: </a:t>
            </a:r>
            <a:r>
              <a:rPr lang="da-DK" sz="1100" dirty="0">
                <a:latin typeface="KBH" panose="00000500000000000000" pitchFamily="2" charset="0"/>
                <a:ea typeface="Calibri" panose="020F0502020204030204" pitchFamily="34" charset="0"/>
                <a:cs typeface="Times New Roman" panose="02020603050405020304" pitchFamily="18" charset="0"/>
              </a:rPr>
              <a:t>Det er generelt sikkert at færdes i Danmark.</a:t>
            </a:r>
          </a:p>
          <a:p>
            <a:br>
              <a:rPr lang="da-DK" sz="1100" dirty="0">
                <a:effectLst/>
                <a:latin typeface="KBH" panose="00000500000000000000" pitchFamily="2" charset="0"/>
                <a:ea typeface="Calibri" panose="020F0502020204030204" pitchFamily="34" charset="0"/>
                <a:cs typeface="Times New Roman" panose="02020603050405020304" pitchFamily="18" charset="0"/>
              </a:rPr>
            </a:br>
            <a:r>
              <a:rPr lang="uk-UA" sz="1200" b="1"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Електромережа</a:t>
            </a:r>
            <a:r>
              <a:rPr lang="uk-UA" sz="12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в</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Данії</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використовується</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220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вольт</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a:t>
            </a:r>
            <a:endParaRPr lang="da-DK"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endParaRPr>
          </a:p>
          <a:p>
            <a:pPr>
              <a:lnSpc>
                <a:spcPct val="150000"/>
              </a:lnSpc>
            </a:pPr>
            <a:r>
              <a:rPr lang="da-DK" sz="1100" b="1" dirty="0">
                <a:effectLst/>
                <a:latin typeface="KBH" panose="00000500000000000000" pitchFamily="2" charset="0"/>
                <a:ea typeface="Calibri" panose="020F0502020204030204" pitchFamily="34" charset="0"/>
                <a:cs typeface="Times New Roman" panose="02020603050405020304" pitchFamily="18" charset="0"/>
              </a:rPr>
              <a:t>Strøm: </a:t>
            </a:r>
            <a:r>
              <a:rPr lang="da-DK" sz="1100" dirty="0">
                <a:effectLst/>
                <a:latin typeface="KBH" panose="00000500000000000000" pitchFamily="2" charset="0"/>
                <a:ea typeface="Calibri" panose="020F0502020204030204" pitchFamily="34" charset="0"/>
                <a:cs typeface="Times New Roman" panose="02020603050405020304" pitchFamily="18" charset="0"/>
              </a:rPr>
              <a:t>Der anvendes 220 volt i Danmark.</a:t>
            </a:r>
            <a:br>
              <a:rPr lang="da-DK" sz="1100" dirty="0">
                <a:effectLst/>
                <a:latin typeface="KBH" panose="00000500000000000000" pitchFamily="2" charset="0"/>
                <a:ea typeface="Calibri" panose="020F0502020204030204" pitchFamily="34" charset="0"/>
                <a:cs typeface="Times New Roman" panose="02020603050405020304" pitchFamily="18" charset="0"/>
              </a:rPr>
            </a:br>
            <a:r>
              <a:rPr lang="uk-UA" sz="1200" b="1"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Корупція</a:t>
            </a:r>
            <a:r>
              <a:rPr lang="uk-UA" sz="12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a:t>
            </a:r>
            <a:r>
              <a:rPr lang="uk-UA" sz="14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корупція</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в</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Данії</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неприйнятна</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a:t>
            </a:r>
            <a:endParaRPr lang="da-DK" sz="1100" dirty="0">
              <a:solidFill>
                <a:schemeClr val="accent1"/>
              </a:solidFill>
              <a:latin typeface="KBH" panose="00000500000000000000" pitchFamily="2" charset="0"/>
              <a:ea typeface="Calibri" panose="020F0502020204030204" pitchFamily="34" charset="0"/>
              <a:cs typeface="Times New Roman" panose="02020603050405020304" pitchFamily="18" charset="0"/>
            </a:endParaRPr>
          </a:p>
          <a:p>
            <a:r>
              <a:rPr lang="da-DK" sz="1100" b="1" dirty="0">
                <a:latin typeface="KBH" panose="00000500000000000000" pitchFamily="2" charset="0"/>
              </a:rPr>
              <a:t>Korruption: </a:t>
            </a:r>
            <a:r>
              <a:rPr lang="da-DK" sz="1100" dirty="0">
                <a:latin typeface="KBH" panose="00000500000000000000" pitchFamily="2" charset="0"/>
              </a:rPr>
              <a:t>Korruption accepteres ikke i Danmark.</a:t>
            </a:r>
            <a:br>
              <a:rPr lang="da-DK" sz="1100" dirty="0">
                <a:latin typeface="KBH" panose="00000500000000000000" pitchFamily="2" charset="0"/>
              </a:rPr>
            </a:br>
            <a:br>
              <a:rPr lang="da-DK" sz="1100" dirty="0">
                <a:latin typeface="KBH" panose="00000500000000000000" pitchFamily="2" charset="0"/>
              </a:rPr>
            </a:b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Більше</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інформації</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можна</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знайти</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uk-UA" sz="1100" dirty="0">
                <a:solidFill>
                  <a:schemeClr val="accent1"/>
                </a:solidFill>
                <a:effectLst/>
                <a:latin typeface="Cambria" panose="02040503050406030204" pitchFamily="18" charset="0"/>
                <a:ea typeface="Calibri" panose="020F0502020204030204" pitchFamily="34" charset="0"/>
                <a:cs typeface="Cambria" panose="02040503050406030204" pitchFamily="18" charset="0"/>
              </a:rPr>
              <a:t>тут</a:t>
            </a:r>
            <a:r>
              <a:rPr lang="uk-UA" sz="1100" dirty="0">
                <a:solidFill>
                  <a:schemeClr val="accent1"/>
                </a:solidFill>
                <a:effectLst/>
                <a:latin typeface="KBH Medium" panose="00000600000000000000" pitchFamily="2" charset="0"/>
                <a:ea typeface="Calibri" panose="020F0502020204030204" pitchFamily="34" charset="0"/>
                <a:cs typeface="Times New Roman" panose="02020603050405020304" pitchFamily="18" charset="0"/>
              </a:rPr>
              <a:t>: </a:t>
            </a:r>
            <a:r>
              <a:rPr lang="da-DK" sz="1100" dirty="0">
                <a:solidFill>
                  <a:schemeClr val="accent1"/>
                </a:solidFill>
                <a:effectLst/>
                <a:latin typeface="KBH" panose="00000500000000000000" pitchFamily="2" charset="0"/>
                <a:ea typeface="Calibri" panose="020F0502020204030204" pitchFamily="34" charset="0"/>
                <a:cs typeface="Times New Roman" panose="02020603050405020304" pitchFamily="18" charset="0"/>
              </a:rPr>
              <a:t>www.nyidanmark.dk/</a:t>
            </a:r>
          </a:p>
          <a:p>
            <a:pPr>
              <a:lnSpc>
                <a:spcPct val="150000"/>
              </a:lnSpc>
            </a:pPr>
            <a:r>
              <a:rPr lang="da-DK" sz="1100" dirty="0">
                <a:latin typeface="KBH" panose="00000500000000000000" pitchFamily="2" charset="0"/>
              </a:rPr>
              <a:t>Find evt. mere information her: </a:t>
            </a:r>
            <a:r>
              <a:rPr lang="da-DK" sz="1100" dirty="0">
                <a:solidFill>
                  <a:srgbClr val="000C2E"/>
                </a:solidFill>
                <a:latin typeface="KBH" panose="00000500000000000000" pitchFamily="2" charset="0"/>
              </a:rPr>
              <a:t>https://www.nyidanmark.dk/</a:t>
            </a:r>
          </a:p>
          <a:p>
            <a:endParaRPr lang="da-DK" sz="1100" dirty="0">
              <a:solidFill>
                <a:srgbClr val="000C2E"/>
              </a:solidFill>
              <a:latin typeface="KBH" panose="00000500000000000000" pitchFamily="2" charset="0"/>
            </a:endParaRPr>
          </a:p>
          <a:p>
            <a:endParaRPr lang="da-DK" sz="1100" dirty="0">
              <a:solidFill>
                <a:srgbClr val="000C2E"/>
              </a:solidFill>
              <a:latin typeface="KBH" panose="00000500000000000000" pitchFamily="2" charset="0"/>
            </a:endParaRPr>
          </a:p>
        </p:txBody>
      </p:sp>
      <p:pic>
        <p:nvPicPr>
          <p:cNvPr id="10" name="Billede 9">
            <a:extLst>
              <a:ext uri="{FF2B5EF4-FFF2-40B4-BE49-F238E27FC236}">
                <a16:creationId xmlns:a16="http://schemas.microsoft.com/office/drawing/2014/main" id="{94D14D65-1CB0-44E4-9148-11A6221BBA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3154" y="325926"/>
            <a:ext cx="682221" cy="710784"/>
          </a:xfrm>
          <a:prstGeom prst="rect">
            <a:avLst/>
          </a:prstGeom>
        </p:spPr>
      </p:pic>
    </p:spTree>
    <p:extLst>
      <p:ext uri="{BB962C8B-B14F-4D97-AF65-F5344CB8AC3E}">
        <p14:creationId xmlns:p14="http://schemas.microsoft.com/office/powerpoint/2010/main" val="29559000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UBGRID]" val="[SubGrid]"/>
</p:tagLst>
</file>

<file path=ppt/tags/tag10.xml><?xml version="1.0" encoding="utf-8"?>
<p:tagLst xmlns:a="http://schemas.openxmlformats.org/drawingml/2006/main" xmlns:r="http://schemas.openxmlformats.org/officeDocument/2006/relationships" xmlns:p="http://schemas.openxmlformats.org/presentationml/2006/main">
  <p:tag name="[SUBGRID]" val="[SubGrid]"/>
</p:tagLst>
</file>

<file path=ppt/tags/tag11.xml><?xml version="1.0" encoding="utf-8"?>
<p:tagLst xmlns:a="http://schemas.openxmlformats.org/drawingml/2006/main" xmlns:r="http://schemas.openxmlformats.org/officeDocument/2006/relationships" xmlns:p="http://schemas.openxmlformats.org/presentationml/2006/main">
  <p:tag name="[SUBGRID]" val="[SubGrid]"/>
</p:tagLst>
</file>

<file path=ppt/tags/tag12.xml><?xml version="1.0" encoding="utf-8"?>
<p:tagLst xmlns:a="http://schemas.openxmlformats.org/drawingml/2006/main" xmlns:r="http://schemas.openxmlformats.org/officeDocument/2006/relationships" xmlns:p="http://schemas.openxmlformats.org/presentationml/2006/main">
  <p:tag name="[SUBGRID]" val="[SubGrid]"/>
</p:tagLst>
</file>

<file path=ppt/tags/tag13.xml><?xml version="1.0" encoding="utf-8"?>
<p:tagLst xmlns:a="http://schemas.openxmlformats.org/drawingml/2006/main" xmlns:r="http://schemas.openxmlformats.org/officeDocument/2006/relationships" xmlns:p="http://schemas.openxmlformats.org/presentationml/2006/main">
  <p:tag name="[SUBGRID]" val="[SubGrid]"/>
</p:tagLst>
</file>

<file path=ppt/tags/tag2.xml><?xml version="1.0" encoding="utf-8"?>
<p:tagLst xmlns:a="http://schemas.openxmlformats.org/drawingml/2006/main" xmlns:r="http://schemas.openxmlformats.org/officeDocument/2006/relationships" xmlns:p="http://schemas.openxmlformats.org/presentationml/2006/main">
  <p:tag name="[SUBGRID]" val="[SubGrid]"/>
</p:tagLst>
</file>

<file path=ppt/tags/tag3.xml><?xml version="1.0" encoding="utf-8"?>
<p:tagLst xmlns:a="http://schemas.openxmlformats.org/drawingml/2006/main" xmlns:r="http://schemas.openxmlformats.org/officeDocument/2006/relationships" xmlns:p="http://schemas.openxmlformats.org/presentationml/2006/main">
  <p:tag name="[SUBGRID]" val="[SubGrid]"/>
</p:tagLst>
</file>

<file path=ppt/tags/tag4.xml><?xml version="1.0" encoding="utf-8"?>
<p:tagLst xmlns:a="http://schemas.openxmlformats.org/drawingml/2006/main" xmlns:r="http://schemas.openxmlformats.org/officeDocument/2006/relationships" xmlns:p="http://schemas.openxmlformats.org/presentationml/2006/main">
  <p:tag name="[SUBGRID]" val="[SubGrid]"/>
</p:tagLst>
</file>

<file path=ppt/tags/tag5.xml><?xml version="1.0" encoding="utf-8"?>
<p:tagLst xmlns:a="http://schemas.openxmlformats.org/drawingml/2006/main" xmlns:r="http://schemas.openxmlformats.org/officeDocument/2006/relationships" xmlns:p="http://schemas.openxmlformats.org/presentationml/2006/main">
  <p:tag name="[SUBGRID]" val="[SubGrid]"/>
</p:tagLst>
</file>

<file path=ppt/tags/tag6.xml><?xml version="1.0" encoding="utf-8"?>
<p:tagLst xmlns:a="http://schemas.openxmlformats.org/drawingml/2006/main" xmlns:r="http://schemas.openxmlformats.org/officeDocument/2006/relationships" xmlns:p="http://schemas.openxmlformats.org/presentationml/2006/main">
  <p:tag name="[SUBGRID]" val="[SubGrid]"/>
</p:tagLst>
</file>

<file path=ppt/tags/tag7.xml><?xml version="1.0" encoding="utf-8"?>
<p:tagLst xmlns:a="http://schemas.openxmlformats.org/drawingml/2006/main" xmlns:r="http://schemas.openxmlformats.org/officeDocument/2006/relationships" xmlns:p="http://schemas.openxmlformats.org/presentationml/2006/main">
  <p:tag name="[SUBGRID]" val="[SubGrid]"/>
</p:tagLst>
</file>

<file path=ppt/tags/tag8.xml><?xml version="1.0" encoding="utf-8"?>
<p:tagLst xmlns:a="http://schemas.openxmlformats.org/drawingml/2006/main" xmlns:r="http://schemas.openxmlformats.org/officeDocument/2006/relationships" xmlns:p="http://schemas.openxmlformats.org/presentationml/2006/main">
  <p:tag name="[SUBGRID]" val="[SubGrid]"/>
</p:tagLst>
</file>

<file path=ppt/tags/tag9.xml><?xml version="1.0" encoding="utf-8"?>
<p:tagLst xmlns:a="http://schemas.openxmlformats.org/drawingml/2006/main" xmlns:r="http://schemas.openxmlformats.org/officeDocument/2006/relationships" xmlns:p="http://schemas.openxmlformats.org/presentationml/2006/main">
  <p:tag name="[SUBGRID]" val="[SubGrid]"/>
</p:tagLst>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a:themeElements>
    <a:clrScheme name="KK 1">
      <a:dk1>
        <a:sysClr val="windowText" lastClr="000000"/>
      </a:dk1>
      <a:lt1>
        <a:sysClr val="window" lastClr="FFFFFF"/>
      </a:lt1>
      <a:dk2>
        <a:srgbClr val="0094FD"/>
      </a:dk2>
      <a:lt2>
        <a:srgbClr val="FFEA8C"/>
      </a:lt2>
      <a:accent1>
        <a:srgbClr val="D2B853"/>
      </a:accent1>
      <a:accent2>
        <a:srgbClr val="000C2E"/>
      </a:accent2>
      <a:accent3>
        <a:srgbClr val="0094FD"/>
      </a:accent3>
      <a:accent4>
        <a:srgbClr val="D72232"/>
      </a:accent4>
      <a:accent5>
        <a:srgbClr val="0DC684"/>
      </a:accent5>
      <a:accent6>
        <a:srgbClr val="7C4AFF"/>
      </a:accent6>
      <a:hlink>
        <a:srgbClr val="000C2E"/>
      </a:hlink>
      <a:folHlink>
        <a:srgbClr val="000C2E"/>
      </a:folHlink>
    </a:clrScheme>
    <a:fontScheme name="KBH Black/Medium">
      <a:majorFont>
        <a:latin typeface="KBH Black"/>
        <a:ea typeface=""/>
        <a:cs typeface=""/>
      </a:majorFont>
      <a:minorFont>
        <a:latin typeface="KBH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accent1"/>
          </a:solidFill>
        </a:ln>
      </a:spPr>
      <a:bodyPr lIns="72000" tIns="36000" rIns="72000" bIns="36000" rtlCol="0" anchor="ctr"/>
      <a:lstStyle>
        <a:defPPr algn="ctr">
          <a:defRPr sz="2000" noProof="0" dirty="0" err="1"/>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2000" dirty="0" err="1" smtClean="0"/>
        </a:defPPr>
      </a:lstStyle>
    </a:txDef>
  </a:objectDefaults>
  <a:extraClrSchemeLst/>
  <a:extLst>
    <a:ext uri="{05A4C25C-085E-4340-85A3-A5531E510DB2}">
      <thm15:themeFamily xmlns:thm15="http://schemas.microsoft.com/office/thememl/2012/main" name="KK skabelon Nyt design.potx" id="{CFBB60E3-7867-45B0-9725-AB52CF38C008}" vid="{4530CCDF-2D08-4DF8-AB6F-A8ED0A08DAA7}"/>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4540</TotalTime>
  <Words>988</Words>
  <Application>Microsoft Office PowerPoint</Application>
  <PresentationFormat>A4-papir (210 x 297 mm)</PresentationFormat>
  <Paragraphs>54</Paragraphs>
  <Slides>3</Slides>
  <Notes>0</Notes>
  <HiddenSlides>0</HiddenSlides>
  <MMClips>0</MMClips>
  <ScaleCrop>false</ScaleCrop>
  <HeadingPairs>
    <vt:vector size="6" baseType="variant">
      <vt:variant>
        <vt:lpstr>Benyttede skrifttyper</vt:lpstr>
      </vt:variant>
      <vt:variant>
        <vt:i4>9</vt:i4>
      </vt:variant>
      <vt:variant>
        <vt:lpstr>Tema</vt:lpstr>
      </vt:variant>
      <vt:variant>
        <vt:i4>2</vt:i4>
      </vt:variant>
      <vt:variant>
        <vt:lpstr>Slidetitler</vt:lpstr>
      </vt:variant>
      <vt:variant>
        <vt:i4>3</vt:i4>
      </vt:variant>
    </vt:vector>
  </HeadingPairs>
  <TitlesOfParts>
    <vt:vector size="14" baseType="lpstr">
      <vt:lpstr>Arial</vt:lpstr>
      <vt:lpstr>Calibri</vt:lpstr>
      <vt:lpstr>Calibri Light</vt:lpstr>
      <vt:lpstr>Cambria</vt:lpstr>
      <vt:lpstr>KBH</vt:lpstr>
      <vt:lpstr>KBH Black</vt:lpstr>
      <vt:lpstr>KBH Medium</vt:lpstr>
      <vt:lpstr>KBH Tekst</vt:lpstr>
      <vt:lpstr>Times New Roman</vt:lpstr>
      <vt:lpstr>Office-tema</vt:lpstr>
      <vt:lpstr>Blank</vt:lpstr>
      <vt:lpstr>PowerPoint-præsentation</vt:lpstr>
      <vt:lpstr>PowerPoint-præsentation</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Maria Louise Alkemade Bjerregaard</dc:creator>
  <cp:lastModifiedBy>Nadia Barkov Jørgensen</cp:lastModifiedBy>
  <cp:revision>4</cp:revision>
  <cp:lastPrinted>2022-03-14T09:30:56Z</cp:lastPrinted>
  <dcterms:created xsi:type="dcterms:W3CDTF">2022-03-11T11:37:09Z</dcterms:created>
  <dcterms:modified xsi:type="dcterms:W3CDTF">2024-10-01T09:30:49Z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364e81bc-b419-4e11-aafb-cec3da6010ec</vt:lpwstr>
  </property>
</Properties>
</file>