
<file path=[Content_Types].xml><?xml version="1.0" encoding="utf-8"?>
<Types xmlns="http://schemas.openxmlformats.org/package/2006/content-types">
  <Default Extension="emf" ContentType="image/x-emf"/>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1" r:id="rId4"/>
    <p:sldMasterId id="2147483814" r:id="rId5"/>
  </p:sldMasterIdLst>
  <p:notesMasterIdLst>
    <p:notesMasterId r:id="rId10"/>
  </p:notesMasterIdLst>
  <p:handoutMasterIdLst>
    <p:handoutMasterId r:id="rId11"/>
  </p:handoutMasterIdLst>
  <p:sldIdLst>
    <p:sldId id="276" r:id="rId6"/>
    <p:sldId id="282" r:id="rId7"/>
    <p:sldId id="281" r:id="rId8"/>
    <p:sldId id="280" r:id="rId9"/>
  </p:sldIdLst>
  <p:sldSz cx="12192000" cy="6858000"/>
  <p:notesSz cx="6858000" cy="9144000"/>
  <p:embeddedFontLst>
    <p:embeddedFont>
      <p:font typeface="KBH" panose="00000500000000000000" pitchFamily="2" charset="0"/>
      <p:regular r:id="rId12"/>
      <p:bold r:id="rId13"/>
      <p:italic r:id="rId14"/>
      <p:boldItalic r:id="rId15"/>
    </p:embeddedFont>
    <p:embeddedFont>
      <p:font typeface="KBH Black" panose="00000A00000000000000" pitchFamily="2" charset="0"/>
      <p:bold r:id="rId16"/>
      <p:boldItalic r:id="rId17"/>
    </p:embeddedFont>
    <p:embeddedFont>
      <p:font typeface="KBH Medium" panose="00000600000000000000" pitchFamily="2" charset="0"/>
      <p:regular r:id="rId18"/>
      <p:italic r:id="rId19"/>
    </p:embeddedFont>
    <p:embeddedFont>
      <p:font typeface="KBH Tekst" panose="00000500000000000000" pitchFamily="2"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1404B4-4F63-E475-927D-0BE86BD4251F}" name="Nicoline Lovmand Leifelt" initials="NLL" userId="S::EF8X@kk.dk::b0bcd899-859b-41e3-8f6b-206906a9cf02"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88523" autoAdjust="0"/>
  </p:normalViewPr>
  <p:slideViewPr>
    <p:cSldViewPr snapToGrid="0" showGuides="1">
      <p:cViewPr varScale="1">
        <p:scale>
          <a:sx n="119" d="100"/>
          <a:sy n="119" d="100"/>
        </p:scale>
        <p:origin x="96" y="3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10.fntdata"/><Relationship Id="rId7" Type="http://schemas.openxmlformats.org/officeDocument/2006/relationships/slide" Target="slides/slide2.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font" Target="fonts/font4.fntdata"/><Relationship Id="rId23" Type="http://schemas.openxmlformats.org/officeDocument/2006/relationships/font" Target="fonts/font12.fntdata"/><Relationship Id="rId28" Type="http://schemas.microsoft.com/office/2016/11/relationships/changesInfo" Target="changesInfos/changesInfo1.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 Kehler" userId="5be50ef5-d522-4e34-be02-908a320e664a" providerId="ADAL" clId="{33AECF4A-39A7-4120-8927-8257C1461BE6}"/>
    <pc:docChg chg="custSel modSld sldOrd">
      <pc:chgData name="Johan Kehler" userId="5be50ef5-d522-4e34-be02-908a320e664a" providerId="ADAL" clId="{33AECF4A-39A7-4120-8927-8257C1461BE6}" dt="2023-02-09T08:48:10.378" v="35" actId="20577"/>
      <pc:docMkLst>
        <pc:docMk/>
      </pc:docMkLst>
      <pc:sldChg chg="addSp delSp modSp mod ord">
        <pc:chgData name="Johan Kehler" userId="5be50ef5-d522-4e34-be02-908a320e664a" providerId="ADAL" clId="{33AECF4A-39A7-4120-8927-8257C1461BE6}" dt="2023-02-09T08:48:10.378" v="35" actId="20577"/>
        <pc:sldMkLst>
          <pc:docMk/>
          <pc:sldMk cId="1048515267" sldId="280"/>
        </pc:sldMkLst>
        <pc:spChg chg="mod">
          <ac:chgData name="Johan Kehler" userId="5be50ef5-d522-4e34-be02-908a320e664a" providerId="ADAL" clId="{33AECF4A-39A7-4120-8927-8257C1461BE6}" dt="2023-02-09T08:48:10.378" v="35" actId="20577"/>
          <ac:spMkLst>
            <pc:docMk/>
            <pc:sldMk cId="1048515267" sldId="280"/>
            <ac:spMk id="12" creationId="{13392D94-62D6-4E6C-A413-BF4C8F017759}"/>
          </ac:spMkLst>
        </pc:spChg>
        <pc:graphicFrameChg chg="add del mod modGraphic">
          <ac:chgData name="Johan Kehler" userId="5be50ef5-d522-4e34-be02-908a320e664a" providerId="ADAL" clId="{33AECF4A-39A7-4120-8927-8257C1461BE6}" dt="2023-02-09T08:46:43.380" v="4" actId="478"/>
          <ac:graphicFrameMkLst>
            <pc:docMk/>
            <pc:sldMk cId="1048515267" sldId="280"/>
            <ac:graphicFrameMk id="5" creationId="{EFF102A3-ABAE-1467-C5B0-EF5430ACB2EC}"/>
          </ac:graphicFrameMkLst>
        </pc:graphicFrameChg>
      </pc:sldChg>
      <pc:sldChg chg="modSp mod">
        <pc:chgData name="Johan Kehler" userId="5be50ef5-d522-4e34-be02-908a320e664a" providerId="ADAL" clId="{33AECF4A-39A7-4120-8927-8257C1461BE6}" dt="2023-02-09T08:47:03.295" v="10" actId="20577"/>
        <pc:sldMkLst>
          <pc:docMk/>
          <pc:sldMk cId="3489599144" sldId="281"/>
        </pc:sldMkLst>
        <pc:spChg chg="mod">
          <ac:chgData name="Johan Kehler" userId="5be50ef5-d522-4e34-be02-908a320e664a" providerId="ADAL" clId="{33AECF4A-39A7-4120-8927-8257C1461BE6}" dt="2023-02-09T08:47:03.295" v="10" actId="20577"/>
          <ac:spMkLst>
            <pc:docMk/>
            <pc:sldMk cId="3489599144" sldId="281"/>
            <ac:spMk id="12" creationId="{13392D94-62D6-4E6C-A413-BF4C8F01775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09/02/2023</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09/02/2023</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1</a:t>
            </a:fld>
            <a:endParaRPr lang="da-DK" dirty="0"/>
          </a:p>
        </p:txBody>
      </p:sp>
    </p:spTree>
    <p:extLst>
      <p:ext uri="{BB962C8B-B14F-4D97-AF65-F5344CB8AC3E}">
        <p14:creationId xmlns:p14="http://schemas.microsoft.com/office/powerpoint/2010/main" val="1577432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3</a:t>
            </a:fld>
            <a:endParaRPr lang="da-DK" dirty="0"/>
          </a:p>
        </p:txBody>
      </p:sp>
    </p:spTree>
    <p:extLst>
      <p:ext uri="{BB962C8B-B14F-4D97-AF65-F5344CB8AC3E}">
        <p14:creationId xmlns:p14="http://schemas.microsoft.com/office/powerpoint/2010/main" val="2612582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4</a:t>
            </a:fld>
            <a:endParaRPr lang="da-DK" dirty="0"/>
          </a:p>
        </p:txBody>
      </p:sp>
    </p:spTree>
    <p:extLst>
      <p:ext uri="{BB962C8B-B14F-4D97-AF65-F5344CB8AC3E}">
        <p14:creationId xmlns:p14="http://schemas.microsoft.com/office/powerpoint/2010/main" val="2249552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hvi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1" name="Subtitle 2">
            <a:extLst>
              <a:ext uri="{FF2B5EF4-FFF2-40B4-BE49-F238E27FC236}">
                <a16:creationId xmlns:a16="http://schemas.microsoft.com/office/drawing/2014/main" id="{4684F4FD-71A2-45CC-8A6E-49D5A00D180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8" name="Text Placeholder 7">
            <a:extLst>
              <a:ext uri="{FF2B5EF4-FFF2-40B4-BE49-F238E27FC236}">
                <a16:creationId xmlns:a16="http://schemas.microsoft.com/office/drawing/2014/main" id="{9E27A3F2-4381-4C6B-970B-F774BAF5193D}"/>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0" name="Text Placeholder 9">
            <a:extLst>
              <a:ext uri="{FF2B5EF4-FFF2-40B4-BE49-F238E27FC236}">
                <a16:creationId xmlns:a16="http://schemas.microsoft.com/office/drawing/2014/main" id="{24E1B11E-3EFA-4F7B-9B51-515324396448}"/>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18" name="Text Placeholder 17">
            <a:extLst>
              <a:ext uri="{FF2B5EF4-FFF2-40B4-BE49-F238E27FC236}">
                <a16:creationId xmlns:a16="http://schemas.microsoft.com/office/drawing/2014/main" id="{A1B6ED97-6CA2-43D5-84C1-C8E191DA5855}"/>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5" name="Graphic 7">
            <a:extLst>
              <a:ext uri="{FF2B5EF4-FFF2-40B4-BE49-F238E27FC236}">
                <a16:creationId xmlns:a16="http://schemas.microsoft.com/office/drawing/2014/main" id="{010810A8-8A1E-4E68-A968-35AAC01A2281}"/>
              </a:ext>
            </a:extLst>
          </p:cNvPr>
          <p:cNvSpPr/>
          <p:nvPr userDrawn="1"/>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Tree>
    <p:extLst>
      <p:ext uri="{BB962C8B-B14F-4D97-AF65-F5344CB8AC3E}">
        <p14:creationId xmlns:p14="http://schemas.microsoft.com/office/powerpoint/2010/main" val="4117087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defRPr sz="2400"/>
            </a:lvl1pPr>
            <a:lvl2pPr marL="620713" indent="-230188">
              <a:defRPr/>
            </a:lvl2pPr>
          </a:lstStyle>
          <a:p>
            <a:pPr lvl="0"/>
            <a:r>
              <a:rPr lang="da-DK" dirty="0"/>
              <a:t>Klik for at tilføje agenda punkter</a:t>
            </a:r>
          </a:p>
          <a:p>
            <a:pPr lvl="1"/>
            <a:r>
              <a:rPr lang="da-DK" dirty="0"/>
              <a:t>Second </a:t>
            </a:r>
            <a:r>
              <a:rPr lang="da-DK" dirty="0" err="1"/>
              <a:t>level</a:t>
            </a:r>
            <a:endParaRPr lang="da-DK" dirty="0"/>
          </a:p>
        </p:txBody>
      </p:sp>
    </p:spTree>
    <p:extLst>
      <p:ext uri="{BB962C8B-B14F-4D97-AF65-F5344CB8AC3E}">
        <p14:creationId xmlns:p14="http://schemas.microsoft.com/office/powerpoint/2010/main" val="1132109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mørk">
    <p:spTree>
      <p:nvGrpSpPr>
        <p:cNvPr id="1" name=""/>
        <p:cNvGrpSpPr/>
        <p:nvPr/>
      </p:nvGrpSpPr>
      <p:grpSpPr>
        <a:xfrm>
          <a:off x="0" y="0"/>
          <a:ext cx="0" cy="0"/>
          <a:chOff x="0" y="0"/>
          <a:chExt cx="0" cy="0"/>
        </a:xfrm>
      </p:grpSpPr>
      <p:sp>
        <p:nvSpPr>
          <p:cNvPr id="7" name="Mørk baggrund">
            <a:extLst>
              <a:ext uri="{FF2B5EF4-FFF2-40B4-BE49-F238E27FC236}">
                <a16:creationId xmlns:a16="http://schemas.microsoft.com/office/drawing/2014/main" id="{5AD5CF03-2716-4BA5-9C0A-662F67148BA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solidFill>
                  <a:schemeClr val="bg1"/>
                </a:solidFill>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buFont typeface="+mj-lt"/>
              <a:buAutoNum type="arabicPeriod"/>
              <a:defRPr sz="2400">
                <a:solidFill>
                  <a:schemeClr val="bg1"/>
                </a:solidFill>
              </a:defRPr>
            </a:lvl1pPr>
            <a:lvl2pPr marL="619200" indent="-230400">
              <a:defRPr>
                <a:solidFill>
                  <a:schemeClr val="bg1"/>
                </a:solidFill>
              </a:defRPr>
            </a:lvl2pPr>
          </a:lstStyle>
          <a:p>
            <a:pPr lvl="0"/>
            <a:r>
              <a:rPr lang="da-DK" dirty="0"/>
              <a:t>Klik for at tilføje agenda punkter</a:t>
            </a:r>
          </a:p>
          <a:p>
            <a:pPr lvl="1"/>
            <a:r>
              <a:rPr lang="da-DK" dirty="0"/>
              <a:t>Second </a:t>
            </a:r>
            <a:r>
              <a:rPr lang="da-DK" dirty="0" err="1"/>
              <a:t>level</a:t>
            </a:r>
            <a:endParaRPr lang="da-DK" dirty="0"/>
          </a:p>
        </p:txBody>
      </p:sp>
      <p:sp>
        <p:nvSpPr>
          <p:cNvPr id="9" name="TextBox 8">
            <a:extLst>
              <a:ext uri="{FF2B5EF4-FFF2-40B4-BE49-F238E27FC236}">
                <a16:creationId xmlns:a16="http://schemas.microsoft.com/office/drawing/2014/main" id="{9B34E782-FCE1-4223-B963-3FB009D942A3}"/>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1963954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t/skilleside hvi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399"/>
            <a:ext cx="10752002" cy="3240000"/>
          </a:xfrm>
        </p:spPr>
        <p:txBody>
          <a:bodyPr anchor="t" anchorCtr="0"/>
          <a:lstStyle>
            <a:lvl1pPr>
              <a:lnSpc>
                <a:spcPct val="90000"/>
              </a:lnSpc>
              <a:defRPr sz="4500">
                <a:solidFill>
                  <a:srgbClr val="000C2E"/>
                </a:solidFill>
              </a:defRPr>
            </a:lvl1pPr>
          </a:lstStyle>
          <a:p>
            <a:r>
              <a:rPr lang="da-DK" noProof="0" dirty="0"/>
              <a:t>Klik for at tilføje titel</a:t>
            </a:r>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
        <p:nvSpPr>
          <p:cNvPr id="3" name="Date Placeholder 2">
            <a:extLst>
              <a:ext uri="{FF2B5EF4-FFF2-40B4-BE49-F238E27FC236}">
                <a16:creationId xmlns:a16="http://schemas.microsoft.com/office/drawing/2014/main" id="{534CCD90-1944-4905-B643-649FADC8AAA5}"/>
              </a:ext>
            </a:extLst>
          </p:cNvPr>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7" name="SD_FLD_PresentationTitle">
            <a:extLst>
              <a:ext uri="{FF2B5EF4-FFF2-40B4-BE49-F238E27FC236}">
                <a16:creationId xmlns:a16="http://schemas.microsoft.com/office/drawing/2014/main" id="{0A1B639C-198A-476D-B365-AE3F9BFE1DC3}"/>
              </a:ext>
            </a:extLst>
          </p:cNvPr>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10" name="Slide Number Placeholder 9">
            <a:extLst>
              <a:ext uri="{FF2B5EF4-FFF2-40B4-BE49-F238E27FC236}">
                <a16:creationId xmlns:a16="http://schemas.microsoft.com/office/drawing/2014/main" id="{2715E2E9-557F-4202-BA67-139A65D03600}"/>
              </a:ext>
            </a:extLst>
          </p:cNvPr>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121266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tat/skilleside blå">
    <p:spTree>
      <p:nvGrpSpPr>
        <p:cNvPr id="1" name=""/>
        <p:cNvGrpSpPr/>
        <p:nvPr/>
      </p:nvGrpSpPr>
      <p:grpSpPr>
        <a:xfrm>
          <a:off x="0" y="0"/>
          <a:ext cx="0" cy="0"/>
          <a:chOff x="0" y="0"/>
          <a:chExt cx="0" cy="0"/>
        </a:xfrm>
      </p:grpSpPr>
      <p:sp>
        <p:nvSpPr>
          <p:cNvPr id="8" name="Baggrund mørk">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1"/>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33CBB6A6-23EA-4F4B-B9FD-8994EF63F7D5}"/>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70538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tat/skilleside hvid/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Tree>
    <p:extLst>
      <p:ext uri="{BB962C8B-B14F-4D97-AF65-F5344CB8AC3E}">
        <p14:creationId xmlns:p14="http://schemas.microsoft.com/office/powerpoint/2010/main" val="2228350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tat/skilleside mørk/ly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442186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skilleside lys/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FD61A9E3-0AAD-4CBD-B3C1-4C6ACE3B9B21}"/>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Tree>
    <p:extLst>
      <p:ext uri="{BB962C8B-B14F-4D97-AF65-F5344CB8AC3E}">
        <p14:creationId xmlns:p14="http://schemas.microsoft.com/office/powerpoint/2010/main" val="3200726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og indhold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10752002"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 name="Date_GeneralDate"/>
          <p:cNvSpPr>
            <a:spLocks noGrp="1"/>
          </p:cNvSpPr>
          <p:nvPr>
            <p:ph type="dt" sz="half" idx="10"/>
          </p:nvPr>
        </p:nvSpPr>
        <p:spPr/>
        <p:txBody>
          <a:bodyPr/>
          <a:lstStyle/>
          <a:p>
            <a:endParaRPr lang="da-DK" noProof="0" dirty="0"/>
          </a:p>
        </p:txBody>
      </p:sp>
      <p:sp>
        <p:nvSpPr>
          <p:cNvPr id="5" name="SD_FLD_PresentationTitle"/>
          <p:cNvSpPr>
            <a:spLocks noGrp="1"/>
          </p:cNvSpPr>
          <p:nvPr>
            <p:ph type="ftr" sz="quarter" idx="11"/>
          </p:nvPr>
        </p:nvSpPr>
        <p:spPr/>
        <p:txBody>
          <a:bodyPr/>
          <a:lstStyle/>
          <a:p>
            <a:r>
              <a:rPr lang="da-DK" noProof="0" dirty="0"/>
              <a:t>Sidehoved</a:t>
            </a:r>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2462055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e indhold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10752002" cy="893928"/>
          </a:xfrm>
        </p:spPr>
        <p:txBody>
          <a:bodyPr/>
          <a:lstStyle>
            <a:lvl1pPr>
              <a:defRPr/>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a:lvl1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063043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hold og 2/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3344400"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4424400" y="0"/>
            <a:ext cx="7767600" cy="6858000"/>
          </a:xfrm>
        </p:spPr>
        <p:txBody>
          <a:bodyPr tIns="36000"/>
          <a:lstStyle>
            <a:lvl1pPr marL="0" indent="0" algn="ctr">
              <a:buNone/>
              <a:defRPr/>
            </a:lvl1pPr>
          </a:lstStyle>
          <a:p>
            <a:r>
              <a:rPr lang="da-DK"/>
              <a:t>Klik på ikonet for at tilføje et billede</a:t>
            </a:r>
          </a:p>
        </p:txBody>
      </p:sp>
      <p:sp>
        <p:nvSpPr>
          <p:cNvPr id="9" name="Date_GeneralDate">
            <a:extLst>
              <a:ext uri="{FF2B5EF4-FFF2-40B4-BE49-F238E27FC236}">
                <a16:creationId xmlns:a16="http://schemas.microsoft.com/office/drawing/2014/main" id="{7A3DA441-2DEB-4514-AAC8-CF11F3E1E8B9}"/>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0" name="FLD_PresentationTitle">
            <a:extLst>
              <a:ext uri="{FF2B5EF4-FFF2-40B4-BE49-F238E27FC236}">
                <a16:creationId xmlns:a16="http://schemas.microsoft.com/office/drawing/2014/main" id="{45313C7E-88CA-4F1A-B38E-6BE726A7542D}"/>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1" name="Slide Number Placeholder 5">
            <a:extLst>
              <a:ext uri="{FF2B5EF4-FFF2-40B4-BE49-F238E27FC236}">
                <a16:creationId xmlns:a16="http://schemas.microsoft.com/office/drawing/2014/main" id="{375DF70B-4895-4E76-B8EF-32B6EE62971C}"/>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2018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A8F5DFB3-8199-4CB6-9066-2BB37E46567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5" name="Graphic 7">
            <a:extLst>
              <a:ext uri="{FF2B5EF4-FFF2-40B4-BE49-F238E27FC236}">
                <a16:creationId xmlns:a16="http://schemas.microsoft.com/office/drawing/2014/main" id="{A2506A83-7F56-4B42-B699-2119B672DFA1}"/>
              </a:ext>
            </a:extLst>
          </p:cNvPr>
          <p:cNvSpPr/>
          <p:nvPr userDrawn="1"/>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dirty="0"/>
          </a:p>
        </p:txBody>
      </p:sp>
      <p:sp>
        <p:nvSpPr>
          <p:cNvPr id="12" name="Date_GeneralDate">
            <a:extLst>
              <a:ext uri="{FF2B5EF4-FFF2-40B4-BE49-F238E27FC236}">
                <a16:creationId xmlns:a16="http://schemas.microsoft.com/office/drawing/2014/main" id="{B98C9C42-90FD-450B-BFF8-46B74DF1894A}"/>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96082EB3-5080-42D3-A152-5B8B1FC97786}"/>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FD5A722A-DCEE-49E6-BB44-6F3079BE66FB}"/>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22" name="Text Placeholder 7">
            <a:extLst>
              <a:ext uri="{FF2B5EF4-FFF2-40B4-BE49-F238E27FC236}">
                <a16:creationId xmlns:a16="http://schemas.microsoft.com/office/drawing/2014/main" id="{DCE89EFC-8997-4F51-A888-D563A6C36C4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08E5ED6-3D56-4788-93B6-332204188DC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7657689-90E8-4FD6-8984-F6AB4680D26D}"/>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Tree>
    <p:extLst>
      <p:ext uri="{BB962C8B-B14F-4D97-AF65-F5344CB8AC3E}">
        <p14:creationId xmlns:p14="http://schemas.microsoft.com/office/powerpoint/2010/main" val="3397395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70943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91089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tort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36000" anchor="t" anchorCtr="0"/>
          <a:lstStyle>
            <a:lvl1pPr marL="0" indent="0" algn="ctr">
              <a:buNone/>
              <a:defRPr sz="1600"/>
            </a:lvl1pPr>
          </a:lstStyle>
          <a:p>
            <a:r>
              <a:rPr lang="da-DK" noProof="0" dirty="0"/>
              <a:t>Klik på denne pladsholder og indsæt baggrundsbillede</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463432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el og baggrund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1">
              <a:lumMod val="95000"/>
            </a:schemeClr>
          </a:solidFill>
        </p:spPr>
        <p:txBody>
          <a:bodyPr tIns="36000" anchor="t" anchorCtr="0"/>
          <a:lstStyle>
            <a:lvl1pPr marL="0" indent="0" algn="ctr">
              <a:buNone/>
              <a:defRPr sz="1600"/>
            </a:lvl1pPr>
          </a:lstStyle>
          <a:p>
            <a:r>
              <a:rPr lang="da-DK" noProof="0" dirty="0"/>
              <a:t>Klik på denne pladsholder og indsæt baggrundsbillede</a:t>
            </a:r>
          </a:p>
        </p:txBody>
      </p:sp>
      <p:sp>
        <p:nvSpPr>
          <p:cNvPr id="2" name="Title 1"/>
          <p:cNvSpPr>
            <a:spLocks noGrp="1"/>
          </p:cNvSpPr>
          <p:nvPr>
            <p:ph type="title" hasCustomPrompt="1"/>
          </p:nvPr>
        </p:nvSpPr>
        <p:spPr>
          <a:xfrm>
            <a:off x="719998" y="949689"/>
            <a:ext cx="10752002" cy="4328894"/>
          </a:xfrm>
        </p:spPr>
        <p:txBody>
          <a:bodyPr>
            <a:normAutofit/>
          </a:bodyPr>
          <a:lstStyle>
            <a:lvl1pPr>
              <a:defRPr sz="13000">
                <a:solidFill>
                  <a:schemeClr val="bg1"/>
                </a:solidFill>
              </a:defRPr>
            </a:lvl1pPr>
          </a:lstStyle>
          <a:p>
            <a:r>
              <a:rPr lang="da-DK" noProof="0" dirty="0"/>
              <a:t>Indsæt titel</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383697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o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3346444" cy="5418000"/>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8125558" y="720000"/>
            <a:ext cx="3346444" cy="5418000"/>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191064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720000" y="2192138"/>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2799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i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20000"/>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3603626"/>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720000"/>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Text Placeholder 13">
            <a:extLst>
              <a:ext uri="{FF2B5EF4-FFF2-40B4-BE49-F238E27FC236}">
                <a16:creationId xmlns:a16="http://schemas.microsoft.com/office/drawing/2014/main" id="{35BA7BD3-EF06-4551-A428-51A46E5A897E}"/>
              </a:ext>
            </a:extLst>
          </p:cNvPr>
          <p:cNvSpPr>
            <a:spLocks noGrp="1"/>
          </p:cNvSpPr>
          <p:nvPr>
            <p:ph type="body" sz="quarter" idx="17" hasCustomPrompt="1"/>
          </p:nvPr>
        </p:nvSpPr>
        <p:spPr>
          <a:xfrm>
            <a:off x="8125559" y="3603626"/>
            <a:ext cx="3346442"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052411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ekstboks mørk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7052888" cy="5418000"/>
          </a:xfrm>
          <a:solidFill>
            <a:schemeClr val="tx2"/>
          </a:solidFill>
        </p:spPr>
        <p:txBody>
          <a:bodyPr lIns="360000" tIns="342000" rIns="360000" bIns="34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6666</a:t>
            </a:r>
          </a:p>
          <a:p>
            <a:pPr lvl="6"/>
            <a:r>
              <a:rPr lang="da-DK" dirty="0"/>
              <a:t>777</a:t>
            </a:r>
          </a:p>
          <a:p>
            <a:pPr lvl="7"/>
            <a:r>
              <a:rPr lang="da-DK" dirty="0"/>
              <a:t>8888</a:t>
            </a:r>
          </a:p>
          <a:p>
            <a:pPr lvl="8"/>
            <a:r>
              <a:rPr lang="da-DK" dirty="0"/>
              <a:t>9999</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69125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endParaRPr lang="da-DK" dirty="0"/>
          </a:p>
        </p:txBody>
      </p:sp>
      <p:sp>
        <p:nvSpPr>
          <p:cNvPr id="4" name="SD_FLD_PresentationTitle"/>
          <p:cNvSpPr>
            <a:spLocks noGrp="1"/>
          </p:cNvSpPr>
          <p:nvPr>
            <p:ph type="ftr" sz="quarter" idx="11"/>
          </p:nvPr>
        </p:nvSpPr>
        <p:spPr/>
        <p:txBody>
          <a:bodyPr/>
          <a:lstStyle/>
          <a:p>
            <a:r>
              <a:rPr lang="da-DK" dirty="0"/>
              <a:t>Sidehoved</a:t>
            </a:r>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6436814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_GeneralDate"/>
          <p:cNvSpPr>
            <a:spLocks noGrp="1"/>
          </p:cNvSpPr>
          <p:nvPr>
            <p:ph type="dt" sz="half" idx="10"/>
          </p:nvPr>
        </p:nvSpPr>
        <p:spPr/>
        <p:txBody>
          <a:bodyPr/>
          <a:lstStyle/>
          <a:p>
            <a:endParaRPr lang="da-DK" dirty="0"/>
          </a:p>
        </p:txBody>
      </p:sp>
      <p:sp>
        <p:nvSpPr>
          <p:cNvPr id="3" name="SD_FLD_PresentationTitle"/>
          <p:cNvSpPr>
            <a:spLocks noGrp="1"/>
          </p:cNvSpPr>
          <p:nvPr>
            <p:ph type="ftr" sz="quarter" idx="11"/>
          </p:nvPr>
        </p:nvSpPr>
        <p:spPr/>
        <p:txBody>
          <a:bodyPr/>
          <a:lstStyle/>
          <a:p>
            <a:r>
              <a:rPr lang="da-DK" dirty="0"/>
              <a:t>Sidehoved</a:t>
            </a:r>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2673868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lyst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4" name="Subtitle 2">
            <a:extLst>
              <a:ext uri="{FF2B5EF4-FFF2-40B4-BE49-F238E27FC236}">
                <a16:creationId xmlns:a16="http://schemas.microsoft.com/office/drawing/2014/main" id="{12CF0303-FAD9-4C99-AED3-D04BAD578B3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7" name="Text Placeholder 7">
            <a:extLst>
              <a:ext uri="{FF2B5EF4-FFF2-40B4-BE49-F238E27FC236}">
                <a16:creationId xmlns:a16="http://schemas.microsoft.com/office/drawing/2014/main" id="{BFFBCE6F-028A-4617-B072-71A0FA0A4748}"/>
              </a:ext>
            </a:extLst>
          </p:cNvPr>
          <p:cNvSpPr>
            <a:spLocks noGrp="1"/>
          </p:cNvSpPr>
          <p:nvPr>
            <p:ph type="body" sz="quarter" idx="19"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9075BC39-D207-4CA1-857E-6EA19E26C9FB}"/>
              </a:ext>
            </a:extLst>
          </p:cNvPr>
          <p:cNvSpPr>
            <a:spLocks noGrp="1"/>
          </p:cNvSpPr>
          <p:nvPr>
            <p:ph type="body" sz="quarter" idx="20"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DAD6F774-1095-47B8-92F2-C3F93E18A6AD}"/>
              </a:ext>
            </a:extLst>
          </p:cNvPr>
          <p:cNvSpPr>
            <a:spLocks noGrp="1"/>
          </p:cNvSpPr>
          <p:nvPr>
            <p:ph type="body" sz="quarter" idx="21"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3" name="Text Placeholder 22">
            <a:extLst>
              <a:ext uri="{FF2B5EF4-FFF2-40B4-BE49-F238E27FC236}">
                <a16:creationId xmlns:a16="http://schemas.microsoft.com/office/drawing/2014/main" id="{114CE8CE-0AFB-48E8-822A-C0D496286A8F}"/>
              </a:ext>
            </a:extLst>
          </p:cNvPr>
          <p:cNvSpPr>
            <a:spLocks noGrp="1"/>
          </p:cNvSpPr>
          <p:nvPr>
            <p:ph type="body" sz="quarter" idx="22" hasCustomPrompt="1"/>
          </p:nvPr>
        </p:nvSpPr>
        <p:spPr>
          <a:xfrm>
            <a:off x="10443600" y="5068884"/>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accent2"/>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Tree>
    <p:extLst>
      <p:ext uri="{BB962C8B-B14F-4D97-AF65-F5344CB8AC3E}">
        <p14:creationId xmlns:p14="http://schemas.microsoft.com/office/powerpoint/2010/main" val="7687266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apport: To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0675-C315-4700-B9B7-A5AB773CA2BB}"/>
              </a:ext>
            </a:extLst>
          </p:cNvPr>
          <p:cNvSpPr>
            <a:spLocks noGrp="1"/>
          </p:cNvSpPr>
          <p:nvPr>
            <p:ph type="title" hasCustomPrompt="1"/>
          </p:nvPr>
        </p:nvSpPr>
        <p:spPr>
          <a:xfrm>
            <a:off x="719998" y="894268"/>
            <a:ext cx="5194800" cy="850742"/>
          </a:xfrm>
        </p:spPr>
        <p:txBody>
          <a:bodyPr/>
          <a:lstStyle>
            <a:lvl1pPr>
              <a:defRPr sz="2000"/>
            </a:lvl1pPr>
          </a:lstStyle>
          <a:p>
            <a:r>
              <a:rPr lang="da-DK" dirty="0"/>
              <a:t>Klik for at tilføje titel</a:t>
            </a:r>
          </a:p>
        </p:txBody>
      </p:sp>
      <p:sp>
        <p:nvSpPr>
          <p:cNvPr id="3" name="Content Placeholder 2"/>
          <p:cNvSpPr>
            <a:spLocks noGrp="1"/>
          </p:cNvSpPr>
          <p:nvPr>
            <p:ph idx="1" hasCustomPrompt="1"/>
          </p:nvPr>
        </p:nvSpPr>
        <p:spPr>
          <a:xfrm>
            <a:off x="719997" y="2192138"/>
            <a:ext cx="5196199" cy="3945862"/>
          </a:xfrm>
        </p:spPr>
        <p:txBody>
          <a:bodyPr/>
          <a:lstStyle>
            <a:lvl1pPr>
              <a:defRPr sz="1200">
                <a:latin typeface="KBH Tekst" panose="00000500000000000000" pitchFamily="2" charset="0"/>
              </a:defRPr>
            </a:lvl1pPr>
            <a:lvl2pPr marL="371475" indent="-179388">
              <a:defRPr sz="1200">
                <a:latin typeface="KBH Tekst" panose="00000500000000000000" pitchFamily="2" charset="0"/>
              </a:defRPr>
            </a:lvl2pPr>
            <a:lvl3pPr marL="544513" indent="-163513">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err="1"/>
              <a:t>Sixth</a:t>
            </a:r>
            <a:r>
              <a:rPr lang="da-DK" noProof="0" dirty="0"/>
              <a:t> </a:t>
            </a:r>
            <a:r>
              <a:rPr lang="da-DK" noProof="0" dirty="0" err="1"/>
              <a:t>level</a:t>
            </a:r>
            <a:endParaRPr lang="da-DK" noProof="0" dirty="0"/>
          </a:p>
          <a:p>
            <a:pPr lvl="6"/>
            <a:r>
              <a:rPr lang="da-DK" noProof="0" dirty="0" err="1"/>
              <a:t>Seventh</a:t>
            </a:r>
            <a:r>
              <a:rPr lang="da-DK" noProof="0" dirty="0"/>
              <a:t> </a:t>
            </a:r>
            <a:r>
              <a:rPr lang="da-DK" noProof="0" dirty="0" err="1"/>
              <a:t>level</a:t>
            </a:r>
            <a:endParaRPr lang="da-DK" noProof="0" dirty="0"/>
          </a:p>
          <a:p>
            <a:pPr lvl="7"/>
            <a:r>
              <a:rPr lang="da-DK" noProof="0" dirty="0" err="1"/>
              <a:t>Eight</a:t>
            </a:r>
            <a:r>
              <a:rPr lang="da-DK" noProof="0" dirty="0"/>
              <a:t> </a:t>
            </a:r>
            <a:r>
              <a:rPr lang="da-DK" noProof="0" dirty="0" err="1"/>
              <a:t>level</a:t>
            </a:r>
            <a:endParaRPr lang="da-DK" noProof="0" dirty="0"/>
          </a:p>
          <a:p>
            <a:pPr lvl="8"/>
            <a:r>
              <a:rPr lang="da-DK" noProof="0" dirty="0"/>
              <a:t>Ninth</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6275800" y="2192400"/>
            <a:ext cx="51962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Date_GeneralDate">
            <a:extLst>
              <a:ext uri="{FF2B5EF4-FFF2-40B4-BE49-F238E27FC236}">
                <a16:creationId xmlns:a16="http://schemas.microsoft.com/office/drawing/2014/main" id="{1E57683A-B89A-4C49-94F5-D6FE2971887C}"/>
              </a:ext>
            </a:extLst>
          </p:cNvPr>
          <p:cNvSpPr>
            <a:spLocks noGrp="1"/>
          </p:cNvSpPr>
          <p:nvPr>
            <p:ph type="dt" sz="half" idx="10"/>
          </p:nvPr>
        </p:nvSpPr>
        <p:spPr>
          <a:xfrm>
            <a:off x="8659422" y="310327"/>
            <a:ext cx="2401755" cy="180000"/>
          </a:xfrm>
        </p:spPr>
        <p:txBody>
          <a:bodyPr/>
          <a:lstStyle/>
          <a:p>
            <a:endParaRPr lang="da-DK" noProof="0" dirty="0"/>
          </a:p>
        </p:txBody>
      </p:sp>
      <p:sp>
        <p:nvSpPr>
          <p:cNvPr id="10" name="Slide Number Placeholder 5">
            <a:extLst>
              <a:ext uri="{FF2B5EF4-FFF2-40B4-BE49-F238E27FC236}">
                <a16:creationId xmlns:a16="http://schemas.microsoft.com/office/drawing/2014/main" id="{B0C0F55C-0196-46B3-A323-46BEB6056D64}"/>
              </a:ext>
            </a:extLst>
          </p:cNvPr>
          <p:cNvSpPr>
            <a:spLocks noGrp="1"/>
          </p:cNvSpPr>
          <p:nvPr>
            <p:ph type="sldNum" sz="quarter" idx="12"/>
          </p:nvPr>
        </p:nvSpPr>
        <p:spPr>
          <a:xfrm>
            <a:off x="11077081" y="310327"/>
            <a:ext cx="394920" cy="180000"/>
          </a:xfrm>
        </p:spPr>
        <p:txBody>
          <a:bodyPr/>
          <a:lstStyle/>
          <a:p>
            <a:fld id="{859873C9-BF5D-4A9A-BB31-45BBB7BABAF7}" type="slidenum">
              <a:rPr lang="da-DK" noProof="0" smtClean="0"/>
              <a:t>‹nr.›</a:t>
            </a:fld>
            <a:endParaRPr lang="da-DK" noProof="0" dirty="0"/>
          </a:p>
        </p:txBody>
      </p:sp>
      <p:sp>
        <p:nvSpPr>
          <p:cNvPr id="12" name="SD_FLD_PresentationTitle">
            <a:extLst>
              <a:ext uri="{FF2B5EF4-FFF2-40B4-BE49-F238E27FC236}">
                <a16:creationId xmlns:a16="http://schemas.microsoft.com/office/drawing/2014/main" id="{0E1D2869-881F-4A30-85CD-63C245E1C06D}"/>
              </a:ext>
            </a:extLst>
          </p:cNvPr>
          <p:cNvSpPr>
            <a:spLocks noGrp="1"/>
          </p:cNvSpPr>
          <p:nvPr>
            <p:ph type="ftr" sz="quarter" idx="11"/>
          </p:nvPr>
        </p:nvSpPr>
        <p:spPr>
          <a:xfrm>
            <a:off x="4424000" y="310327"/>
            <a:ext cx="4097593" cy="180000"/>
          </a:xfrm>
        </p:spPr>
        <p:txBody>
          <a:bodyPr/>
          <a:lstStyle/>
          <a:p>
            <a:r>
              <a:rPr lang="da-DK" noProof="0" dirty="0"/>
              <a:t>Sidehoved</a:t>
            </a:r>
          </a:p>
        </p:txBody>
      </p:sp>
    </p:spTree>
    <p:extLst>
      <p:ext uri="{BB962C8B-B14F-4D97-AF65-F5344CB8AC3E}">
        <p14:creationId xmlns:p14="http://schemas.microsoft.com/office/powerpoint/2010/main" val="3259867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apport: T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12417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apport: Fire indhold vertik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3498382"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9053700" y="2192399"/>
            <a:ext cx="2418300" cy="39491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8033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apport: Fire indhold horis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6276041"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211341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4424400" y="21924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0" name="Content Placeholder 15">
            <a:extLst>
              <a:ext uri="{FF2B5EF4-FFF2-40B4-BE49-F238E27FC236}">
                <a16:creationId xmlns:a16="http://schemas.microsoft.com/office/drawing/2014/main" id="{8A779418-EA1C-402E-8FE9-04BF21BF1288}"/>
              </a:ext>
            </a:extLst>
          </p:cNvPr>
          <p:cNvSpPr>
            <a:spLocks noGrp="1"/>
          </p:cNvSpPr>
          <p:nvPr>
            <p:ph sz="quarter" idx="19" hasCustomPrompt="1"/>
          </p:nvPr>
        </p:nvSpPr>
        <p:spPr>
          <a:xfrm>
            <a:off x="4424400" y="43469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7" name="Content Placeholder 16">
            <a:extLst>
              <a:ext uri="{FF2B5EF4-FFF2-40B4-BE49-F238E27FC236}">
                <a16:creationId xmlns:a16="http://schemas.microsoft.com/office/drawing/2014/main" id="{ACB9BD8A-549C-46D6-8DF3-8D5B50A83395}"/>
              </a:ext>
            </a:extLst>
          </p:cNvPr>
          <p:cNvSpPr>
            <a:spLocks noGrp="1"/>
          </p:cNvSpPr>
          <p:nvPr>
            <p:ph sz="quarter" idx="23" hasCustomPrompt="1"/>
          </p:nvPr>
        </p:nvSpPr>
        <p:spPr>
          <a:xfrm>
            <a:off x="8127602" y="2192400"/>
            <a:ext cx="3344398"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9" name="Content Placeholder 18">
            <a:extLst>
              <a:ext uri="{FF2B5EF4-FFF2-40B4-BE49-F238E27FC236}">
                <a16:creationId xmlns:a16="http://schemas.microsoft.com/office/drawing/2014/main" id="{48639A0C-5FD1-4E6D-AC45-D97BFF484704}"/>
              </a:ext>
            </a:extLst>
          </p:cNvPr>
          <p:cNvSpPr>
            <a:spLocks noGrp="1"/>
          </p:cNvSpPr>
          <p:nvPr>
            <p:ph sz="quarter" idx="24" hasCustomPrompt="1"/>
          </p:nvPr>
        </p:nvSpPr>
        <p:spPr>
          <a:xfrm>
            <a:off x="8127602" y="4346999"/>
            <a:ext cx="3344398"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699859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apport: Ott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3499200"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34992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6">
            <a:extLst>
              <a:ext uri="{FF2B5EF4-FFF2-40B4-BE49-F238E27FC236}">
                <a16:creationId xmlns:a16="http://schemas.microsoft.com/office/drawing/2014/main" id="{B2917A20-9A14-4A88-B799-05327B9EBDEE}"/>
              </a:ext>
            </a:extLst>
          </p:cNvPr>
          <p:cNvSpPr>
            <a:spLocks noGrp="1"/>
          </p:cNvSpPr>
          <p:nvPr>
            <p:ph sz="quarter" idx="23" hasCustomPrompt="1"/>
          </p:nvPr>
        </p:nvSpPr>
        <p:spPr>
          <a:xfrm>
            <a:off x="6274800" y="2192400"/>
            <a:ext cx="241848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4" name="Content Placeholder 18">
            <a:extLst>
              <a:ext uri="{FF2B5EF4-FFF2-40B4-BE49-F238E27FC236}">
                <a16:creationId xmlns:a16="http://schemas.microsoft.com/office/drawing/2014/main" id="{B3711F40-BEA7-48C1-AEBB-C27EBAB6E411}"/>
              </a:ext>
            </a:extLst>
          </p:cNvPr>
          <p:cNvSpPr>
            <a:spLocks noGrp="1"/>
          </p:cNvSpPr>
          <p:nvPr>
            <p:ph sz="quarter" idx="24" hasCustomPrompt="1"/>
          </p:nvPr>
        </p:nvSpPr>
        <p:spPr>
          <a:xfrm>
            <a:off x="6274800" y="4346999"/>
            <a:ext cx="2418480"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21" name="Content Placeholder 20">
            <a:extLst>
              <a:ext uri="{FF2B5EF4-FFF2-40B4-BE49-F238E27FC236}">
                <a16:creationId xmlns:a16="http://schemas.microsoft.com/office/drawing/2014/main" id="{7ACBB5A9-99A6-4806-8AFF-8B50DD841B99}"/>
              </a:ext>
            </a:extLst>
          </p:cNvPr>
          <p:cNvSpPr>
            <a:spLocks noGrp="1"/>
          </p:cNvSpPr>
          <p:nvPr>
            <p:ph sz="quarter" idx="29" hasCustomPrompt="1"/>
          </p:nvPr>
        </p:nvSpPr>
        <p:spPr>
          <a:xfrm>
            <a:off x="9054000" y="2192400"/>
            <a:ext cx="241830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3" name="Content Placeholder 22">
            <a:extLst>
              <a:ext uri="{FF2B5EF4-FFF2-40B4-BE49-F238E27FC236}">
                <a16:creationId xmlns:a16="http://schemas.microsoft.com/office/drawing/2014/main" id="{E2F627CA-639B-47B1-A5E4-A4CDD045B183}"/>
              </a:ext>
            </a:extLst>
          </p:cNvPr>
          <p:cNvSpPr>
            <a:spLocks noGrp="1"/>
          </p:cNvSpPr>
          <p:nvPr>
            <p:ph sz="quarter" idx="30" hasCustomPrompt="1"/>
          </p:nvPr>
        </p:nvSpPr>
        <p:spPr>
          <a:xfrm>
            <a:off x="90540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609252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UK_Forside hvi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1" name="Subtitle 2">
            <a:extLst>
              <a:ext uri="{FF2B5EF4-FFF2-40B4-BE49-F238E27FC236}">
                <a16:creationId xmlns:a16="http://schemas.microsoft.com/office/drawing/2014/main" id="{4684F4FD-71A2-45CC-8A6E-49D5A00D180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8" name="Text Placeholder 7">
            <a:extLst>
              <a:ext uri="{FF2B5EF4-FFF2-40B4-BE49-F238E27FC236}">
                <a16:creationId xmlns:a16="http://schemas.microsoft.com/office/drawing/2014/main" id="{9E27A3F2-4381-4C6B-970B-F774BAF5193D}"/>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0" name="Text Placeholder 9">
            <a:extLst>
              <a:ext uri="{FF2B5EF4-FFF2-40B4-BE49-F238E27FC236}">
                <a16:creationId xmlns:a16="http://schemas.microsoft.com/office/drawing/2014/main" id="{24E1B11E-3EFA-4F7B-9B51-515324396448}"/>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18" name="Text Placeholder 17">
            <a:extLst>
              <a:ext uri="{FF2B5EF4-FFF2-40B4-BE49-F238E27FC236}">
                <a16:creationId xmlns:a16="http://schemas.microsoft.com/office/drawing/2014/main" id="{A1B6ED97-6CA2-43D5-84C1-C8E191DA5855}"/>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2" name="Freeform 5">
            <a:extLst>
              <a:ext uri="{FF2B5EF4-FFF2-40B4-BE49-F238E27FC236}">
                <a16:creationId xmlns:a16="http://schemas.microsoft.com/office/drawing/2014/main" id="{5370CC76-BC33-4266-AB4D-7BA76C8F43B1}"/>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42110875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UK_Forside 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A8F5DFB3-8199-4CB6-9066-2BB37E46567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2" name="Date_GeneralDate">
            <a:extLst>
              <a:ext uri="{FF2B5EF4-FFF2-40B4-BE49-F238E27FC236}">
                <a16:creationId xmlns:a16="http://schemas.microsoft.com/office/drawing/2014/main" id="{B98C9C42-90FD-450B-BFF8-46B74DF1894A}"/>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96082EB3-5080-42D3-A152-5B8B1FC97786}"/>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FD5A722A-DCEE-49E6-BB44-6F3079BE66FB}"/>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22" name="Text Placeholder 7">
            <a:extLst>
              <a:ext uri="{FF2B5EF4-FFF2-40B4-BE49-F238E27FC236}">
                <a16:creationId xmlns:a16="http://schemas.microsoft.com/office/drawing/2014/main" id="{DCE89EFC-8997-4F51-A888-D563A6C36C4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08E5ED6-3D56-4788-93B6-332204188DC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7657689-90E8-4FD6-8984-F6AB4680D26D}"/>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6" name="Freeform 5">
            <a:extLst>
              <a:ext uri="{FF2B5EF4-FFF2-40B4-BE49-F238E27FC236}">
                <a16:creationId xmlns:a16="http://schemas.microsoft.com/office/drawing/2014/main" id="{FF08C7C2-1250-4E95-836F-DF8697DA3072}"/>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8969060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UK_Forside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lyst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4" name="Subtitle 2">
            <a:extLst>
              <a:ext uri="{FF2B5EF4-FFF2-40B4-BE49-F238E27FC236}">
                <a16:creationId xmlns:a16="http://schemas.microsoft.com/office/drawing/2014/main" id="{12CF0303-FAD9-4C99-AED3-D04BAD578B3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7" name="Text Placeholder 7">
            <a:extLst>
              <a:ext uri="{FF2B5EF4-FFF2-40B4-BE49-F238E27FC236}">
                <a16:creationId xmlns:a16="http://schemas.microsoft.com/office/drawing/2014/main" id="{BFFBCE6F-028A-4617-B072-71A0FA0A4748}"/>
              </a:ext>
            </a:extLst>
          </p:cNvPr>
          <p:cNvSpPr>
            <a:spLocks noGrp="1"/>
          </p:cNvSpPr>
          <p:nvPr>
            <p:ph type="body" sz="quarter" idx="19"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9075BC39-D207-4CA1-857E-6EA19E26C9FB}"/>
              </a:ext>
            </a:extLst>
          </p:cNvPr>
          <p:cNvSpPr>
            <a:spLocks noGrp="1"/>
          </p:cNvSpPr>
          <p:nvPr>
            <p:ph type="body" sz="quarter" idx="20"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DAD6F774-1095-47B8-92F2-C3F93E18A6AD}"/>
              </a:ext>
            </a:extLst>
          </p:cNvPr>
          <p:cNvSpPr>
            <a:spLocks noGrp="1"/>
          </p:cNvSpPr>
          <p:nvPr>
            <p:ph type="body" sz="quarter" idx="21"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3" name="Text Placeholder 22">
            <a:extLst>
              <a:ext uri="{FF2B5EF4-FFF2-40B4-BE49-F238E27FC236}">
                <a16:creationId xmlns:a16="http://schemas.microsoft.com/office/drawing/2014/main" id="{114CE8CE-0AFB-48E8-822A-C0D496286A8F}"/>
              </a:ext>
            </a:extLst>
          </p:cNvPr>
          <p:cNvSpPr>
            <a:spLocks noGrp="1"/>
          </p:cNvSpPr>
          <p:nvPr>
            <p:ph type="body" sz="quarter" idx="22" hasCustomPrompt="1"/>
          </p:nvPr>
        </p:nvSpPr>
        <p:spPr>
          <a:xfrm>
            <a:off x="10443600" y="5068884"/>
            <a:ext cx="1029600" cy="1069117"/>
          </a:xfrm>
          <a:prstGeom prst="rect">
            <a:avLst/>
          </a:prstGeom>
          <a:blipFill>
            <a:blip r:embed="rId2"/>
            <a:stretch>
              <a:fillRect/>
            </a:stretch>
          </a:blip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Tree>
    <p:extLst>
      <p:ext uri="{BB962C8B-B14F-4D97-AF65-F5344CB8AC3E}">
        <p14:creationId xmlns:p14="http://schemas.microsoft.com/office/powerpoint/2010/main" val="31580083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UK_Forside hvid tekst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mørkt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4" name="Subtitle 2">
            <a:extLst>
              <a:ext uri="{FF2B5EF4-FFF2-40B4-BE49-F238E27FC236}">
                <a16:creationId xmlns:a16="http://schemas.microsoft.com/office/drawing/2014/main" id="{98A3A365-2E66-4DD0-BBA9-7884F7C6FE1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7" name="Text Placeholder 7">
            <a:extLst>
              <a:ext uri="{FF2B5EF4-FFF2-40B4-BE49-F238E27FC236}">
                <a16:creationId xmlns:a16="http://schemas.microsoft.com/office/drawing/2014/main" id="{17210D45-E4CC-4EA8-88D2-ED969CF9E4A2}"/>
              </a:ext>
            </a:extLst>
          </p:cNvPr>
          <p:cNvSpPr>
            <a:spLocks noGrp="1"/>
          </p:cNvSpPr>
          <p:nvPr>
            <p:ph type="body" sz="quarter" idx="18"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750877AE-C14F-454F-BCD1-42B3CE1CDE88}"/>
              </a:ext>
            </a:extLst>
          </p:cNvPr>
          <p:cNvSpPr>
            <a:spLocks noGrp="1"/>
          </p:cNvSpPr>
          <p:nvPr>
            <p:ph type="body" sz="quarter" idx="19"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879B6635-A90F-4078-BB65-2CE867AF7B27}"/>
              </a:ext>
            </a:extLst>
          </p:cNvPr>
          <p:cNvSpPr>
            <a:spLocks noGrp="1"/>
          </p:cNvSpPr>
          <p:nvPr>
            <p:ph type="body" sz="quarter" idx="20"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1" name="Text Placeholder 20">
            <a:extLst>
              <a:ext uri="{FF2B5EF4-FFF2-40B4-BE49-F238E27FC236}">
                <a16:creationId xmlns:a16="http://schemas.microsoft.com/office/drawing/2014/main" id="{3A245F3C-0AA6-41EC-AEFA-026F6587B003}"/>
              </a:ext>
            </a:extLst>
          </p:cNvPr>
          <p:cNvSpPr>
            <a:spLocks noGrp="1"/>
          </p:cNvSpPr>
          <p:nvPr>
            <p:ph type="body" sz="quarter" idx="22" hasCustomPrompt="1"/>
          </p:nvPr>
        </p:nvSpPr>
        <p:spPr>
          <a:xfrm>
            <a:off x="10443600" y="5068884"/>
            <a:ext cx="1029600" cy="1069117"/>
          </a:xfrm>
          <a:prstGeom prst="rect">
            <a:avLst/>
          </a:prstGeom>
          <a:blipFill>
            <a:blip r:embed="rId2"/>
            <a:stretch>
              <a:fillRect/>
            </a:stretch>
          </a:blip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368522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hvid tekst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mørkt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4" name="Subtitle 2">
            <a:extLst>
              <a:ext uri="{FF2B5EF4-FFF2-40B4-BE49-F238E27FC236}">
                <a16:creationId xmlns:a16="http://schemas.microsoft.com/office/drawing/2014/main" id="{98A3A365-2E66-4DD0-BBA9-7884F7C6FE1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7" name="Text Placeholder 7">
            <a:extLst>
              <a:ext uri="{FF2B5EF4-FFF2-40B4-BE49-F238E27FC236}">
                <a16:creationId xmlns:a16="http://schemas.microsoft.com/office/drawing/2014/main" id="{17210D45-E4CC-4EA8-88D2-ED969CF9E4A2}"/>
              </a:ext>
            </a:extLst>
          </p:cNvPr>
          <p:cNvSpPr>
            <a:spLocks noGrp="1"/>
          </p:cNvSpPr>
          <p:nvPr>
            <p:ph type="body" sz="quarter" idx="18"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750877AE-C14F-454F-BCD1-42B3CE1CDE88}"/>
              </a:ext>
            </a:extLst>
          </p:cNvPr>
          <p:cNvSpPr>
            <a:spLocks noGrp="1"/>
          </p:cNvSpPr>
          <p:nvPr>
            <p:ph type="body" sz="quarter" idx="19"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879B6635-A90F-4078-BB65-2CE867AF7B27}"/>
              </a:ext>
            </a:extLst>
          </p:cNvPr>
          <p:cNvSpPr>
            <a:spLocks noGrp="1"/>
          </p:cNvSpPr>
          <p:nvPr>
            <p:ph type="body" sz="quarter" idx="20"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1" name="Text Placeholder 20">
            <a:extLst>
              <a:ext uri="{FF2B5EF4-FFF2-40B4-BE49-F238E27FC236}">
                <a16:creationId xmlns:a16="http://schemas.microsoft.com/office/drawing/2014/main" id="{3A245F3C-0AA6-41EC-AEFA-026F6587B003}"/>
              </a:ext>
            </a:extLst>
          </p:cNvPr>
          <p:cNvSpPr>
            <a:spLocks noGrp="1"/>
          </p:cNvSpPr>
          <p:nvPr>
            <p:ph type="body" sz="quarter" idx="22" hasCustomPrompt="1"/>
          </p:nvPr>
        </p:nvSpPr>
        <p:spPr>
          <a:xfrm>
            <a:off x="10443600" y="5068884"/>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bg1"/>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5821061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UK_Forside mørk/hvi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E36C0DBC-4EC9-4A4E-8DE4-952D9F7BE20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7EDA8D41-2335-493A-8246-8171A76F0F8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D4E101DD-89B2-4D7B-8F47-835181F42AA3}"/>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BB051B12-C82D-41E9-8581-101213AFDC33}"/>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8196FC72-201B-407A-A802-431ADE6F4826}"/>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134588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UK_Forside mørk/ly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2"/>
              </a:solidFill>
            </a:endParaRPr>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2"/>
                </a:solidFill>
              </a:defRPr>
            </a:lvl1pPr>
          </a:lstStyle>
          <a:p>
            <a:r>
              <a:rPr lang="da-DK" dirty="0"/>
              <a:t>Indsæt titel</a:t>
            </a:r>
          </a:p>
        </p:txBody>
      </p:sp>
      <p:sp>
        <p:nvSpPr>
          <p:cNvPr id="17" name="Subtitle 2">
            <a:extLst>
              <a:ext uri="{FF2B5EF4-FFF2-40B4-BE49-F238E27FC236}">
                <a16:creationId xmlns:a16="http://schemas.microsoft.com/office/drawing/2014/main" id="{920A2E9F-A570-4C30-B6F7-A8E2727CF6E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484A3C88-2876-4F34-98F7-299B17A8C2D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2667C43F-58F4-43CC-86BE-580C713B8815}"/>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0F5851E0-A91D-4F64-8680-E5A25AAD33BA}"/>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21B4D8FC-6D8B-4361-9986-C27F230345B7}"/>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40171120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UK_Forside lys/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rgbClr val="000C2E"/>
                </a:solidFill>
              </a:defRPr>
            </a:lvl1pPr>
          </a:lstStyle>
          <a:p>
            <a:r>
              <a:rPr lang="da-DK" dirty="0"/>
              <a:t>Indsæt titel</a:t>
            </a:r>
          </a:p>
        </p:txBody>
      </p:sp>
      <p:sp>
        <p:nvSpPr>
          <p:cNvPr id="17" name="Subtitle 2">
            <a:extLst>
              <a:ext uri="{FF2B5EF4-FFF2-40B4-BE49-F238E27FC236}">
                <a16:creationId xmlns:a16="http://schemas.microsoft.com/office/drawing/2014/main" id="{90F374D4-48CD-43E3-AA3B-8D32C614D9D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accent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9E3E11BE-989A-4C63-8421-725A43313A4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5DC236B-2E87-4C2A-AAE6-A79FFE84271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D9E04BB-4195-42F1-BBEA-46C84B7F6FE4}"/>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B7029384-3120-46FC-A04A-744BCE57FFE3}"/>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5396358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UK_Forside lys/mø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tx2"/>
                </a:solidFill>
              </a:defRPr>
            </a:lvl1pPr>
          </a:lstStyle>
          <a:p>
            <a:r>
              <a:rPr lang="da-DK" dirty="0"/>
              <a:t>Indsæt titel</a:t>
            </a:r>
          </a:p>
        </p:txBody>
      </p:sp>
      <p:sp>
        <p:nvSpPr>
          <p:cNvPr id="17" name="Subtitle 2">
            <a:extLst>
              <a:ext uri="{FF2B5EF4-FFF2-40B4-BE49-F238E27FC236}">
                <a16:creationId xmlns:a16="http://schemas.microsoft.com/office/drawing/2014/main" id="{EA350F9D-5FD2-42BE-82EF-FE0BCE1EAA5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tx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3DB74700-CF80-4031-BF2A-339DA71A7093}"/>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3022554E-FE4D-43D3-B8EA-4D5A9D7432B7}"/>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45AF0E4B-085F-42EE-BA87-E6731FA98668}"/>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ABB461E5-C616-4E1A-99C5-487CC6F3016D}"/>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7693429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UK_Forside hvid med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00" y="1356231"/>
            <a:ext cx="6815537" cy="3006449"/>
          </a:xfrm>
        </p:spPr>
        <p:txBody>
          <a:bodyPr anchor="b" anchorCtr="0">
            <a:normAutofit/>
          </a:bodyPr>
          <a:lstStyle>
            <a:lvl1pPr algn="l">
              <a:defRPr sz="7200"/>
            </a:lvl1pPr>
          </a:lstStyle>
          <a:p>
            <a:r>
              <a:rPr lang="da-DK" dirty="0"/>
              <a:t>Indsæt titel</a:t>
            </a:r>
          </a:p>
        </p:txBody>
      </p:sp>
      <p:sp>
        <p:nvSpPr>
          <p:cNvPr id="13" name="Subtitle 2">
            <a:extLst>
              <a:ext uri="{FF2B5EF4-FFF2-40B4-BE49-F238E27FC236}">
                <a16:creationId xmlns:a16="http://schemas.microsoft.com/office/drawing/2014/main" id="{10DD521F-6FFD-4064-912D-D1ACEADD8155}"/>
              </a:ext>
            </a:extLst>
          </p:cNvPr>
          <p:cNvSpPr>
            <a:spLocks noGrp="1"/>
          </p:cNvSpPr>
          <p:nvPr>
            <p:ph type="subTitle" idx="1" hasCustomPrompt="1"/>
          </p:nvPr>
        </p:nvSpPr>
        <p:spPr>
          <a:xfrm>
            <a:off x="720001" y="5327667"/>
            <a:ext cx="4097590"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4" name="Date_GeneralDate"/>
          <p:cNvSpPr>
            <a:spLocks noGrp="1"/>
          </p:cNvSpPr>
          <p:nvPr>
            <p:ph type="dt" sz="half" idx="10"/>
          </p:nvPr>
        </p:nvSpPr>
        <p:spPr>
          <a:xfrm>
            <a:off x="0" y="6912000"/>
            <a:ext cx="0" cy="0"/>
          </a:xfrm>
        </p:spPr>
        <p:txBody>
          <a:bodyPr/>
          <a:lstStyle>
            <a:lvl1pPr>
              <a:defRPr>
                <a:noFill/>
              </a:defRPr>
            </a:lvl1pPr>
          </a:lstStyle>
          <a:p>
            <a:endParaRPr lang="da-DK" dirty="0"/>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Picture Placeholder 15">
            <a:extLst>
              <a:ext uri="{FF2B5EF4-FFF2-40B4-BE49-F238E27FC236}">
                <a16:creationId xmlns:a16="http://schemas.microsoft.com/office/drawing/2014/main" id="{07127C84-7B2A-461F-B4C4-EA860EEF58CC}"/>
              </a:ext>
            </a:extLst>
          </p:cNvPr>
          <p:cNvSpPr>
            <a:spLocks noGrp="1"/>
          </p:cNvSpPr>
          <p:nvPr>
            <p:ph type="pic" sz="quarter" idx="17"/>
          </p:nvPr>
        </p:nvSpPr>
        <p:spPr>
          <a:xfrm>
            <a:off x="8128800" y="0"/>
            <a:ext cx="4063200" cy="6858000"/>
          </a:xfrm>
        </p:spPr>
        <p:txBody>
          <a:bodyPr tIns="36000"/>
          <a:lstStyle>
            <a:lvl1pPr marL="0" indent="0" algn="ctr">
              <a:buNone/>
              <a:defRPr/>
            </a:lvl1pPr>
          </a:lstStyle>
          <a:p>
            <a:endParaRPr lang="da-DK"/>
          </a:p>
        </p:txBody>
      </p:sp>
      <p:sp>
        <p:nvSpPr>
          <p:cNvPr id="19" name="Text Placeholder 7">
            <a:extLst>
              <a:ext uri="{FF2B5EF4-FFF2-40B4-BE49-F238E27FC236}">
                <a16:creationId xmlns:a16="http://schemas.microsoft.com/office/drawing/2014/main" id="{3BA9EC6C-D882-4644-AA8C-C638EA2AB27D}"/>
              </a:ext>
            </a:extLst>
          </p:cNvPr>
          <p:cNvSpPr>
            <a:spLocks noGrp="1"/>
          </p:cNvSpPr>
          <p:nvPr>
            <p:ph type="body" sz="quarter" idx="18" hasCustomPrompt="1"/>
          </p:nvPr>
        </p:nvSpPr>
        <p:spPr>
          <a:xfrm>
            <a:off x="724878" y="310326"/>
            <a:ext cx="2596665"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0" name="Text Placeholder 9">
            <a:extLst>
              <a:ext uri="{FF2B5EF4-FFF2-40B4-BE49-F238E27FC236}">
                <a16:creationId xmlns:a16="http://schemas.microsoft.com/office/drawing/2014/main" id="{1854DC86-7109-4CBA-B1A5-FAA37E19A3CD}"/>
              </a:ext>
            </a:extLst>
          </p:cNvPr>
          <p:cNvSpPr>
            <a:spLocks noGrp="1"/>
          </p:cNvSpPr>
          <p:nvPr>
            <p:ph type="body" sz="quarter" idx="19" hasCustomPrompt="1"/>
          </p:nvPr>
        </p:nvSpPr>
        <p:spPr>
          <a:xfrm>
            <a:off x="4423998" y="310326"/>
            <a:ext cx="3111539"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1" name="Text Placeholder 17">
            <a:extLst>
              <a:ext uri="{FF2B5EF4-FFF2-40B4-BE49-F238E27FC236}">
                <a16:creationId xmlns:a16="http://schemas.microsoft.com/office/drawing/2014/main" id="{830B9519-277F-4E54-8FC0-8193A0D06895}"/>
              </a:ext>
            </a:extLst>
          </p:cNvPr>
          <p:cNvSpPr>
            <a:spLocks noGrp="1"/>
          </p:cNvSpPr>
          <p:nvPr>
            <p:ph type="body" sz="quarter" idx="20" hasCustomPrompt="1"/>
          </p:nvPr>
        </p:nvSpPr>
        <p:spPr>
          <a:xfrm>
            <a:off x="4423998" y="531101"/>
            <a:ext cx="3111539"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Freeform 5">
            <a:extLst>
              <a:ext uri="{FF2B5EF4-FFF2-40B4-BE49-F238E27FC236}">
                <a16:creationId xmlns:a16="http://schemas.microsoft.com/office/drawing/2014/main" id="{B0F9BB00-3F45-4846-ADFA-64E77FFC9713}"/>
              </a:ext>
            </a:extLst>
          </p:cNvPr>
          <p:cNvSpPr>
            <a:spLocks noChangeAspect="1" noEditPoints="1"/>
          </p:cNvSpPr>
          <p:nvPr userDrawn="1"/>
        </p:nvSpPr>
        <p:spPr bwMode="auto">
          <a:xfrm>
            <a:off x="6508735"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7872378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UK_Agenda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defRPr sz="2400"/>
            </a:lvl1pPr>
            <a:lvl2pPr marL="620713" indent="-230188">
              <a:defRPr/>
            </a:lvl2pPr>
          </a:lstStyle>
          <a:p>
            <a:pPr lvl="0"/>
            <a:r>
              <a:rPr lang="da-DK" dirty="0"/>
              <a:t>Klik for at tilføje agenda punkter</a:t>
            </a:r>
          </a:p>
          <a:p>
            <a:pPr lvl="1"/>
            <a:r>
              <a:rPr lang="da-DK" dirty="0"/>
              <a:t>Second </a:t>
            </a:r>
            <a:r>
              <a:rPr lang="da-DK" dirty="0" err="1"/>
              <a:t>level</a:t>
            </a:r>
            <a:endParaRPr lang="da-DK" dirty="0"/>
          </a:p>
        </p:txBody>
      </p:sp>
    </p:spTree>
    <p:extLst>
      <p:ext uri="{BB962C8B-B14F-4D97-AF65-F5344CB8AC3E}">
        <p14:creationId xmlns:p14="http://schemas.microsoft.com/office/powerpoint/2010/main" val="12438523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UK_Agenda mørk">
    <p:spTree>
      <p:nvGrpSpPr>
        <p:cNvPr id="1" name=""/>
        <p:cNvGrpSpPr/>
        <p:nvPr/>
      </p:nvGrpSpPr>
      <p:grpSpPr>
        <a:xfrm>
          <a:off x="0" y="0"/>
          <a:ext cx="0" cy="0"/>
          <a:chOff x="0" y="0"/>
          <a:chExt cx="0" cy="0"/>
        </a:xfrm>
      </p:grpSpPr>
      <p:sp>
        <p:nvSpPr>
          <p:cNvPr id="7" name="Mørk baggrund">
            <a:extLst>
              <a:ext uri="{FF2B5EF4-FFF2-40B4-BE49-F238E27FC236}">
                <a16:creationId xmlns:a16="http://schemas.microsoft.com/office/drawing/2014/main" id="{5AD5CF03-2716-4BA5-9C0A-662F67148BA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solidFill>
                  <a:schemeClr val="bg1"/>
                </a:solidFill>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buFont typeface="+mj-lt"/>
              <a:buAutoNum type="arabicPeriod"/>
              <a:defRPr sz="2400">
                <a:solidFill>
                  <a:schemeClr val="bg1"/>
                </a:solidFill>
              </a:defRPr>
            </a:lvl1pPr>
            <a:lvl2pPr marL="619200" indent="-230400">
              <a:defRPr>
                <a:solidFill>
                  <a:schemeClr val="bg1"/>
                </a:solidFill>
              </a:defRPr>
            </a:lvl2pPr>
          </a:lstStyle>
          <a:p>
            <a:pPr lvl="0"/>
            <a:r>
              <a:rPr lang="da-DK" dirty="0"/>
              <a:t>Klik for at tilføje agenda punkter</a:t>
            </a:r>
          </a:p>
          <a:p>
            <a:pPr lvl="1"/>
            <a:r>
              <a:rPr lang="da-DK" dirty="0"/>
              <a:t>Second </a:t>
            </a:r>
            <a:r>
              <a:rPr lang="da-DK" dirty="0" err="1"/>
              <a:t>level</a:t>
            </a:r>
            <a:endParaRPr lang="da-DK" dirty="0"/>
          </a:p>
        </p:txBody>
      </p:sp>
      <p:sp>
        <p:nvSpPr>
          <p:cNvPr id="9" name="TextBox 8">
            <a:extLst>
              <a:ext uri="{FF2B5EF4-FFF2-40B4-BE49-F238E27FC236}">
                <a16:creationId xmlns:a16="http://schemas.microsoft.com/office/drawing/2014/main" id="{9B34E782-FCE1-4223-B963-3FB009D942A3}"/>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27016050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UK_Citat/skilleside hvi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399"/>
            <a:ext cx="10752002" cy="3240000"/>
          </a:xfrm>
        </p:spPr>
        <p:txBody>
          <a:bodyPr anchor="t" anchorCtr="0"/>
          <a:lstStyle>
            <a:lvl1pPr>
              <a:lnSpc>
                <a:spcPct val="90000"/>
              </a:lnSpc>
              <a:defRPr sz="4500">
                <a:solidFill>
                  <a:srgbClr val="000C2E"/>
                </a:solidFill>
              </a:defRPr>
            </a:lvl1pPr>
          </a:lstStyle>
          <a:p>
            <a:r>
              <a:rPr lang="da-DK" noProof="0" dirty="0"/>
              <a:t>Klik for at tilføje titel</a:t>
            </a:r>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City of Copenhagen</a:t>
            </a:r>
          </a:p>
        </p:txBody>
      </p:sp>
      <p:sp>
        <p:nvSpPr>
          <p:cNvPr id="3" name="Date Placeholder 2">
            <a:extLst>
              <a:ext uri="{FF2B5EF4-FFF2-40B4-BE49-F238E27FC236}">
                <a16:creationId xmlns:a16="http://schemas.microsoft.com/office/drawing/2014/main" id="{534CCD90-1944-4905-B643-649FADC8AAA5}"/>
              </a:ext>
            </a:extLst>
          </p:cNvPr>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7" name="SD_FLD_PresentationTitle">
            <a:extLst>
              <a:ext uri="{FF2B5EF4-FFF2-40B4-BE49-F238E27FC236}">
                <a16:creationId xmlns:a16="http://schemas.microsoft.com/office/drawing/2014/main" id="{0A1B639C-198A-476D-B365-AE3F9BFE1DC3}"/>
              </a:ext>
            </a:extLst>
          </p:cNvPr>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10" name="Slide Number Placeholder 9">
            <a:extLst>
              <a:ext uri="{FF2B5EF4-FFF2-40B4-BE49-F238E27FC236}">
                <a16:creationId xmlns:a16="http://schemas.microsoft.com/office/drawing/2014/main" id="{2715E2E9-557F-4202-BA67-139A65D03600}"/>
              </a:ext>
            </a:extLst>
          </p:cNvPr>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13345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UK_Citat/skilleside blå">
    <p:spTree>
      <p:nvGrpSpPr>
        <p:cNvPr id="1" name=""/>
        <p:cNvGrpSpPr/>
        <p:nvPr/>
      </p:nvGrpSpPr>
      <p:grpSpPr>
        <a:xfrm>
          <a:off x="0" y="0"/>
          <a:ext cx="0" cy="0"/>
          <a:chOff x="0" y="0"/>
          <a:chExt cx="0" cy="0"/>
        </a:xfrm>
      </p:grpSpPr>
      <p:sp>
        <p:nvSpPr>
          <p:cNvPr id="8" name="Baggrund mørk">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1"/>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33CBB6A6-23EA-4F4B-B9FD-8994EF63F7D5}"/>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14657746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UK_Citat/skilleside hvid/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City of Copenhagen</a:t>
            </a:r>
          </a:p>
        </p:txBody>
      </p:sp>
    </p:spTree>
    <p:extLst>
      <p:ext uri="{BB962C8B-B14F-4D97-AF65-F5344CB8AC3E}">
        <p14:creationId xmlns:p14="http://schemas.microsoft.com/office/powerpoint/2010/main" val="2571622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mørk/hvi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E36C0DBC-4EC9-4A4E-8DE4-952D9F7BE20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7EDA8D41-2335-493A-8246-8171A76F0F8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D4E101DD-89B2-4D7B-8F47-835181F42AA3}"/>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BB051B12-C82D-41E9-8581-101213AFDC33}"/>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5296548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UK_Citat/skilleside mørk/ly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18179549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UK_Citat/skilleside lys/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FD61A9E3-0AAD-4CBD-B3C1-4C6ACE3B9B21}"/>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City of Copenhagen</a:t>
            </a:r>
          </a:p>
        </p:txBody>
      </p:sp>
    </p:spTree>
    <p:extLst>
      <p:ext uri="{BB962C8B-B14F-4D97-AF65-F5344CB8AC3E}">
        <p14:creationId xmlns:p14="http://schemas.microsoft.com/office/powerpoint/2010/main" val="25866687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UK_Titel og indhold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10752002"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 name="Date_GeneralDate"/>
          <p:cNvSpPr>
            <a:spLocks noGrp="1"/>
          </p:cNvSpPr>
          <p:nvPr>
            <p:ph type="dt" sz="half" idx="10"/>
          </p:nvPr>
        </p:nvSpPr>
        <p:spPr/>
        <p:txBody>
          <a:bodyPr/>
          <a:lstStyle/>
          <a:p>
            <a:endParaRPr lang="da-DK" noProof="0" dirty="0"/>
          </a:p>
        </p:txBody>
      </p:sp>
      <p:sp>
        <p:nvSpPr>
          <p:cNvPr id="5" name="SD_FLD_PresentationTitle"/>
          <p:cNvSpPr>
            <a:spLocks noGrp="1"/>
          </p:cNvSpPr>
          <p:nvPr>
            <p:ph type="ftr" sz="quarter" idx="11"/>
          </p:nvPr>
        </p:nvSpPr>
        <p:spPr/>
        <p:txBody>
          <a:bodyPr/>
          <a:lstStyle/>
          <a:p>
            <a:r>
              <a:rPr lang="da-DK" noProof="0" dirty="0"/>
              <a:t>Sidehoved</a:t>
            </a:r>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21426026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UK_Tre indhold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10752002" cy="893928"/>
          </a:xfrm>
        </p:spPr>
        <p:txBody>
          <a:bodyPr/>
          <a:lstStyle>
            <a:lvl1pPr>
              <a:defRPr/>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a:lvl1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903129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UK_Indhold og 2/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3344400"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4424400" y="0"/>
            <a:ext cx="7767600" cy="6858000"/>
          </a:xfrm>
        </p:spPr>
        <p:txBody>
          <a:bodyPr tIns="36000"/>
          <a:lstStyle>
            <a:lvl1pPr marL="0" indent="0" algn="ctr">
              <a:buNone/>
              <a:defRPr/>
            </a:lvl1pPr>
          </a:lstStyle>
          <a:p>
            <a:endParaRPr lang="da-DK"/>
          </a:p>
        </p:txBody>
      </p:sp>
      <p:sp>
        <p:nvSpPr>
          <p:cNvPr id="9" name="Date_GeneralDate">
            <a:extLst>
              <a:ext uri="{FF2B5EF4-FFF2-40B4-BE49-F238E27FC236}">
                <a16:creationId xmlns:a16="http://schemas.microsoft.com/office/drawing/2014/main" id="{7A3DA441-2DEB-4514-AAC8-CF11F3E1E8B9}"/>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0" name="FLD_PresentationTitle">
            <a:extLst>
              <a:ext uri="{FF2B5EF4-FFF2-40B4-BE49-F238E27FC236}">
                <a16:creationId xmlns:a16="http://schemas.microsoft.com/office/drawing/2014/main" id="{45313C7E-88CA-4F1A-B38E-6BE726A7542D}"/>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1" name="Slide Number Placeholder 5">
            <a:extLst>
              <a:ext uri="{FF2B5EF4-FFF2-40B4-BE49-F238E27FC236}">
                <a16:creationId xmlns:a16="http://schemas.microsoft.com/office/drawing/2014/main" id="{375DF70B-4895-4E76-B8EF-32B6EE62971C}"/>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938536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UK_To 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endParaRPr lang="da-DK"/>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726965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UK_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endParaRPr lang="da-DK"/>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9596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UK_Stort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36000" anchor="t" anchorCtr="0"/>
          <a:lstStyle>
            <a:lvl1pPr marL="0" indent="0" algn="ctr">
              <a:buNone/>
              <a:defRPr sz="1600"/>
            </a:lvl1pPr>
          </a:lstStyle>
          <a:p>
            <a:r>
              <a:rPr lang="da-DK" noProof="0" dirty="0"/>
              <a:t>Klik på denne pladsholder og indsæt baggrundsbillede</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5468941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UK_Titel og baggrund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1">
              <a:lumMod val="95000"/>
            </a:schemeClr>
          </a:solidFill>
        </p:spPr>
        <p:txBody>
          <a:bodyPr tIns="36000" anchor="t" anchorCtr="0"/>
          <a:lstStyle>
            <a:lvl1pPr marL="0" indent="0" algn="ctr">
              <a:buNone/>
              <a:defRPr sz="1600"/>
            </a:lvl1pPr>
          </a:lstStyle>
          <a:p>
            <a:r>
              <a:rPr lang="da-DK" noProof="0" dirty="0"/>
              <a:t>Klik på denne pladsholder og indsæt baggrundsbillede</a:t>
            </a:r>
          </a:p>
        </p:txBody>
      </p:sp>
      <p:sp>
        <p:nvSpPr>
          <p:cNvPr id="2" name="Title 1"/>
          <p:cNvSpPr>
            <a:spLocks noGrp="1"/>
          </p:cNvSpPr>
          <p:nvPr>
            <p:ph type="title" hasCustomPrompt="1"/>
          </p:nvPr>
        </p:nvSpPr>
        <p:spPr>
          <a:xfrm>
            <a:off x="719998" y="949689"/>
            <a:ext cx="10752002" cy="4328894"/>
          </a:xfrm>
        </p:spPr>
        <p:txBody>
          <a:bodyPr>
            <a:normAutofit/>
          </a:bodyPr>
          <a:lstStyle>
            <a:lvl1pPr>
              <a:defRPr sz="13000">
                <a:solidFill>
                  <a:schemeClr val="bg1"/>
                </a:solidFill>
              </a:defRPr>
            </a:lvl1pPr>
          </a:lstStyle>
          <a:p>
            <a:r>
              <a:rPr lang="da-DK" noProof="0" dirty="0"/>
              <a:t>Indsæt titel</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603073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UK_To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3346444" cy="5418000"/>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8125558" y="720000"/>
            <a:ext cx="3346444" cy="5418000"/>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17241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mørk/ly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2"/>
              </a:solidFill>
            </a:endParaRPr>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2"/>
                </a:solidFill>
              </a:defRPr>
            </a:lvl1pPr>
          </a:lstStyle>
          <a:p>
            <a:r>
              <a:rPr lang="da-DK" dirty="0"/>
              <a:t>Indsæt titel</a:t>
            </a:r>
          </a:p>
        </p:txBody>
      </p:sp>
      <p:sp>
        <p:nvSpPr>
          <p:cNvPr id="17" name="Subtitle 2">
            <a:extLst>
              <a:ext uri="{FF2B5EF4-FFF2-40B4-BE49-F238E27FC236}">
                <a16:creationId xmlns:a16="http://schemas.microsoft.com/office/drawing/2014/main" id="{920A2E9F-A570-4C30-B6F7-A8E2727CF6E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484A3C88-2876-4F34-98F7-299B17A8C2D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2667C43F-58F4-43CC-86BE-580C713B8815}"/>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0F5851E0-A91D-4F64-8680-E5A25AAD33BA}"/>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8776792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UK_T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720000" y="2192138"/>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067040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UK_Fi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20000"/>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3603626"/>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720000"/>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Text Placeholder 13">
            <a:extLst>
              <a:ext uri="{FF2B5EF4-FFF2-40B4-BE49-F238E27FC236}">
                <a16:creationId xmlns:a16="http://schemas.microsoft.com/office/drawing/2014/main" id="{35BA7BD3-EF06-4551-A428-51A46E5A897E}"/>
              </a:ext>
            </a:extLst>
          </p:cNvPr>
          <p:cNvSpPr>
            <a:spLocks noGrp="1"/>
          </p:cNvSpPr>
          <p:nvPr>
            <p:ph type="body" sz="quarter" idx="17" hasCustomPrompt="1"/>
          </p:nvPr>
        </p:nvSpPr>
        <p:spPr>
          <a:xfrm>
            <a:off x="8125559" y="3603626"/>
            <a:ext cx="3346442"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8810148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UK_Tekstboks mørk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7052888" cy="5418000"/>
          </a:xfrm>
          <a:solidFill>
            <a:schemeClr val="tx2"/>
          </a:solidFill>
        </p:spPr>
        <p:txBody>
          <a:bodyPr lIns="360000" tIns="342000" rIns="360000" bIns="34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6666</a:t>
            </a:r>
          </a:p>
          <a:p>
            <a:pPr lvl="6"/>
            <a:r>
              <a:rPr lang="da-DK" dirty="0"/>
              <a:t>777</a:t>
            </a:r>
          </a:p>
          <a:p>
            <a:pPr lvl="7"/>
            <a:r>
              <a:rPr lang="da-DK" dirty="0"/>
              <a:t>8888</a:t>
            </a:r>
          </a:p>
          <a:p>
            <a:pPr lvl="8"/>
            <a:r>
              <a:rPr lang="da-DK" dirty="0"/>
              <a:t>9999</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640947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UK_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endParaRPr lang="da-DK" dirty="0"/>
          </a:p>
        </p:txBody>
      </p:sp>
      <p:sp>
        <p:nvSpPr>
          <p:cNvPr id="4" name="SD_FLD_PresentationTitle"/>
          <p:cNvSpPr>
            <a:spLocks noGrp="1"/>
          </p:cNvSpPr>
          <p:nvPr>
            <p:ph type="ftr" sz="quarter" idx="11"/>
          </p:nvPr>
        </p:nvSpPr>
        <p:spPr/>
        <p:txBody>
          <a:bodyPr/>
          <a:lstStyle/>
          <a:p>
            <a:r>
              <a:rPr lang="da-DK" dirty="0"/>
              <a:t>Sidehoved</a:t>
            </a:r>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7717917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UK_Tom">
    <p:spTree>
      <p:nvGrpSpPr>
        <p:cNvPr id="1" name=""/>
        <p:cNvGrpSpPr/>
        <p:nvPr/>
      </p:nvGrpSpPr>
      <p:grpSpPr>
        <a:xfrm>
          <a:off x="0" y="0"/>
          <a:ext cx="0" cy="0"/>
          <a:chOff x="0" y="0"/>
          <a:chExt cx="0" cy="0"/>
        </a:xfrm>
      </p:grpSpPr>
      <p:sp>
        <p:nvSpPr>
          <p:cNvPr id="2" name="Date_GeneralDate"/>
          <p:cNvSpPr>
            <a:spLocks noGrp="1"/>
          </p:cNvSpPr>
          <p:nvPr>
            <p:ph type="dt" sz="half" idx="10"/>
          </p:nvPr>
        </p:nvSpPr>
        <p:spPr/>
        <p:txBody>
          <a:bodyPr/>
          <a:lstStyle/>
          <a:p>
            <a:endParaRPr lang="da-DK" dirty="0"/>
          </a:p>
        </p:txBody>
      </p:sp>
      <p:sp>
        <p:nvSpPr>
          <p:cNvPr id="3" name="SD_FLD_PresentationTitle"/>
          <p:cNvSpPr>
            <a:spLocks noGrp="1"/>
          </p:cNvSpPr>
          <p:nvPr>
            <p:ph type="ftr" sz="quarter" idx="11"/>
          </p:nvPr>
        </p:nvSpPr>
        <p:spPr/>
        <p:txBody>
          <a:bodyPr/>
          <a:lstStyle/>
          <a:p>
            <a:r>
              <a:rPr lang="da-DK" dirty="0"/>
              <a:t>Sidehoved</a:t>
            </a:r>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29516626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UK_Rapport: To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0675-C315-4700-B9B7-A5AB773CA2BB}"/>
              </a:ext>
            </a:extLst>
          </p:cNvPr>
          <p:cNvSpPr>
            <a:spLocks noGrp="1"/>
          </p:cNvSpPr>
          <p:nvPr>
            <p:ph type="title" hasCustomPrompt="1"/>
          </p:nvPr>
        </p:nvSpPr>
        <p:spPr>
          <a:xfrm>
            <a:off x="719998" y="894268"/>
            <a:ext cx="5194800" cy="850742"/>
          </a:xfrm>
        </p:spPr>
        <p:txBody>
          <a:bodyPr/>
          <a:lstStyle>
            <a:lvl1pPr>
              <a:defRPr sz="2000"/>
            </a:lvl1pPr>
          </a:lstStyle>
          <a:p>
            <a:r>
              <a:rPr lang="da-DK" dirty="0"/>
              <a:t>Klik for at tilføje titel</a:t>
            </a:r>
          </a:p>
        </p:txBody>
      </p:sp>
      <p:sp>
        <p:nvSpPr>
          <p:cNvPr id="3" name="Content Placeholder 2"/>
          <p:cNvSpPr>
            <a:spLocks noGrp="1"/>
          </p:cNvSpPr>
          <p:nvPr>
            <p:ph idx="1" hasCustomPrompt="1"/>
          </p:nvPr>
        </p:nvSpPr>
        <p:spPr>
          <a:xfrm>
            <a:off x="719997" y="2192138"/>
            <a:ext cx="5196199" cy="3945862"/>
          </a:xfrm>
        </p:spPr>
        <p:txBody>
          <a:bodyPr/>
          <a:lstStyle>
            <a:lvl1pPr>
              <a:defRPr sz="1200">
                <a:latin typeface="KBH Tekst" panose="00000500000000000000" pitchFamily="2" charset="0"/>
              </a:defRPr>
            </a:lvl1pPr>
            <a:lvl2pPr marL="371475" indent="-179388">
              <a:defRPr sz="1200">
                <a:latin typeface="KBH Tekst" panose="00000500000000000000" pitchFamily="2" charset="0"/>
              </a:defRPr>
            </a:lvl2pPr>
            <a:lvl3pPr marL="544513" indent="-163513">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err="1"/>
              <a:t>Sixth</a:t>
            </a:r>
            <a:r>
              <a:rPr lang="da-DK" noProof="0" dirty="0"/>
              <a:t> </a:t>
            </a:r>
            <a:r>
              <a:rPr lang="da-DK" noProof="0" dirty="0" err="1"/>
              <a:t>level</a:t>
            </a:r>
            <a:endParaRPr lang="da-DK" noProof="0" dirty="0"/>
          </a:p>
          <a:p>
            <a:pPr lvl="6"/>
            <a:r>
              <a:rPr lang="da-DK" noProof="0" dirty="0" err="1"/>
              <a:t>Seventh</a:t>
            </a:r>
            <a:r>
              <a:rPr lang="da-DK" noProof="0" dirty="0"/>
              <a:t> </a:t>
            </a:r>
            <a:r>
              <a:rPr lang="da-DK" noProof="0" dirty="0" err="1"/>
              <a:t>level</a:t>
            </a:r>
            <a:endParaRPr lang="da-DK" noProof="0" dirty="0"/>
          </a:p>
          <a:p>
            <a:pPr lvl="7"/>
            <a:r>
              <a:rPr lang="da-DK" noProof="0" dirty="0" err="1"/>
              <a:t>Eight</a:t>
            </a:r>
            <a:r>
              <a:rPr lang="da-DK" noProof="0" dirty="0"/>
              <a:t> </a:t>
            </a:r>
            <a:r>
              <a:rPr lang="da-DK" noProof="0" dirty="0" err="1"/>
              <a:t>level</a:t>
            </a:r>
            <a:endParaRPr lang="da-DK" noProof="0" dirty="0"/>
          </a:p>
          <a:p>
            <a:pPr lvl="8"/>
            <a:r>
              <a:rPr lang="da-DK" noProof="0" dirty="0"/>
              <a:t>Ninth</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6275800" y="2192400"/>
            <a:ext cx="51962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Date_GeneralDate">
            <a:extLst>
              <a:ext uri="{FF2B5EF4-FFF2-40B4-BE49-F238E27FC236}">
                <a16:creationId xmlns:a16="http://schemas.microsoft.com/office/drawing/2014/main" id="{1E57683A-B89A-4C49-94F5-D6FE2971887C}"/>
              </a:ext>
            </a:extLst>
          </p:cNvPr>
          <p:cNvSpPr>
            <a:spLocks noGrp="1"/>
          </p:cNvSpPr>
          <p:nvPr>
            <p:ph type="dt" sz="half" idx="10"/>
          </p:nvPr>
        </p:nvSpPr>
        <p:spPr>
          <a:xfrm>
            <a:off x="8659422" y="310327"/>
            <a:ext cx="2401755" cy="180000"/>
          </a:xfrm>
        </p:spPr>
        <p:txBody>
          <a:bodyPr/>
          <a:lstStyle/>
          <a:p>
            <a:endParaRPr lang="da-DK" noProof="0" dirty="0"/>
          </a:p>
        </p:txBody>
      </p:sp>
      <p:sp>
        <p:nvSpPr>
          <p:cNvPr id="10" name="Slide Number Placeholder 5">
            <a:extLst>
              <a:ext uri="{FF2B5EF4-FFF2-40B4-BE49-F238E27FC236}">
                <a16:creationId xmlns:a16="http://schemas.microsoft.com/office/drawing/2014/main" id="{B0C0F55C-0196-46B3-A323-46BEB6056D64}"/>
              </a:ext>
            </a:extLst>
          </p:cNvPr>
          <p:cNvSpPr>
            <a:spLocks noGrp="1"/>
          </p:cNvSpPr>
          <p:nvPr>
            <p:ph type="sldNum" sz="quarter" idx="12"/>
          </p:nvPr>
        </p:nvSpPr>
        <p:spPr>
          <a:xfrm>
            <a:off x="11077081" y="310327"/>
            <a:ext cx="394920" cy="180000"/>
          </a:xfrm>
        </p:spPr>
        <p:txBody>
          <a:bodyPr/>
          <a:lstStyle/>
          <a:p>
            <a:fld id="{859873C9-BF5D-4A9A-BB31-45BBB7BABAF7}" type="slidenum">
              <a:rPr lang="da-DK" noProof="0" smtClean="0"/>
              <a:t>‹nr.›</a:t>
            </a:fld>
            <a:endParaRPr lang="da-DK" noProof="0" dirty="0"/>
          </a:p>
        </p:txBody>
      </p:sp>
      <p:sp>
        <p:nvSpPr>
          <p:cNvPr id="12" name="SD_FLD_PresentationTitle">
            <a:extLst>
              <a:ext uri="{FF2B5EF4-FFF2-40B4-BE49-F238E27FC236}">
                <a16:creationId xmlns:a16="http://schemas.microsoft.com/office/drawing/2014/main" id="{0E1D2869-881F-4A30-85CD-63C245E1C06D}"/>
              </a:ext>
            </a:extLst>
          </p:cNvPr>
          <p:cNvSpPr>
            <a:spLocks noGrp="1"/>
          </p:cNvSpPr>
          <p:nvPr>
            <p:ph type="ftr" sz="quarter" idx="11"/>
          </p:nvPr>
        </p:nvSpPr>
        <p:spPr>
          <a:xfrm>
            <a:off x="4424000" y="310327"/>
            <a:ext cx="4097593" cy="180000"/>
          </a:xfrm>
        </p:spPr>
        <p:txBody>
          <a:bodyPr/>
          <a:lstStyle/>
          <a:p>
            <a:r>
              <a:rPr lang="da-DK" noProof="0" dirty="0"/>
              <a:t>Sidehoved</a:t>
            </a:r>
          </a:p>
        </p:txBody>
      </p:sp>
    </p:spTree>
    <p:extLst>
      <p:ext uri="{BB962C8B-B14F-4D97-AF65-F5344CB8AC3E}">
        <p14:creationId xmlns:p14="http://schemas.microsoft.com/office/powerpoint/2010/main" val="1335217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UK_Rapport: T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2136911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UK_Rapport: Fire indhold vertik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3498382"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9053700" y="2192399"/>
            <a:ext cx="2418300" cy="39491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9042368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UK_Rapport: Fire indhold horis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6276041"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7305992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UK_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4424400" y="21924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0" name="Content Placeholder 15">
            <a:extLst>
              <a:ext uri="{FF2B5EF4-FFF2-40B4-BE49-F238E27FC236}">
                <a16:creationId xmlns:a16="http://schemas.microsoft.com/office/drawing/2014/main" id="{8A779418-EA1C-402E-8FE9-04BF21BF1288}"/>
              </a:ext>
            </a:extLst>
          </p:cNvPr>
          <p:cNvSpPr>
            <a:spLocks noGrp="1"/>
          </p:cNvSpPr>
          <p:nvPr>
            <p:ph sz="quarter" idx="19" hasCustomPrompt="1"/>
          </p:nvPr>
        </p:nvSpPr>
        <p:spPr>
          <a:xfrm>
            <a:off x="4424400" y="43469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7" name="Content Placeholder 16">
            <a:extLst>
              <a:ext uri="{FF2B5EF4-FFF2-40B4-BE49-F238E27FC236}">
                <a16:creationId xmlns:a16="http://schemas.microsoft.com/office/drawing/2014/main" id="{ACB9BD8A-549C-46D6-8DF3-8D5B50A83395}"/>
              </a:ext>
            </a:extLst>
          </p:cNvPr>
          <p:cNvSpPr>
            <a:spLocks noGrp="1"/>
          </p:cNvSpPr>
          <p:nvPr>
            <p:ph sz="quarter" idx="23" hasCustomPrompt="1"/>
          </p:nvPr>
        </p:nvSpPr>
        <p:spPr>
          <a:xfrm>
            <a:off x="8127602" y="2192400"/>
            <a:ext cx="3344398"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9" name="Content Placeholder 18">
            <a:extLst>
              <a:ext uri="{FF2B5EF4-FFF2-40B4-BE49-F238E27FC236}">
                <a16:creationId xmlns:a16="http://schemas.microsoft.com/office/drawing/2014/main" id="{48639A0C-5FD1-4E6D-AC45-D97BFF484704}"/>
              </a:ext>
            </a:extLst>
          </p:cNvPr>
          <p:cNvSpPr>
            <a:spLocks noGrp="1"/>
          </p:cNvSpPr>
          <p:nvPr>
            <p:ph sz="quarter" idx="24" hasCustomPrompt="1"/>
          </p:nvPr>
        </p:nvSpPr>
        <p:spPr>
          <a:xfrm>
            <a:off x="8127602" y="4346999"/>
            <a:ext cx="3344398"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908919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lys/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rgbClr val="000C2E"/>
                </a:solidFill>
              </a:defRPr>
            </a:lvl1pPr>
          </a:lstStyle>
          <a:p>
            <a:r>
              <a:rPr lang="da-DK" dirty="0"/>
              <a:t>Indsæt titel</a:t>
            </a:r>
          </a:p>
        </p:txBody>
      </p:sp>
      <p:sp>
        <p:nvSpPr>
          <p:cNvPr id="17" name="Subtitle 2">
            <a:extLst>
              <a:ext uri="{FF2B5EF4-FFF2-40B4-BE49-F238E27FC236}">
                <a16:creationId xmlns:a16="http://schemas.microsoft.com/office/drawing/2014/main" id="{90F374D4-48CD-43E3-AA3B-8D32C614D9D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accent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9E3E11BE-989A-4C63-8421-725A43313A4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5DC236B-2E87-4C2A-AAE6-A79FFE84271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D9E04BB-4195-42F1-BBEA-46C84B7F6FE4}"/>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826413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UK_Rapport: Ott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3499200"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34992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6">
            <a:extLst>
              <a:ext uri="{FF2B5EF4-FFF2-40B4-BE49-F238E27FC236}">
                <a16:creationId xmlns:a16="http://schemas.microsoft.com/office/drawing/2014/main" id="{B2917A20-9A14-4A88-B799-05327B9EBDEE}"/>
              </a:ext>
            </a:extLst>
          </p:cNvPr>
          <p:cNvSpPr>
            <a:spLocks noGrp="1"/>
          </p:cNvSpPr>
          <p:nvPr>
            <p:ph sz="quarter" idx="23" hasCustomPrompt="1"/>
          </p:nvPr>
        </p:nvSpPr>
        <p:spPr>
          <a:xfrm>
            <a:off x="6274800" y="2192400"/>
            <a:ext cx="241848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4" name="Content Placeholder 18">
            <a:extLst>
              <a:ext uri="{FF2B5EF4-FFF2-40B4-BE49-F238E27FC236}">
                <a16:creationId xmlns:a16="http://schemas.microsoft.com/office/drawing/2014/main" id="{B3711F40-BEA7-48C1-AEBB-C27EBAB6E411}"/>
              </a:ext>
            </a:extLst>
          </p:cNvPr>
          <p:cNvSpPr>
            <a:spLocks noGrp="1"/>
          </p:cNvSpPr>
          <p:nvPr>
            <p:ph sz="quarter" idx="24" hasCustomPrompt="1"/>
          </p:nvPr>
        </p:nvSpPr>
        <p:spPr>
          <a:xfrm>
            <a:off x="6274800" y="4346999"/>
            <a:ext cx="2418480"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21" name="Content Placeholder 20">
            <a:extLst>
              <a:ext uri="{FF2B5EF4-FFF2-40B4-BE49-F238E27FC236}">
                <a16:creationId xmlns:a16="http://schemas.microsoft.com/office/drawing/2014/main" id="{7ACBB5A9-99A6-4806-8AFF-8B50DD841B99}"/>
              </a:ext>
            </a:extLst>
          </p:cNvPr>
          <p:cNvSpPr>
            <a:spLocks noGrp="1"/>
          </p:cNvSpPr>
          <p:nvPr>
            <p:ph sz="quarter" idx="29" hasCustomPrompt="1"/>
          </p:nvPr>
        </p:nvSpPr>
        <p:spPr>
          <a:xfrm>
            <a:off x="9054000" y="2192400"/>
            <a:ext cx="241830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3" name="Content Placeholder 22">
            <a:extLst>
              <a:ext uri="{FF2B5EF4-FFF2-40B4-BE49-F238E27FC236}">
                <a16:creationId xmlns:a16="http://schemas.microsoft.com/office/drawing/2014/main" id="{E2F627CA-639B-47B1-A5E4-A4CDD045B183}"/>
              </a:ext>
            </a:extLst>
          </p:cNvPr>
          <p:cNvSpPr>
            <a:spLocks noGrp="1"/>
          </p:cNvSpPr>
          <p:nvPr>
            <p:ph sz="quarter" idx="30" hasCustomPrompt="1"/>
          </p:nvPr>
        </p:nvSpPr>
        <p:spPr>
          <a:xfrm>
            <a:off x="90540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441672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lys/mø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tx2"/>
                </a:solidFill>
              </a:defRPr>
            </a:lvl1pPr>
          </a:lstStyle>
          <a:p>
            <a:r>
              <a:rPr lang="da-DK" dirty="0"/>
              <a:t>Indsæt titel</a:t>
            </a:r>
          </a:p>
        </p:txBody>
      </p:sp>
      <p:sp>
        <p:nvSpPr>
          <p:cNvPr id="17" name="Subtitle 2">
            <a:extLst>
              <a:ext uri="{FF2B5EF4-FFF2-40B4-BE49-F238E27FC236}">
                <a16:creationId xmlns:a16="http://schemas.microsoft.com/office/drawing/2014/main" id="{EA350F9D-5FD2-42BE-82EF-FE0BCE1EAA5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tx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3DB74700-CF80-4031-BF2A-339DA71A7093}"/>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3022554E-FE4D-43D3-B8EA-4D5A9D7432B7}"/>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45AF0E4B-085F-42EE-BA87-E6731FA98668}"/>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55360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rside hvid med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00" y="1356231"/>
            <a:ext cx="6815537" cy="3006449"/>
          </a:xfrm>
        </p:spPr>
        <p:txBody>
          <a:bodyPr anchor="b" anchorCtr="0">
            <a:normAutofit/>
          </a:bodyPr>
          <a:lstStyle>
            <a:lvl1pPr algn="l">
              <a:defRPr sz="7200"/>
            </a:lvl1pPr>
          </a:lstStyle>
          <a:p>
            <a:r>
              <a:rPr lang="da-DK" dirty="0"/>
              <a:t>Indsæt titel</a:t>
            </a:r>
          </a:p>
        </p:txBody>
      </p:sp>
      <p:sp>
        <p:nvSpPr>
          <p:cNvPr id="13" name="Subtitle 2">
            <a:extLst>
              <a:ext uri="{FF2B5EF4-FFF2-40B4-BE49-F238E27FC236}">
                <a16:creationId xmlns:a16="http://schemas.microsoft.com/office/drawing/2014/main" id="{10DD521F-6FFD-4064-912D-D1ACEADD8155}"/>
              </a:ext>
            </a:extLst>
          </p:cNvPr>
          <p:cNvSpPr>
            <a:spLocks noGrp="1"/>
          </p:cNvSpPr>
          <p:nvPr>
            <p:ph type="subTitle" idx="1" hasCustomPrompt="1"/>
          </p:nvPr>
        </p:nvSpPr>
        <p:spPr>
          <a:xfrm>
            <a:off x="720001" y="5327667"/>
            <a:ext cx="4097590"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4" name="Graphic 7">
            <a:extLst>
              <a:ext uri="{FF2B5EF4-FFF2-40B4-BE49-F238E27FC236}">
                <a16:creationId xmlns:a16="http://schemas.microsoft.com/office/drawing/2014/main" id="{3B12EC28-E141-4748-8822-1B02FF0A6CBB}"/>
              </a:ext>
            </a:extLst>
          </p:cNvPr>
          <p:cNvSpPr/>
          <p:nvPr userDrawn="1"/>
        </p:nvSpPr>
        <p:spPr>
          <a:xfrm>
            <a:off x="6508735"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
        <p:nvSpPr>
          <p:cNvPr id="4" name="Date_GeneralDate"/>
          <p:cNvSpPr>
            <a:spLocks noGrp="1"/>
          </p:cNvSpPr>
          <p:nvPr>
            <p:ph type="dt" sz="half" idx="10"/>
          </p:nvPr>
        </p:nvSpPr>
        <p:spPr>
          <a:xfrm>
            <a:off x="0" y="6912000"/>
            <a:ext cx="0" cy="0"/>
          </a:xfrm>
        </p:spPr>
        <p:txBody>
          <a:bodyPr/>
          <a:lstStyle>
            <a:lvl1pPr>
              <a:defRPr>
                <a:noFill/>
              </a:defRPr>
            </a:lvl1pPr>
          </a:lstStyle>
          <a:p>
            <a:endParaRPr lang="da-DK" dirty="0"/>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Picture Placeholder 15">
            <a:extLst>
              <a:ext uri="{FF2B5EF4-FFF2-40B4-BE49-F238E27FC236}">
                <a16:creationId xmlns:a16="http://schemas.microsoft.com/office/drawing/2014/main" id="{07127C84-7B2A-461F-B4C4-EA860EEF58CC}"/>
              </a:ext>
            </a:extLst>
          </p:cNvPr>
          <p:cNvSpPr>
            <a:spLocks noGrp="1"/>
          </p:cNvSpPr>
          <p:nvPr>
            <p:ph type="pic" sz="quarter" idx="17"/>
          </p:nvPr>
        </p:nvSpPr>
        <p:spPr>
          <a:xfrm>
            <a:off x="8128800" y="0"/>
            <a:ext cx="4063200" cy="6858000"/>
          </a:xfrm>
        </p:spPr>
        <p:txBody>
          <a:bodyPr tIns="36000"/>
          <a:lstStyle>
            <a:lvl1pPr marL="0" indent="0" algn="ctr">
              <a:buNone/>
              <a:defRPr/>
            </a:lvl1pPr>
          </a:lstStyle>
          <a:p>
            <a:r>
              <a:rPr lang="da-DK"/>
              <a:t>Klik på ikonet for at tilføje et billede</a:t>
            </a:r>
          </a:p>
        </p:txBody>
      </p:sp>
      <p:sp>
        <p:nvSpPr>
          <p:cNvPr id="19" name="Text Placeholder 7">
            <a:extLst>
              <a:ext uri="{FF2B5EF4-FFF2-40B4-BE49-F238E27FC236}">
                <a16:creationId xmlns:a16="http://schemas.microsoft.com/office/drawing/2014/main" id="{3BA9EC6C-D882-4644-AA8C-C638EA2AB27D}"/>
              </a:ext>
            </a:extLst>
          </p:cNvPr>
          <p:cNvSpPr>
            <a:spLocks noGrp="1"/>
          </p:cNvSpPr>
          <p:nvPr>
            <p:ph type="body" sz="quarter" idx="18" hasCustomPrompt="1"/>
          </p:nvPr>
        </p:nvSpPr>
        <p:spPr>
          <a:xfrm>
            <a:off x="724878" y="310326"/>
            <a:ext cx="2596665"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0" name="Text Placeholder 9">
            <a:extLst>
              <a:ext uri="{FF2B5EF4-FFF2-40B4-BE49-F238E27FC236}">
                <a16:creationId xmlns:a16="http://schemas.microsoft.com/office/drawing/2014/main" id="{1854DC86-7109-4CBA-B1A5-FAA37E19A3CD}"/>
              </a:ext>
            </a:extLst>
          </p:cNvPr>
          <p:cNvSpPr>
            <a:spLocks noGrp="1"/>
          </p:cNvSpPr>
          <p:nvPr>
            <p:ph type="body" sz="quarter" idx="19" hasCustomPrompt="1"/>
          </p:nvPr>
        </p:nvSpPr>
        <p:spPr>
          <a:xfrm>
            <a:off x="4423998" y="310326"/>
            <a:ext cx="3111539"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1" name="Text Placeholder 17">
            <a:extLst>
              <a:ext uri="{FF2B5EF4-FFF2-40B4-BE49-F238E27FC236}">
                <a16:creationId xmlns:a16="http://schemas.microsoft.com/office/drawing/2014/main" id="{830B9519-277F-4E54-8FC0-8193A0D06895}"/>
              </a:ext>
            </a:extLst>
          </p:cNvPr>
          <p:cNvSpPr>
            <a:spLocks noGrp="1"/>
          </p:cNvSpPr>
          <p:nvPr>
            <p:ph type="body" sz="quarter" idx="20" hasCustomPrompt="1"/>
          </p:nvPr>
        </p:nvSpPr>
        <p:spPr>
          <a:xfrm>
            <a:off x="4423998" y="531101"/>
            <a:ext cx="3111539"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Tree>
    <p:extLst>
      <p:ext uri="{BB962C8B-B14F-4D97-AF65-F5344CB8AC3E}">
        <p14:creationId xmlns:p14="http://schemas.microsoft.com/office/powerpoint/2010/main" val="28337204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6.xml"/><Relationship Id="rId47" Type="http://schemas.openxmlformats.org/officeDocument/2006/relationships/tags" Target="../tags/tag1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2.xml"/><Relationship Id="rId46" Type="http://schemas.openxmlformats.org/officeDocument/2006/relationships/tags" Target="../tags/tag10.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1.xml"/><Relationship Id="rId40" Type="http://schemas.openxmlformats.org/officeDocument/2006/relationships/tags" Target="../tags/tag4.xml"/><Relationship Id="rId45" Type="http://schemas.openxmlformats.org/officeDocument/2006/relationships/tags" Target="../tags/tag9.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49" Type="http://schemas.openxmlformats.org/officeDocument/2006/relationships/tags" Target="../tags/tag1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7.xml"/><Relationship Id="rId48" Type="http://schemas.openxmlformats.org/officeDocument/2006/relationships/tags" Target="../tags/tag12.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9" Type="http://schemas.openxmlformats.org/officeDocument/2006/relationships/tags" Target="../tags/tag16.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42" Type="http://schemas.openxmlformats.org/officeDocument/2006/relationships/tags" Target="../tags/tag19.xml"/><Relationship Id="rId47" Type="http://schemas.openxmlformats.org/officeDocument/2006/relationships/tags" Target="../tags/tag24.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38" Type="http://schemas.openxmlformats.org/officeDocument/2006/relationships/tags" Target="../tags/tag15.xml"/><Relationship Id="rId46" Type="http://schemas.openxmlformats.org/officeDocument/2006/relationships/tags" Target="../tags/tag23.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41" Type="http://schemas.openxmlformats.org/officeDocument/2006/relationships/tags" Target="../tags/tag18.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tags" Target="../tags/tag14.xml"/><Relationship Id="rId40" Type="http://schemas.openxmlformats.org/officeDocument/2006/relationships/tags" Target="../tags/tag17.xml"/><Relationship Id="rId45" Type="http://schemas.openxmlformats.org/officeDocument/2006/relationships/tags" Target="../tags/tag22.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theme" Target="../theme/theme2.xml"/><Relationship Id="rId49" Type="http://schemas.openxmlformats.org/officeDocument/2006/relationships/tags" Target="../tags/tag26.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4" Type="http://schemas.openxmlformats.org/officeDocument/2006/relationships/tags" Target="../tags/tag21.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 Id="rId43" Type="http://schemas.openxmlformats.org/officeDocument/2006/relationships/tags" Target="../tags/tag20.xml"/><Relationship Id="rId48" Type="http://schemas.openxmlformats.org/officeDocument/2006/relationships/tags" Target="../tags/tag25.xml"/><Relationship Id="rId8"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9998" y="2192138"/>
            <a:ext cx="10752002" cy="3945862"/>
          </a:xfrm>
          <a:prstGeom prst="rect">
            <a:avLst/>
          </a:prstGeom>
        </p:spPr>
        <p:txBody>
          <a:bodyPr vert="horz" lIns="0" tIns="0" rIns="0" bIns="0" rtlCol="0">
            <a:noAutofit/>
          </a:bodyPr>
          <a:lstStyle/>
          <a:p>
            <a:pPr lvl="0"/>
            <a:r>
              <a:rPr lang="da-DK" noProof="0" dirty="0"/>
              <a:t>Level 1</a:t>
            </a:r>
          </a:p>
          <a:p>
            <a:pPr lvl="1"/>
            <a:r>
              <a:rPr lang="da-DK" noProof="0" dirty="0"/>
              <a:t>Level 2</a:t>
            </a:r>
          </a:p>
          <a:p>
            <a:pPr lvl="2"/>
            <a:r>
              <a:rPr lang="da-DK" noProof="0" dirty="0"/>
              <a:t>Level 3</a:t>
            </a:r>
          </a:p>
          <a:p>
            <a:pPr lvl="3"/>
            <a:r>
              <a:rPr lang="da-DK" noProof="0" dirty="0"/>
              <a:t>Level 4, Header</a:t>
            </a:r>
          </a:p>
          <a:p>
            <a:pPr lvl="4"/>
            <a:r>
              <a:rPr lang="da-DK" noProof="0" dirty="0"/>
              <a:t>Level 5, Body</a:t>
            </a:r>
          </a:p>
          <a:p>
            <a:pPr lvl="5"/>
            <a:r>
              <a:rPr lang="da-DK" noProof="0" dirty="0"/>
              <a:t>Level 6 Report bullet</a:t>
            </a:r>
          </a:p>
          <a:p>
            <a:pPr lvl="6"/>
            <a:r>
              <a:rPr lang="da-DK" noProof="0" dirty="0"/>
              <a:t>Level 7, Report Header</a:t>
            </a:r>
          </a:p>
          <a:p>
            <a:pPr lvl="7"/>
            <a:r>
              <a:rPr lang="da-DK" noProof="0" dirty="0"/>
              <a:t>Level 8, Report Body</a:t>
            </a:r>
          </a:p>
          <a:p>
            <a:pPr lvl="8"/>
            <a:r>
              <a:rPr lang="da-DK" noProof="0" dirty="0" err="1"/>
              <a:t>Infographic</a:t>
            </a:r>
            <a:endParaRPr lang="da-DK" noProof="0" dirty="0"/>
          </a:p>
        </p:txBody>
      </p:sp>
      <p:sp>
        <p:nvSpPr>
          <p:cNvPr id="4" name="Date_GeneralDate"/>
          <p:cNvSpPr>
            <a:spLocks noGrp="1"/>
          </p:cNvSpPr>
          <p:nvPr>
            <p:ph type="dt" sz="half" idx="2"/>
          </p:nvPr>
        </p:nvSpPr>
        <p:spPr>
          <a:xfrm>
            <a:off x="8659422" y="310327"/>
            <a:ext cx="2401755"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3"/>
          </p:nvPr>
        </p:nvSpPr>
        <p:spPr>
          <a:xfrm>
            <a:off x="4424000" y="310327"/>
            <a:ext cx="4097593"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4"/>
          </p:nvPr>
        </p:nvSpPr>
        <p:spPr>
          <a:xfrm>
            <a:off x="11077081" y="310327"/>
            <a:ext cx="394920" cy="180000"/>
          </a:xfrm>
          <a:prstGeom prst="rect">
            <a:avLst/>
          </a:prstGeom>
        </p:spPr>
        <p:txBody>
          <a:bodyPr vert="horz" lIns="0" tIns="0" rIns="0" bIns="0" rtlCol="0" anchor="b" anchorCtr="0"/>
          <a:lstStyle>
            <a:lvl1pPr algn="r">
              <a:defRPr sz="1000">
                <a:solidFill>
                  <a:schemeClr val="tx1"/>
                </a:solidFill>
                <a:latin typeface="KBH" panose="00000500000000000000" pitchFamily="2" charset="0"/>
              </a:defRPr>
            </a:lvl1pPr>
          </a:lstStyle>
          <a:p>
            <a:fld id="{24C8C45C-947F-4981-8B3F-4F32E973C901}" type="slidenum">
              <a:rPr lang="da-DK" smtClean="0"/>
              <a:pPr/>
              <a:t>‹nr.›</a:t>
            </a:fld>
            <a:endParaRPr lang="da-DK"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19998" y="894268"/>
            <a:ext cx="10752002" cy="893928"/>
          </a:xfrm>
          <a:prstGeom prst="rect">
            <a:avLst/>
          </a:prstGeom>
        </p:spPr>
        <p:txBody>
          <a:bodyPr vert="horz" lIns="0" tIns="0" rIns="0" bIns="0" rtlCol="0" anchor="b" anchorCtr="0">
            <a:noAutofit/>
          </a:bodyPr>
          <a:lstStyle/>
          <a:p>
            <a:r>
              <a:rPr lang="da-DK"/>
              <a:t>Klik for at redigere titeltypografien i masteren</a:t>
            </a:r>
            <a:endParaRPr lang="da-DK" dirty="0"/>
          </a:p>
        </p:txBody>
      </p:sp>
      <p:sp>
        <p:nvSpPr>
          <p:cNvPr id="32" name="TextBox 31">
            <a:extLst>
              <a:ext uri="{FF2B5EF4-FFF2-40B4-BE49-F238E27FC236}">
                <a16:creationId xmlns:a16="http://schemas.microsoft.com/office/drawing/2014/main" id="{57FFECA4-A506-4CDF-A5E2-B83624E71218}"/>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37"/>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38"/>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39"/>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40"/>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41"/>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42"/>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43"/>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44"/>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45"/>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46"/>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47"/>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48"/>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49"/>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Tree>
    <p:extLst>
      <p:ext uri="{BB962C8B-B14F-4D97-AF65-F5344CB8AC3E}">
        <p14:creationId xmlns:p14="http://schemas.microsoft.com/office/powerpoint/2010/main" val="344296498"/>
      </p:ext>
    </p:extLst>
  </p:cSld>
  <p:clrMap bg1="lt1" tx1="dk1" bg2="lt2" tx2="dk2" accent1="accent1" accent2="accent2" accent3="accent3" accent4="accent4" accent5="accent5" accent6="accent6" hlink="hlink" folHlink="folHlink"/>
  <p:sldLayoutIdLst>
    <p:sldLayoutId id="2147483752" r:id="rId1"/>
    <p:sldLayoutId id="2147483776" r:id="rId2"/>
    <p:sldLayoutId id="2147483785" r:id="rId3"/>
    <p:sldLayoutId id="2147483813" r:id="rId4"/>
    <p:sldLayoutId id="2147483777" r:id="rId5"/>
    <p:sldLayoutId id="2147483812" r:id="rId6"/>
    <p:sldLayoutId id="2147483778" r:id="rId7"/>
    <p:sldLayoutId id="2147483811" r:id="rId8"/>
    <p:sldLayoutId id="2147483786" r:id="rId9"/>
    <p:sldLayoutId id="2147483787" r:id="rId10"/>
    <p:sldLayoutId id="2147483788" r:id="rId11"/>
    <p:sldLayoutId id="2147483784" r:id="rId12"/>
    <p:sldLayoutId id="2147483780" r:id="rId13"/>
    <p:sldLayoutId id="2147483783" r:id="rId14"/>
    <p:sldLayoutId id="2147483756" r:id="rId15"/>
    <p:sldLayoutId id="2147483781" r:id="rId16"/>
    <p:sldLayoutId id="2147483779" r:id="rId17"/>
    <p:sldLayoutId id="2147483790" r:id="rId18"/>
    <p:sldLayoutId id="2147483791" r:id="rId19"/>
    <p:sldLayoutId id="2147483792" r:id="rId20"/>
    <p:sldLayoutId id="2147483793" r:id="rId21"/>
    <p:sldLayoutId id="2147483764" r:id="rId22"/>
    <p:sldLayoutId id="2147483794" r:id="rId23"/>
    <p:sldLayoutId id="2147483797" r:id="rId24"/>
    <p:sldLayoutId id="2147483796" r:id="rId25"/>
    <p:sldLayoutId id="2147483795" r:id="rId26"/>
    <p:sldLayoutId id="2147483798" r:id="rId27"/>
    <p:sldLayoutId id="2147483767" r:id="rId28"/>
    <p:sldLayoutId id="2147483768" r:id="rId29"/>
    <p:sldLayoutId id="2147483805" r:id="rId30"/>
    <p:sldLayoutId id="2147483806" r:id="rId31"/>
    <p:sldLayoutId id="2147483807" r:id="rId32"/>
    <p:sldLayoutId id="2147483808" r:id="rId33"/>
    <p:sldLayoutId id="2147483809" r:id="rId34"/>
    <p:sldLayoutId id="2147483810" r:id="rId35"/>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9998" y="2192138"/>
            <a:ext cx="10752002" cy="3945862"/>
          </a:xfrm>
          <a:prstGeom prst="rect">
            <a:avLst/>
          </a:prstGeom>
        </p:spPr>
        <p:txBody>
          <a:bodyPr vert="horz" lIns="0" tIns="0" rIns="0" bIns="0" rtlCol="0">
            <a:noAutofit/>
          </a:bodyPr>
          <a:lstStyle/>
          <a:p>
            <a:pPr lvl="0"/>
            <a:r>
              <a:rPr lang="en-GB" noProof="0" dirty="0"/>
              <a:t>Level 1</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 Report bullet</a:t>
            </a:r>
          </a:p>
          <a:p>
            <a:pPr lvl="6"/>
            <a:r>
              <a:rPr lang="en-GB" noProof="0" dirty="0"/>
              <a:t>Level 7, Report Header</a:t>
            </a:r>
          </a:p>
          <a:p>
            <a:pPr lvl="7"/>
            <a:r>
              <a:rPr lang="en-GB" noProof="0" dirty="0"/>
              <a:t>Level 8, Report Body</a:t>
            </a:r>
          </a:p>
          <a:p>
            <a:pPr lvl="8"/>
            <a:r>
              <a:rPr lang="en-GB" noProof="0" dirty="0"/>
              <a:t>Infographic</a:t>
            </a:r>
          </a:p>
        </p:txBody>
      </p:sp>
      <p:sp>
        <p:nvSpPr>
          <p:cNvPr id="4" name="Date_GeneralDate"/>
          <p:cNvSpPr>
            <a:spLocks noGrp="1"/>
          </p:cNvSpPr>
          <p:nvPr>
            <p:ph type="dt" sz="half" idx="2"/>
          </p:nvPr>
        </p:nvSpPr>
        <p:spPr>
          <a:xfrm>
            <a:off x="8659422" y="310327"/>
            <a:ext cx="2401755"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endParaRPr lang="en-GB" dirty="0"/>
          </a:p>
        </p:txBody>
      </p:sp>
      <p:sp>
        <p:nvSpPr>
          <p:cNvPr id="5" name="SD_FLD_PresentationTitle"/>
          <p:cNvSpPr>
            <a:spLocks noGrp="1"/>
          </p:cNvSpPr>
          <p:nvPr>
            <p:ph type="ftr" sz="quarter" idx="3"/>
          </p:nvPr>
        </p:nvSpPr>
        <p:spPr>
          <a:xfrm>
            <a:off x="4424000" y="310327"/>
            <a:ext cx="4097593"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r>
              <a:rPr lang="en-GB"/>
              <a:t>Sidehoved</a:t>
            </a:r>
            <a:endParaRPr lang="en-GB" dirty="0"/>
          </a:p>
        </p:txBody>
      </p:sp>
      <p:sp>
        <p:nvSpPr>
          <p:cNvPr id="6" name="Slide Number Placeholder 5"/>
          <p:cNvSpPr>
            <a:spLocks noGrp="1"/>
          </p:cNvSpPr>
          <p:nvPr>
            <p:ph type="sldNum" sz="quarter" idx="4"/>
          </p:nvPr>
        </p:nvSpPr>
        <p:spPr>
          <a:xfrm>
            <a:off x="11077081" y="310327"/>
            <a:ext cx="394920" cy="180000"/>
          </a:xfrm>
          <a:prstGeom prst="rect">
            <a:avLst/>
          </a:prstGeom>
        </p:spPr>
        <p:txBody>
          <a:bodyPr vert="horz" lIns="0" tIns="0" rIns="0" bIns="0" rtlCol="0" anchor="b" anchorCtr="0"/>
          <a:lstStyle>
            <a:lvl1pPr algn="r">
              <a:defRPr sz="1000">
                <a:solidFill>
                  <a:schemeClr val="tx1"/>
                </a:solidFill>
                <a:latin typeface="KBH" panose="00000500000000000000" pitchFamily="2" charset="0"/>
              </a:defRPr>
            </a:lvl1pPr>
          </a:lstStyle>
          <a:p>
            <a:fld id="{24C8C45C-947F-4981-8B3F-4F32E973C901}" type="slidenum">
              <a:rPr lang="en-GB" smtClean="0"/>
              <a:pPr/>
              <a:t>‹nr.›</a:t>
            </a:fld>
            <a:endParaRPr lang="en-GB"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19998" y="894268"/>
            <a:ext cx="10752002" cy="893928"/>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2" name="TextBox 31">
            <a:extLst>
              <a:ext uri="{FF2B5EF4-FFF2-40B4-BE49-F238E27FC236}">
                <a16:creationId xmlns:a16="http://schemas.microsoft.com/office/drawing/2014/main" id="{57FFECA4-A506-4CDF-A5E2-B83624E71218}"/>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en-GB" dirty="0">
                <a:solidFill>
                  <a:schemeClr val="tx1"/>
                </a:solidFill>
                <a:latin typeface="KBH Tekst" panose="00000500000000000000" pitchFamily="2" charset="0"/>
              </a:rPr>
              <a:t>City of Copenhagen</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37"/>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38"/>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39"/>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40"/>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41"/>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42"/>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43"/>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44"/>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45"/>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46"/>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47"/>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48"/>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49"/>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Tree>
    <p:extLst>
      <p:ext uri="{BB962C8B-B14F-4D97-AF65-F5344CB8AC3E}">
        <p14:creationId xmlns:p14="http://schemas.microsoft.com/office/powerpoint/2010/main" val="3847610736"/>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39" r:id="rId25"/>
    <p:sldLayoutId id="2147483840" r:id="rId26"/>
    <p:sldLayoutId id="2147483841" r:id="rId27"/>
    <p:sldLayoutId id="2147483842" r:id="rId28"/>
    <p:sldLayoutId id="2147483843" r:id="rId29"/>
    <p:sldLayoutId id="2147483844" r:id="rId30"/>
    <p:sldLayoutId id="2147483845" r:id="rId31"/>
    <p:sldLayoutId id="2147483846" r:id="rId32"/>
    <p:sldLayoutId id="2147483847" r:id="rId33"/>
    <p:sldLayoutId id="2147483848" r:id="rId34"/>
    <p:sldLayoutId id="2147483849" r:id="rId35"/>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CC5BA-5D00-4B85-87AC-508CE99D83A5}"/>
              </a:ext>
            </a:extLst>
          </p:cNvPr>
          <p:cNvSpPr>
            <a:spLocks noGrp="1"/>
          </p:cNvSpPr>
          <p:nvPr>
            <p:ph type="title"/>
          </p:nvPr>
        </p:nvSpPr>
        <p:spPr/>
        <p:txBody>
          <a:bodyPr/>
          <a:lstStyle/>
          <a:p>
            <a:r>
              <a:rPr lang="da-DK" dirty="0"/>
              <a:t>Høring af forslag til prisstruktur</a:t>
            </a:r>
          </a:p>
        </p:txBody>
      </p:sp>
      <p:sp>
        <p:nvSpPr>
          <p:cNvPr id="4" name="Footer Placeholder 3">
            <a:extLst>
              <a:ext uri="{FF2B5EF4-FFF2-40B4-BE49-F238E27FC236}">
                <a16:creationId xmlns:a16="http://schemas.microsoft.com/office/drawing/2014/main" id="{9971E990-F922-4241-B86C-A0B14AEE9340}"/>
              </a:ext>
            </a:extLst>
          </p:cNvPr>
          <p:cNvSpPr>
            <a:spLocks noGrp="1"/>
          </p:cNvSpPr>
          <p:nvPr>
            <p:ph type="ftr" sz="quarter" idx="11"/>
          </p:nvPr>
        </p:nvSpPr>
        <p:spPr/>
        <p:txBody>
          <a:bodyPr/>
          <a:lstStyle/>
          <a:p>
            <a:r>
              <a:rPr lang="da-DK" noProof="0" dirty="0"/>
              <a:t>Sidehoved</a:t>
            </a:r>
          </a:p>
        </p:txBody>
      </p:sp>
      <p:sp>
        <p:nvSpPr>
          <p:cNvPr id="5" name="Slide Number Placeholder 4">
            <a:extLst>
              <a:ext uri="{FF2B5EF4-FFF2-40B4-BE49-F238E27FC236}">
                <a16:creationId xmlns:a16="http://schemas.microsoft.com/office/drawing/2014/main" id="{EA7790EB-EF27-473A-AF2A-6E0A7347A5AE}"/>
              </a:ext>
            </a:extLst>
          </p:cNvPr>
          <p:cNvSpPr>
            <a:spLocks noGrp="1"/>
          </p:cNvSpPr>
          <p:nvPr>
            <p:ph type="sldNum" sz="quarter" idx="12"/>
          </p:nvPr>
        </p:nvSpPr>
        <p:spPr/>
        <p:txBody>
          <a:bodyPr/>
          <a:lstStyle/>
          <a:p>
            <a:fld id="{859873C9-BF5D-4A9A-BB31-45BBB7BABAF7}" type="slidenum">
              <a:rPr lang="da-DK" noProof="0" smtClean="0"/>
              <a:t>1</a:t>
            </a:fld>
            <a:endParaRPr lang="da-DK" noProof="0" dirty="0"/>
          </a:p>
        </p:txBody>
      </p:sp>
      <p:sp>
        <p:nvSpPr>
          <p:cNvPr id="3" name="Text Placeholder 2">
            <a:extLst>
              <a:ext uri="{FF2B5EF4-FFF2-40B4-BE49-F238E27FC236}">
                <a16:creationId xmlns:a16="http://schemas.microsoft.com/office/drawing/2014/main" id="{D61E7333-0EAC-4172-A471-ACDF432CA9B2}"/>
              </a:ext>
            </a:extLst>
          </p:cNvPr>
          <p:cNvSpPr>
            <a:spLocks noGrp="1"/>
          </p:cNvSpPr>
          <p:nvPr>
            <p:ph type="body" sz="quarter" idx="13"/>
          </p:nvPr>
        </p:nvSpPr>
        <p:spPr>
          <a:xfrm>
            <a:off x="719998" y="2018132"/>
            <a:ext cx="10752001" cy="3945600"/>
          </a:xfrm>
        </p:spPr>
        <p:txBody>
          <a:bodyPr/>
          <a:lstStyle/>
          <a:p>
            <a:pPr marL="0" indent="0">
              <a:buNone/>
            </a:pPr>
            <a:r>
              <a:rPr lang="da-DK" dirty="0"/>
              <a:t>Der har i forbindelse med markedsdialog om forslag til prisstruktur været flere kommentarer ift.:</a:t>
            </a:r>
          </a:p>
          <a:p>
            <a:pPr marL="457200" indent="-457200">
              <a:buFont typeface="+mj-lt"/>
              <a:buAutoNum type="arabicParenR"/>
            </a:pPr>
            <a:r>
              <a:rPr lang="da-DK" dirty="0"/>
              <a:t>Aktivitetstimer ift. konfrontationstimer i et kursusforløb</a:t>
            </a:r>
          </a:p>
          <a:p>
            <a:pPr marL="457200" indent="-457200">
              <a:buFont typeface="+mj-lt"/>
              <a:buAutoNum type="arabicParenR"/>
            </a:pPr>
            <a:r>
              <a:rPr lang="da-DK" dirty="0"/>
              <a:t>Brug af timepris til vurdering af pristilbud i stedet for en ugepris</a:t>
            </a:r>
          </a:p>
          <a:p>
            <a:pPr marL="457200" indent="-457200">
              <a:buFont typeface="+mj-lt"/>
              <a:buAutoNum type="arabicParenR"/>
            </a:pPr>
            <a:r>
              <a:rPr lang="da-DK" dirty="0"/>
              <a:t>Brug af stykpris for et kursusforløb.</a:t>
            </a:r>
          </a:p>
          <a:p>
            <a:pPr marL="0" indent="0">
              <a:buNone/>
            </a:pPr>
            <a:r>
              <a:rPr lang="da-DK" dirty="0"/>
              <a:t>I det følgende er uddybning. Det bemærkes ift. eksempler, at der alene er tale om eksempler.</a:t>
            </a:r>
          </a:p>
          <a:p>
            <a:pPr marL="0" indent="0">
              <a:buNone/>
            </a:pPr>
            <a:endParaRPr lang="da-DK" dirty="0"/>
          </a:p>
        </p:txBody>
      </p:sp>
    </p:spTree>
    <p:extLst>
      <p:ext uri="{BB962C8B-B14F-4D97-AF65-F5344CB8AC3E}">
        <p14:creationId xmlns:p14="http://schemas.microsoft.com/office/powerpoint/2010/main" val="735058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8653D-1AC0-C261-B308-0AA721743A5A}"/>
              </a:ext>
            </a:extLst>
          </p:cNvPr>
          <p:cNvSpPr>
            <a:spLocks noGrp="1"/>
          </p:cNvSpPr>
          <p:nvPr>
            <p:ph type="title"/>
          </p:nvPr>
        </p:nvSpPr>
        <p:spPr>
          <a:xfrm>
            <a:off x="719998" y="898358"/>
            <a:ext cx="10752002" cy="889838"/>
          </a:xfrm>
        </p:spPr>
        <p:txBody>
          <a:bodyPr>
            <a:normAutofit/>
          </a:bodyPr>
          <a:lstStyle/>
          <a:p>
            <a:r>
              <a:rPr lang="da-DK" sz="2800" dirty="0"/>
              <a:t>1) Kravspecifikationens påvirkning af prisdannelsen</a:t>
            </a:r>
            <a:br>
              <a:rPr lang="da-DK" sz="2800" dirty="0"/>
            </a:br>
            <a:r>
              <a:rPr lang="da-DK" sz="2800" dirty="0"/>
              <a:t>    (arbejdsbelastning vs. konfrontationstimer) </a:t>
            </a:r>
          </a:p>
        </p:txBody>
      </p:sp>
      <p:sp>
        <p:nvSpPr>
          <p:cNvPr id="3" name="Pladsholder til indhold 2">
            <a:extLst>
              <a:ext uri="{FF2B5EF4-FFF2-40B4-BE49-F238E27FC236}">
                <a16:creationId xmlns:a16="http://schemas.microsoft.com/office/drawing/2014/main" id="{745B65ED-5193-5CBE-FDB0-A44AA1CE84E3}"/>
              </a:ext>
            </a:extLst>
          </p:cNvPr>
          <p:cNvSpPr>
            <a:spLocks noGrp="1"/>
          </p:cNvSpPr>
          <p:nvPr>
            <p:ph idx="1"/>
          </p:nvPr>
        </p:nvSpPr>
        <p:spPr>
          <a:xfrm>
            <a:off x="719998" y="1963537"/>
            <a:ext cx="10752002" cy="4166551"/>
          </a:xfrm>
        </p:spPr>
        <p:txBody>
          <a:bodyPr/>
          <a:lstStyle/>
          <a:p>
            <a:r>
              <a:rPr lang="da-DK" dirty="0"/>
              <a:t>Leverandører af kurserne på markedet – uafhængigt af den fastsatte varighed på national eller regionalliste – har i dag ikke samme antal undervisningstimer (konfrontationstimer dvs. antallet af timer hvor leverandøren underviser kursister, herunder gruppearbejde og opgaveløsning på kursusadressen </a:t>
            </a:r>
            <a:r>
              <a:rPr lang="da-DK" u="sng" dirty="0"/>
              <a:t>versus</a:t>
            </a:r>
            <a:r>
              <a:rPr lang="da-DK" dirty="0"/>
              <a:t> øvrig arbejdsbelastning for kursisten = selvstudium og gruppearbejde uden for leveringsadressen).  </a:t>
            </a:r>
          </a:p>
          <a:p>
            <a:endParaRPr lang="da-DK" dirty="0"/>
          </a:p>
          <a:p>
            <a:r>
              <a:rPr lang="da-DK" dirty="0"/>
              <a:t>For at Tilbudsgivere kan byde ind med pris ud fra samme forudsætninger på et udbudsområde, vil der blive sat minimumskrav ift. bl.a. andel af undervisningstimer set ift. et kursus varighed. Det kan også blive sat forskellige krav hertil på delområder. Udkast til kravspecifikation komme i markedsdialog som led i processen. </a:t>
            </a:r>
          </a:p>
        </p:txBody>
      </p:sp>
      <p:sp>
        <p:nvSpPr>
          <p:cNvPr id="4" name="Pladsholder til sidefod 3">
            <a:extLst>
              <a:ext uri="{FF2B5EF4-FFF2-40B4-BE49-F238E27FC236}">
                <a16:creationId xmlns:a16="http://schemas.microsoft.com/office/drawing/2014/main" id="{5DB26F03-21B3-26E0-3B8F-2BF5CA8F16E8}"/>
              </a:ext>
            </a:extLst>
          </p:cNvPr>
          <p:cNvSpPr>
            <a:spLocks noGrp="1"/>
          </p:cNvSpPr>
          <p:nvPr>
            <p:ph type="ftr" sz="quarter" idx="11"/>
          </p:nvPr>
        </p:nvSpPr>
        <p:spPr/>
        <p:txBody>
          <a:bodyPr/>
          <a:lstStyle/>
          <a:p>
            <a:r>
              <a:rPr lang="da-DK" noProof="0"/>
              <a:t>Sidehoved</a:t>
            </a:r>
            <a:endParaRPr lang="da-DK" noProof="0" dirty="0"/>
          </a:p>
        </p:txBody>
      </p:sp>
      <p:sp>
        <p:nvSpPr>
          <p:cNvPr id="5" name="Pladsholder til slidenummer 4">
            <a:extLst>
              <a:ext uri="{FF2B5EF4-FFF2-40B4-BE49-F238E27FC236}">
                <a16:creationId xmlns:a16="http://schemas.microsoft.com/office/drawing/2014/main" id="{A16A542A-4948-CC9F-8924-BB6E1C65C377}"/>
              </a:ext>
            </a:extLst>
          </p:cNvPr>
          <p:cNvSpPr>
            <a:spLocks noGrp="1"/>
          </p:cNvSpPr>
          <p:nvPr>
            <p:ph type="sldNum" sz="quarter" idx="12"/>
          </p:nvPr>
        </p:nvSpPr>
        <p:spPr/>
        <p:txBody>
          <a:bodyPr/>
          <a:lstStyle/>
          <a:p>
            <a:fld id="{859873C9-BF5D-4A9A-BB31-45BBB7BABAF7}" type="slidenum">
              <a:rPr lang="da-DK" noProof="0" smtClean="0"/>
              <a:t>2</a:t>
            </a:fld>
            <a:endParaRPr lang="da-DK" noProof="0" dirty="0"/>
          </a:p>
        </p:txBody>
      </p:sp>
    </p:spTree>
    <p:extLst>
      <p:ext uri="{BB962C8B-B14F-4D97-AF65-F5344CB8AC3E}">
        <p14:creationId xmlns:p14="http://schemas.microsoft.com/office/powerpoint/2010/main" val="170357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13392D94-62D6-4E6C-A413-BF4C8F017759}"/>
              </a:ext>
            </a:extLst>
          </p:cNvPr>
          <p:cNvSpPr>
            <a:spLocks noGrp="1"/>
          </p:cNvSpPr>
          <p:nvPr>
            <p:ph idx="1"/>
          </p:nvPr>
        </p:nvSpPr>
        <p:spPr>
          <a:xfrm>
            <a:off x="719999" y="729915"/>
            <a:ext cx="10752002" cy="5895473"/>
          </a:xfrm>
        </p:spPr>
        <p:txBody>
          <a:bodyPr/>
          <a:lstStyle/>
          <a:p>
            <a:pPr marL="0" indent="0">
              <a:buNone/>
            </a:pPr>
            <a:r>
              <a:rPr lang="da-DK" sz="3200" b="1" dirty="0"/>
              <a:t>2) Eksempel på prisvurdering via brug af en timepris</a:t>
            </a:r>
          </a:p>
          <a:p>
            <a:r>
              <a:rPr lang="da-DK" dirty="0"/>
              <a:t>Et kursusforløb på den nationale positivliste er fastsat til 30 dage</a:t>
            </a:r>
          </a:p>
          <a:p>
            <a:r>
              <a:rPr lang="da-DK" dirty="0"/>
              <a:t>En dag har 7,4 aktivitetstimer for en ledig borger (37 timer om ugen)</a:t>
            </a:r>
          </a:p>
          <a:p>
            <a:r>
              <a:rPr lang="da-DK" dirty="0"/>
              <a:t>Kursusforløbet har dermed et samlet antal aktivitetstimer/arbejdsbelastning for borgeren på (7,4 x 30)= 222 timer.</a:t>
            </a:r>
            <a:br>
              <a:rPr lang="da-DK" dirty="0"/>
            </a:br>
            <a:endParaRPr lang="da-DK" dirty="0"/>
          </a:p>
          <a:p>
            <a:pPr marL="0" indent="0">
              <a:buNone/>
            </a:pPr>
            <a:r>
              <a:rPr lang="da-DK" dirty="0"/>
              <a:t>Hvis Tilbudsgiver 1 har givet maksimalprisen for et 6 ugers kursusforløb, dvs. 6 uger x 4.399,27 kr.= 26.395,62 kr., er timeprisen: 26.395,62 kr. /222 timer =118,90 kr. (afrundet.)</a:t>
            </a:r>
            <a:br>
              <a:rPr lang="da-DK" dirty="0"/>
            </a:br>
            <a:endParaRPr lang="da-DK" dirty="0"/>
          </a:p>
          <a:p>
            <a:pPr marL="0" indent="0">
              <a:buNone/>
            </a:pPr>
            <a:r>
              <a:rPr lang="da-DK" dirty="0"/>
              <a:t>Hvis Tilbudsgiver 2 har givet en lavere pris for et kursus, fx 50 pct. af maksimalprisen, er timeprisen (26.395,62 kr. / 2)/222 timer = 59,45 kr. (afrundet). </a:t>
            </a:r>
            <a:br>
              <a:rPr lang="da-DK" dirty="0"/>
            </a:br>
            <a:endParaRPr lang="da-DK" dirty="0"/>
          </a:p>
          <a:p>
            <a:pPr marL="0" indent="0">
              <a:buNone/>
            </a:pPr>
            <a:r>
              <a:rPr lang="da-DK" dirty="0"/>
              <a:t>Tilbudsgiver 2 vil på grund af den lavere timepris få en højere vurdering end Tilbudsgiver 1 i bedømmelsen af pristilbud.</a:t>
            </a:r>
          </a:p>
          <a:p>
            <a:endParaRPr lang="da-DK" dirty="0"/>
          </a:p>
          <a:p>
            <a:pPr marL="0" indent="0">
              <a:buNone/>
            </a:pPr>
            <a:endParaRPr lang="da-DK" dirty="0"/>
          </a:p>
        </p:txBody>
      </p:sp>
      <p:sp>
        <p:nvSpPr>
          <p:cNvPr id="3" name="Footer Placeholder 2">
            <a:extLst>
              <a:ext uri="{FF2B5EF4-FFF2-40B4-BE49-F238E27FC236}">
                <a16:creationId xmlns:a16="http://schemas.microsoft.com/office/drawing/2014/main" id="{C2995E74-93F1-4D2F-93C7-8EB016B45C6D}"/>
              </a:ext>
            </a:extLst>
          </p:cNvPr>
          <p:cNvSpPr>
            <a:spLocks noGrp="1"/>
          </p:cNvSpPr>
          <p:nvPr>
            <p:ph type="ftr" sz="quarter" idx="11"/>
          </p:nvPr>
        </p:nvSpPr>
        <p:spPr/>
        <p:txBody>
          <a:bodyPr/>
          <a:lstStyle/>
          <a:p>
            <a:r>
              <a:rPr lang="da-DK" dirty="0"/>
              <a:t>Sidehoved</a:t>
            </a:r>
          </a:p>
        </p:txBody>
      </p:sp>
      <p:sp>
        <p:nvSpPr>
          <p:cNvPr id="4" name="Slide Number Placeholder 3">
            <a:extLst>
              <a:ext uri="{FF2B5EF4-FFF2-40B4-BE49-F238E27FC236}">
                <a16:creationId xmlns:a16="http://schemas.microsoft.com/office/drawing/2014/main" id="{F8A4C14C-7E08-4D96-A85A-1CC48CDAE69B}"/>
              </a:ext>
            </a:extLst>
          </p:cNvPr>
          <p:cNvSpPr>
            <a:spLocks noGrp="1"/>
          </p:cNvSpPr>
          <p:nvPr>
            <p:ph type="sldNum" sz="quarter" idx="12"/>
          </p:nvPr>
        </p:nvSpPr>
        <p:spPr/>
        <p:txBody>
          <a:bodyPr/>
          <a:lstStyle/>
          <a:p>
            <a:fld id="{859873C9-BF5D-4A9A-BB31-45BBB7BABAF7}" type="slidenum">
              <a:rPr lang="da-DK" smtClean="0"/>
              <a:pPr/>
              <a:t>3</a:t>
            </a:fld>
            <a:endParaRPr lang="da-DK" dirty="0"/>
          </a:p>
        </p:txBody>
      </p:sp>
    </p:spTree>
    <p:extLst>
      <p:ext uri="{BB962C8B-B14F-4D97-AF65-F5344CB8AC3E}">
        <p14:creationId xmlns:p14="http://schemas.microsoft.com/office/powerpoint/2010/main" val="3489599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13392D94-62D6-4E6C-A413-BF4C8F017759}"/>
              </a:ext>
            </a:extLst>
          </p:cNvPr>
          <p:cNvSpPr>
            <a:spLocks noGrp="1"/>
          </p:cNvSpPr>
          <p:nvPr>
            <p:ph idx="1"/>
          </p:nvPr>
        </p:nvSpPr>
        <p:spPr>
          <a:xfrm>
            <a:off x="719998" y="1026695"/>
            <a:ext cx="10752002" cy="5398168"/>
          </a:xfrm>
        </p:spPr>
        <p:txBody>
          <a:bodyPr>
            <a:normAutofit fontScale="77500" lnSpcReduction="20000"/>
          </a:bodyPr>
          <a:lstStyle/>
          <a:p>
            <a:pPr marL="0" indent="0">
              <a:buNone/>
            </a:pPr>
            <a:r>
              <a:rPr lang="da-DK" sz="3800" b="1" dirty="0"/>
              <a:t>3) Eksempel på betaling af et kursusforløb med stykpris</a:t>
            </a:r>
            <a:br>
              <a:rPr lang="da-DK" sz="3800" b="1" dirty="0"/>
            </a:br>
            <a:endParaRPr lang="da-DK" sz="3800" b="1" dirty="0"/>
          </a:p>
          <a:p>
            <a:r>
              <a:rPr lang="da-DK" dirty="0"/>
              <a:t>Et kursusforløb på den nationale positivliste er fastsat til 30 arbejdsdage</a:t>
            </a:r>
          </a:p>
          <a:p>
            <a:r>
              <a:rPr lang="da-DK" dirty="0"/>
              <a:t>En dag har 7,4 aktivitetstimer for en ledig borger (37 timer om ugen)</a:t>
            </a:r>
          </a:p>
          <a:p>
            <a:r>
              <a:rPr lang="da-DK" dirty="0"/>
              <a:t>Kursusforløbet har dermed et samlet antal aktivitetstimer på (7,4 timer x 30 dage)= </a:t>
            </a:r>
            <a:r>
              <a:rPr lang="da-DK"/>
              <a:t>222 timer</a:t>
            </a:r>
            <a:endParaRPr lang="da-DK" dirty="0"/>
          </a:p>
          <a:p>
            <a:r>
              <a:rPr lang="da-DK" dirty="0"/>
              <a:t>Leverandøren har en timepris på 100 kr.  </a:t>
            </a:r>
          </a:p>
          <a:p>
            <a:r>
              <a:rPr lang="da-DK" dirty="0"/>
              <a:t>Kursusforløbets samlede pris for forløbet er hermed: (100 kr. x222 timer)= 22.200 kr.</a:t>
            </a:r>
          </a:p>
          <a:p>
            <a:pPr marL="0" indent="0">
              <a:buNone/>
            </a:pPr>
            <a:endParaRPr lang="da-DK" dirty="0"/>
          </a:p>
          <a:p>
            <a:pPr marL="0" indent="0">
              <a:buNone/>
            </a:pPr>
            <a:r>
              <a:rPr lang="da-DK" dirty="0"/>
              <a:t>De forslåede betalingsbetingelser betyder:</a:t>
            </a:r>
          </a:p>
          <a:p>
            <a:r>
              <a:rPr lang="da-DK" dirty="0"/>
              <a:t>Borgerens forløb aflyses før start = Leverandøren modtager ikke betaling</a:t>
            </a:r>
          </a:p>
          <a:p>
            <a:r>
              <a:rPr lang="da-DK" dirty="0"/>
              <a:t>Borgerens forløb stoppes i den af Ordregiver benævnte ”startperiode”, hvor startperioden kontraktligt fx er fastsat til 1/3 del af kursuslængden, svarende til kursets 0-10 dag = Leverandøren modtager betaling (10 dage x 7,4 timer x 100 kr.=) 7.400 kr.</a:t>
            </a:r>
          </a:p>
          <a:p>
            <a:r>
              <a:rPr lang="da-DK" dirty="0"/>
              <a:t>Borgerens forløb stopper efter startperioden = Leverandøren modtager 22.200 kr. i betaling</a:t>
            </a:r>
          </a:p>
          <a:p>
            <a:r>
              <a:rPr lang="da-DK" dirty="0"/>
              <a:t>Borgerens forløb gennemføres som planlagt = Leverandøren modtager 22.200 kr. i betaling.</a:t>
            </a:r>
          </a:p>
          <a:p>
            <a:pPr marL="0" indent="0">
              <a:buNone/>
            </a:pPr>
            <a:endParaRPr lang="da-DK" dirty="0"/>
          </a:p>
          <a:p>
            <a:pPr marL="0" indent="0">
              <a:buNone/>
            </a:pPr>
            <a:br>
              <a:rPr lang="da-DK" dirty="0"/>
            </a:br>
            <a:endParaRPr lang="da-DK" dirty="0"/>
          </a:p>
          <a:p>
            <a:pPr marL="0" indent="0">
              <a:buNone/>
            </a:pPr>
            <a:endParaRPr lang="da-DK" dirty="0"/>
          </a:p>
        </p:txBody>
      </p:sp>
      <p:sp>
        <p:nvSpPr>
          <p:cNvPr id="3" name="Footer Placeholder 2">
            <a:extLst>
              <a:ext uri="{FF2B5EF4-FFF2-40B4-BE49-F238E27FC236}">
                <a16:creationId xmlns:a16="http://schemas.microsoft.com/office/drawing/2014/main" id="{C2995E74-93F1-4D2F-93C7-8EB016B45C6D}"/>
              </a:ext>
            </a:extLst>
          </p:cNvPr>
          <p:cNvSpPr>
            <a:spLocks noGrp="1"/>
          </p:cNvSpPr>
          <p:nvPr>
            <p:ph type="ftr" sz="quarter" idx="11"/>
          </p:nvPr>
        </p:nvSpPr>
        <p:spPr/>
        <p:txBody>
          <a:bodyPr/>
          <a:lstStyle/>
          <a:p>
            <a:r>
              <a:rPr lang="da-DK" dirty="0"/>
              <a:t>Sidehoved</a:t>
            </a:r>
          </a:p>
        </p:txBody>
      </p:sp>
      <p:sp>
        <p:nvSpPr>
          <p:cNvPr id="4" name="Slide Number Placeholder 3">
            <a:extLst>
              <a:ext uri="{FF2B5EF4-FFF2-40B4-BE49-F238E27FC236}">
                <a16:creationId xmlns:a16="http://schemas.microsoft.com/office/drawing/2014/main" id="{F8A4C14C-7E08-4D96-A85A-1CC48CDAE69B}"/>
              </a:ext>
            </a:extLst>
          </p:cNvPr>
          <p:cNvSpPr>
            <a:spLocks noGrp="1"/>
          </p:cNvSpPr>
          <p:nvPr>
            <p:ph type="sldNum" sz="quarter" idx="12"/>
          </p:nvPr>
        </p:nvSpPr>
        <p:spPr/>
        <p:txBody>
          <a:bodyPr/>
          <a:lstStyle/>
          <a:p>
            <a:fld id="{859873C9-BF5D-4A9A-BB31-45BBB7BABAF7}" type="slidenum">
              <a:rPr lang="da-DK" smtClean="0"/>
              <a:pPr/>
              <a:t>4</a:t>
            </a:fld>
            <a:endParaRPr lang="da-DK" dirty="0"/>
          </a:p>
        </p:txBody>
      </p:sp>
    </p:spTree>
    <p:extLst>
      <p:ext uri="{BB962C8B-B14F-4D97-AF65-F5344CB8AC3E}">
        <p14:creationId xmlns:p14="http://schemas.microsoft.com/office/powerpoint/2010/main" val="10485152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Blank">
  <a:themeElements>
    <a:clrScheme name="KK 1">
      <a:dk1>
        <a:sysClr val="windowText" lastClr="000000"/>
      </a:dk1>
      <a:lt1>
        <a:sysClr val="window" lastClr="FFFFFF"/>
      </a:lt1>
      <a:dk2>
        <a:srgbClr val="0094FD"/>
      </a:dk2>
      <a:lt2>
        <a:srgbClr val="FFEA8C"/>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KK skabelon Nyt design.potx" id="{CFBB60E3-7867-45B0-9725-AB52CF38C008}" vid="{4530CCDF-2D08-4DF8-AB6F-A8ED0A08DAA7}"/>
    </a:ext>
  </a:extLst>
</a:theme>
</file>

<file path=ppt/theme/theme2.xml><?xml version="1.0" encoding="utf-8"?>
<a:theme xmlns:a="http://schemas.openxmlformats.org/drawingml/2006/main" name="UK Blank">
  <a:themeElements>
    <a:clrScheme name="KK 1">
      <a:dk1>
        <a:sysClr val="windowText" lastClr="000000"/>
      </a:dk1>
      <a:lt1>
        <a:sysClr val="window" lastClr="FFFFFF"/>
      </a:lt1>
      <a:dk2>
        <a:srgbClr val="0094FD"/>
      </a:dk2>
      <a:lt2>
        <a:srgbClr val="FFEA8C"/>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KK skabelon Nyt design.potx" id="{CFBB60E3-7867-45B0-9725-AB52CF38C008}" vid="{0F149701-75FB-4D87-889C-A25336877B65}"/>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16A684F50F9644ADA7186C7FA154E4" ma:contentTypeVersion="10" ma:contentTypeDescription="Create a new document." ma:contentTypeScope="" ma:versionID="cc57d18187ecb1871b96a5db83a1d82f">
  <xsd:schema xmlns:xsd="http://www.w3.org/2001/XMLSchema" xmlns:xs="http://www.w3.org/2001/XMLSchema" xmlns:p="http://schemas.microsoft.com/office/2006/metadata/properties" xmlns:ns2="adc6f7d2-2fd4-4c58-add3-50ea831b733c" xmlns:ns3="fe0e463f-46c1-4b5a-aeae-2e65b5901510" targetNamespace="http://schemas.microsoft.com/office/2006/metadata/properties" ma:root="true" ma:fieldsID="12f7fadcf5bd79961bd936c55ac87730" ns2:_="" ns3:_="">
    <xsd:import namespace="adc6f7d2-2fd4-4c58-add3-50ea831b733c"/>
    <xsd:import namespace="fe0e463f-46c1-4b5a-aeae-2e65b590151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c6f7d2-2fd4-4c58-add3-50ea831b733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0e463f-46c1-4b5a-aeae-2e65b590151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AAE049-2F16-4D62-B5F8-29DE3BB078E0}">
  <ds:schemaRefs>
    <ds:schemaRef ds:uri="http://purl.org/dc/elements/1.1/"/>
    <ds:schemaRef ds:uri="http://schemas.microsoft.com/office/2006/metadata/properties"/>
    <ds:schemaRef ds:uri="adc6f7d2-2fd4-4c58-add3-50ea831b733c"/>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fe0e463f-46c1-4b5a-aeae-2e65b5901510"/>
    <ds:schemaRef ds:uri="http://www.w3.org/XML/1998/namespace"/>
    <ds:schemaRef ds:uri="http://purl.org/dc/dcmitype/"/>
  </ds:schemaRefs>
</ds:datastoreItem>
</file>

<file path=customXml/itemProps2.xml><?xml version="1.0" encoding="utf-8"?>
<ds:datastoreItem xmlns:ds="http://schemas.openxmlformats.org/officeDocument/2006/customXml" ds:itemID="{A7FD6BA4-E593-4887-ACAD-1A4B9CE09E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c6f7d2-2fd4-4c58-add3-50ea831b733c"/>
    <ds:schemaRef ds:uri="fe0e463f-46c1-4b5a-aeae-2e65b59015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59E4CC-7038-4F50-B7F5-545400012D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202</TotalTime>
  <Words>528</Words>
  <Application>Microsoft Office PowerPoint</Application>
  <PresentationFormat>Widescreen</PresentationFormat>
  <Paragraphs>42</Paragraphs>
  <Slides>4</Slides>
  <Notes>3</Notes>
  <HiddenSlides>0</HiddenSlides>
  <MMClips>0</MMClips>
  <ScaleCrop>false</ScaleCrop>
  <HeadingPairs>
    <vt:vector size="6" baseType="variant">
      <vt:variant>
        <vt:lpstr>Benyttede skrifttyper</vt:lpstr>
      </vt:variant>
      <vt:variant>
        <vt:i4>5</vt:i4>
      </vt:variant>
      <vt:variant>
        <vt:lpstr>Tema</vt:lpstr>
      </vt:variant>
      <vt:variant>
        <vt:i4>2</vt:i4>
      </vt:variant>
      <vt:variant>
        <vt:lpstr>Slidetitler</vt:lpstr>
      </vt:variant>
      <vt:variant>
        <vt:i4>4</vt:i4>
      </vt:variant>
    </vt:vector>
  </HeadingPairs>
  <TitlesOfParts>
    <vt:vector size="11" baseType="lpstr">
      <vt:lpstr>KBH Black</vt:lpstr>
      <vt:lpstr>KBH</vt:lpstr>
      <vt:lpstr>KBH Tekst</vt:lpstr>
      <vt:lpstr>KBH Medium</vt:lpstr>
      <vt:lpstr>Arial</vt:lpstr>
      <vt:lpstr>Blank</vt:lpstr>
      <vt:lpstr>UK Blank</vt:lpstr>
      <vt:lpstr>Høring af forslag til prisstruktur</vt:lpstr>
      <vt:lpstr>1) Kravspecifikationens påvirkning af prisdannelsen     (arbejdsbelastning vs. konfrontationstimer) </vt:lpstr>
      <vt:lpstr>PowerPoint-præsentation</vt:lpstr>
      <vt:lpstr>PowerPoint-præsentation</vt:lpstr>
    </vt:vector>
  </TitlesOfParts>
  <Company>Københavns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 brug af timepriser til vurdering af pristilbud</dc:title>
  <dc:creator>Johan Kehler</dc:creator>
  <cp:lastModifiedBy>Johan Kehler</cp:lastModifiedBy>
  <cp:revision>6</cp:revision>
  <dcterms:created xsi:type="dcterms:W3CDTF">2023-02-06T08:57:40Z</dcterms:created>
  <dcterms:modified xsi:type="dcterms:W3CDTF">2023-02-09T08:48:11Z</dcterms:modified>
</cp:coreProperties>
</file>