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51" r:id="rId4"/>
    <p:sldMasterId id="2147483814" r:id="rId5"/>
  </p:sldMasterIdLst>
  <p:notesMasterIdLst>
    <p:notesMasterId r:id="rId8"/>
  </p:notesMasterIdLst>
  <p:handoutMasterIdLst>
    <p:handoutMasterId r:id="rId9"/>
  </p:handoutMasterIdLst>
  <p:sldIdLst>
    <p:sldId id="276" r:id="rId6"/>
    <p:sldId id="282" r:id="rId7"/>
  </p:sldIdLst>
  <p:sldSz cx="12192000" cy="6858000"/>
  <p:notesSz cx="6797675" cy="9926638"/>
  <p:embeddedFontLst>
    <p:embeddedFont>
      <p:font typeface="KBH" panose="00000500000000000000" pitchFamily="2" charset="0"/>
      <p:regular r:id="rId10"/>
      <p:bold r:id="rId11"/>
      <p:italic r:id="rId12"/>
      <p:boldItalic r:id="rId13"/>
    </p:embeddedFont>
    <p:embeddedFont>
      <p:font typeface="KBH Black" panose="00000A00000000000000" pitchFamily="2" charset="0"/>
      <p:bold r:id="rId14"/>
      <p:boldItalic r:id="rId15"/>
    </p:embeddedFont>
    <p:embeddedFont>
      <p:font typeface="KBH Medium" panose="00000600000000000000" pitchFamily="2" charset="0"/>
      <p:regular r:id="rId16"/>
      <p:italic r:id="rId17"/>
    </p:embeddedFont>
    <p:embeddedFont>
      <p:font typeface="KBH Tekst" panose="000005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08" autoAdjust="0"/>
  </p:normalViewPr>
  <p:slideViewPr>
    <p:cSldViewPr snapToGrid="0" showGuides="1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29/10/2021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59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EU-udbud procedurer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E990-F922-4241-B86C-A0B14AE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Udbud og indkøb i kommunalt regi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</a:t>
            </a:fld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2F5ED7E8-E525-4582-B1BA-7430787BDA9A}"/>
              </a:ext>
            </a:extLst>
          </p:cNvPr>
          <p:cNvCxnSpPr>
            <a:cxnSpLocks/>
          </p:cNvCxnSpPr>
          <p:nvPr/>
        </p:nvCxnSpPr>
        <p:spPr>
          <a:xfrm>
            <a:off x="1311965" y="4187687"/>
            <a:ext cx="9462052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7C6BA35-84EE-4743-AD64-3293700BE5FD}"/>
              </a:ext>
            </a:extLst>
          </p:cNvPr>
          <p:cNvCxnSpPr>
            <a:cxnSpLocks/>
          </p:cNvCxnSpPr>
          <p:nvPr/>
        </p:nvCxnSpPr>
        <p:spPr>
          <a:xfrm flipV="1">
            <a:off x="1696278" y="3949148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A7B9BBC7-28CB-47BE-A4B5-3FD25782002E}"/>
              </a:ext>
            </a:extLst>
          </p:cNvPr>
          <p:cNvSpPr txBox="1"/>
          <p:nvPr/>
        </p:nvSpPr>
        <p:spPr>
          <a:xfrm>
            <a:off x="1091144" y="3756413"/>
            <a:ext cx="12102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Offentliggørelse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4D6F4C3-4693-4F74-B2DC-813169868A98}"/>
              </a:ext>
            </a:extLst>
          </p:cNvPr>
          <p:cNvSpPr txBox="1"/>
          <p:nvPr/>
        </p:nvSpPr>
        <p:spPr>
          <a:xfrm>
            <a:off x="3384562" y="4272340"/>
            <a:ext cx="1134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b="1" dirty="0"/>
              <a:t>Minimum 30 dage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D70D88F-E5FE-43A7-B39B-B7BCA9ED798F}"/>
              </a:ext>
            </a:extLst>
          </p:cNvPr>
          <p:cNvCxnSpPr>
            <a:cxnSpLocks/>
          </p:cNvCxnSpPr>
          <p:nvPr/>
        </p:nvCxnSpPr>
        <p:spPr>
          <a:xfrm flipV="1">
            <a:off x="5950226" y="3949147"/>
            <a:ext cx="0" cy="23853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FAA890F0-2B00-4BC0-972B-8DC899595598}"/>
              </a:ext>
            </a:extLst>
          </p:cNvPr>
          <p:cNvSpPr txBox="1"/>
          <p:nvPr/>
        </p:nvSpPr>
        <p:spPr>
          <a:xfrm>
            <a:off x="5353107" y="3620481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Svarfrist</a:t>
            </a:r>
          </a:p>
          <a:p>
            <a:pPr algn="ctr"/>
            <a:r>
              <a:rPr lang="da-DK" sz="800" dirty="0"/>
              <a:t>(6 dage før tilbudsfrist)</a:t>
            </a:r>
            <a:endParaRPr lang="da-DK" sz="1200" dirty="0"/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DD48105C-646C-4B41-B2F8-B9DFB608FD5B}"/>
              </a:ext>
            </a:extLst>
          </p:cNvPr>
          <p:cNvCxnSpPr>
            <a:cxnSpLocks/>
          </p:cNvCxnSpPr>
          <p:nvPr/>
        </p:nvCxnSpPr>
        <p:spPr>
          <a:xfrm flipV="1">
            <a:off x="6654951" y="419575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BF3C6C26-E30F-498F-8AF8-51CD23A4AA41}"/>
              </a:ext>
            </a:extLst>
          </p:cNvPr>
          <p:cNvSpPr txBox="1"/>
          <p:nvPr/>
        </p:nvSpPr>
        <p:spPr>
          <a:xfrm>
            <a:off x="6223746" y="4434295"/>
            <a:ext cx="8624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Tilbudsfrist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063C55DC-E56F-442F-BF4F-21657C465C38}"/>
              </a:ext>
            </a:extLst>
          </p:cNvPr>
          <p:cNvSpPr txBox="1"/>
          <p:nvPr/>
        </p:nvSpPr>
        <p:spPr>
          <a:xfrm>
            <a:off x="6685876" y="3740842"/>
            <a:ext cx="11814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Dokumentation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0BE394D4-F1BB-4310-921D-B61210111BDF}"/>
              </a:ext>
            </a:extLst>
          </p:cNvPr>
          <p:cNvCxnSpPr>
            <a:cxnSpLocks/>
          </p:cNvCxnSpPr>
          <p:nvPr/>
        </p:nvCxnSpPr>
        <p:spPr>
          <a:xfrm flipV="1">
            <a:off x="7276583" y="3949147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4F18508-AEB0-435B-A37E-2E37E031AEE6}"/>
              </a:ext>
            </a:extLst>
          </p:cNvPr>
          <p:cNvCxnSpPr>
            <a:cxnSpLocks/>
          </p:cNvCxnSpPr>
          <p:nvPr/>
        </p:nvCxnSpPr>
        <p:spPr>
          <a:xfrm>
            <a:off x="6909181" y="3194896"/>
            <a:ext cx="0" cy="46820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felt 43">
            <a:extLst>
              <a:ext uri="{FF2B5EF4-FFF2-40B4-BE49-F238E27FC236}">
                <a16:creationId xmlns:a16="http://schemas.microsoft.com/office/drawing/2014/main" id="{B609064E-1006-473D-9401-D295EB7D8D1B}"/>
              </a:ext>
            </a:extLst>
          </p:cNvPr>
          <p:cNvSpPr txBox="1"/>
          <p:nvPr/>
        </p:nvSpPr>
        <p:spPr>
          <a:xfrm>
            <a:off x="6507629" y="2992478"/>
            <a:ext cx="8031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Evaluering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DF9F5AC8-D233-4D1E-9F10-9B17E4E912F7}"/>
              </a:ext>
            </a:extLst>
          </p:cNvPr>
          <p:cNvCxnSpPr>
            <a:cxnSpLocks/>
          </p:cNvCxnSpPr>
          <p:nvPr/>
        </p:nvCxnSpPr>
        <p:spPr>
          <a:xfrm flipV="1">
            <a:off x="8138846" y="419575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80479240-78B7-43B4-A2A7-344C3AB89003}"/>
              </a:ext>
            </a:extLst>
          </p:cNvPr>
          <p:cNvSpPr txBox="1"/>
          <p:nvPr/>
        </p:nvSpPr>
        <p:spPr>
          <a:xfrm>
            <a:off x="7703631" y="4434295"/>
            <a:ext cx="8704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Meddelelse</a:t>
            </a:r>
          </a:p>
          <a:p>
            <a:pPr algn="ctr"/>
            <a:r>
              <a:rPr lang="da-DK" sz="800" dirty="0"/>
              <a:t>(Stand still start)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56068AA3-D0AA-45D9-88C3-BBB11285DB60}"/>
              </a:ext>
            </a:extLst>
          </p:cNvPr>
          <p:cNvSpPr txBox="1"/>
          <p:nvPr/>
        </p:nvSpPr>
        <p:spPr>
          <a:xfrm>
            <a:off x="880757" y="2002167"/>
            <a:ext cx="250549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/>
              <a:t>Offentligt udbud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B740904D-B506-4D46-A6FE-833EFBB38119}"/>
              </a:ext>
            </a:extLst>
          </p:cNvPr>
          <p:cNvCxnSpPr>
            <a:cxnSpLocks/>
          </p:cNvCxnSpPr>
          <p:nvPr/>
        </p:nvCxnSpPr>
        <p:spPr>
          <a:xfrm flipV="1">
            <a:off x="9272321" y="3957217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24188D40-898C-4D3B-B853-508927D850AF}"/>
              </a:ext>
            </a:extLst>
          </p:cNvPr>
          <p:cNvCxnSpPr>
            <a:cxnSpLocks/>
          </p:cNvCxnSpPr>
          <p:nvPr/>
        </p:nvCxnSpPr>
        <p:spPr>
          <a:xfrm flipV="1">
            <a:off x="9272321" y="418768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felt 54">
            <a:extLst>
              <a:ext uri="{FF2B5EF4-FFF2-40B4-BE49-F238E27FC236}">
                <a16:creationId xmlns:a16="http://schemas.microsoft.com/office/drawing/2014/main" id="{5222A940-3DF9-4607-AB0F-413DF52B9FF5}"/>
              </a:ext>
            </a:extLst>
          </p:cNvPr>
          <p:cNvSpPr txBox="1"/>
          <p:nvPr/>
        </p:nvSpPr>
        <p:spPr>
          <a:xfrm>
            <a:off x="8655966" y="4459337"/>
            <a:ext cx="12327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Stand still udløb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771836E9-09D9-4592-9EBC-A0841D2243D1}"/>
              </a:ext>
            </a:extLst>
          </p:cNvPr>
          <p:cNvSpPr txBox="1"/>
          <p:nvPr/>
        </p:nvSpPr>
        <p:spPr>
          <a:xfrm>
            <a:off x="8427871" y="4272340"/>
            <a:ext cx="445635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 dirty="0"/>
              <a:t>11 dage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CB3F1AA3-F31C-499C-8A12-DB6B24CC04FF}"/>
              </a:ext>
            </a:extLst>
          </p:cNvPr>
          <p:cNvSpPr txBox="1"/>
          <p:nvPr/>
        </p:nvSpPr>
        <p:spPr>
          <a:xfrm>
            <a:off x="8534943" y="3764481"/>
            <a:ext cx="14972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Kontraktunderskrift</a:t>
            </a:r>
          </a:p>
        </p:txBody>
      </p:sp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EU-udbud procedurer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E990-F922-4241-B86C-A0B14AE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Udbud og indkøb i kommunalt regi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2F5ED7E8-E525-4582-B1BA-7430787BDA9A}"/>
              </a:ext>
            </a:extLst>
          </p:cNvPr>
          <p:cNvCxnSpPr>
            <a:cxnSpLocks/>
          </p:cNvCxnSpPr>
          <p:nvPr/>
        </p:nvCxnSpPr>
        <p:spPr>
          <a:xfrm>
            <a:off x="1311965" y="4187687"/>
            <a:ext cx="9462052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7C6BA35-84EE-4743-AD64-3293700BE5FD}"/>
              </a:ext>
            </a:extLst>
          </p:cNvPr>
          <p:cNvCxnSpPr>
            <a:cxnSpLocks/>
          </p:cNvCxnSpPr>
          <p:nvPr/>
        </p:nvCxnSpPr>
        <p:spPr>
          <a:xfrm flipV="1">
            <a:off x="1696278" y="3949148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A7B9BBC7-28CB-47BE-A4B5-3FD25782002E}"/>
              </a:ext>
            </a:extLst>
          </p:cNvPr>
          <p:cNvSpPr txBox="1"/>
          <p:nvPr/>
        </p:nvSpPr>
        <p:spPr>
          <a:xfrm>
            <a:off x="1091144" y="3756413"/>
            <a:ext cx="12102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Offentliggørelse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7A13F60-364F-41B4-93A2-D9E1E2DDD2A2}"/>
              </a:ext>
            </a:extLst>
          </p:cNvPr>
          <p:cNvCxnSpPr>
            <a:cxnSpLocks/>
          </p:cNvCxnSpPr>
          <p:nvPr/>
        </p:nvCxnSpPr>
        <p:spPr>
          <a:xfrm flipV="1">
            <a:off x="3226904" y="4187687"/>
            <a:ext cx="0" cy="23853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761D2F79-110D-4B74-998C-B1141AA94051}"/>
              </a:ext>
            </a:extLst>
          </p:cNvPr>
          <p:cNvSpPr txBox="1"/>
          <p:nvPr/>
        </p:nvSpPr>
        <p:spPr>
          <a:xfrm>
            <a:off x="2524787" y="4434295"/>
            <a:ext cx="14042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Svarfrist</a:t>
            </a:r>
          </a:p>
          <a:p>
            <a:pPr algn="ctr"/>
            <a:r>
              <a:rPr lang="da-DK" sz="800" dirty="0"/>
              <a:t>(6 dage for ansøgningsfrist)</a:t>
            </a:r>
            <a:endParaRPr lang="da-DK" sz="1200" dirty="0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D2666B0-FE10-4360-B077-C60DFB8E4E48}"/>
              </a:ext>
            </a:extLst>
          </p:cNvPr>
          <p:cNvCxnSpPr>
            <a:cxnSpLocks/>
          </p:cNvCxnSpPr>
          <p:nvPr/>
        </p:nvCxnSpPr>
        <p:spPr>
          <a:xfrm flipV="1">
            <a:off x="3856382" y="3949148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9B72186B-A570-4483-BCA8-EA0B564B5F4E}"/>
              </a:ext>
            </a:extLst>
          </p:cNvPr>
          <p:cNvSpPr txBox="1"/>
          <p:nvPr/>
        </p:nvSpPr>
        <p:spPr>
          <a:xfrm>
            <a:off x="3239380" y="3764481"/>
            <a:ext cx="11846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Ansøgningsfrist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4D6F4C3-4693-4F74-B2DC-813169868A98}"/>
              </a:ext>
            </a:extLst>
          </p:cNvPr>
          <p:cNvSpPr txBox="1"/>
          <p:nvPr/>
        </p:nvSpPr>
        <p:spPr>
          <a:xfrm>
            <a:off x="2179776" y="3941079"/>
            <a:ext cx="1134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b="1" dirty="0"/>
              <a:t>Minimum 30 dage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D7CD4D10-12FC-4CE3-A9D2-F15742F0CED3}"/>
              </a:ext>
            </a:extLst>
          </p:cNvPr>
          <p:cNvCxnSpPr>
            <a:cxnSpLocks/>
          </p:cNvCxnSpPr>
          <p:nvPr/>
        </p:nvCxnSpPr>
        <p:spPr>
          <a:xfrm flipV="1">
            <a:off x="4513954" y="418768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0CB4AFA9-ACB9-413B-8233-4D2CC9A2A3C8}"/>
              </a:ext>
            </a:extLst>
          </p:cNvPr>
          <p:cNvSpPr txBox="1"/>
          <p:nvPr/>
        </p:nvSpPr>
        <p:spPr>
          <a:xfrm>
            <a:off x="4087555" y="4434295"/>
            <a:ext cx="8527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Opfordring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D70D88F-E5FE-43A7-B39B-B7BCA9ED798F}"/>
              </a:ext>
            </a:extLst>
          </p:cNvPr>
          <p:cNvCxnSpPr>
            <a:cxnSpLocks/>
          </p:cNvCxnSpPr>
          <p:nvPr/>
        </p:nvCxnSpPr>
        <p:spPr>
          <a:xfrm flipV="1">
            <a:off x="5950226" y="3949147"/>
            <a:ext cx="0" cy="23853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FAA890F0-2B00-4BC0-972B-8DC899595598}"/>
              </a:ext>
            </a:extLst>
          </p:cNvPr>
          <p:cNvSpPr txBox="1"/>
          <p:nvPr/>
        </p:nvSpPr>
        <p:spPr>
          <a:xfrm>
            <a:off x="5353107" y="3620481"/>
            <a:ext cx="11942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Svarfrist</a:t>
            </a:r>
          </a:p>
          <a:p>
            <a:pPr algn="ctr"/>
            <a:r>
              <a:rPr lang="da-DK" sz="800" dirty="0"/>
              <a:t>(6 dage før tilbudsfrist)</a:t>
            </a:r>
            <a:endParaRPr lang="da-DK" sz="1200" dirty="0"/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DD48105C-646C-4B41-B2F8-B9DFB608FD5B}"/>
              </a:ext>
            </a:extLst>
          </p:cNvPr>
          <p:cNvCxnSpPr>
            <a:cxnSpLocks/>
          </p:cNvCxnSpPr>
          <p:nvPr/>
        </p:nvCxnSpPr>
        <p:spPr>
          <a:xfrm flipV="1">
            <a:off x="6654951" y="419575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BF3C6C26-E30F-498F-8AF8-51CD23A4AA41}"/>
              </a:ext>
            </a:extLst>
          </p:cNvPr>
          <p:cNvSpPr txBox="1"/>
          <p:nvPr/>
        </p:nvSpPr>
        <p:spPr>
          <a:xfrm>
            <a:off x="6223746" y="4434295"/>
            <a:ext cx="8624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Tilbudsfrist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8C14FAE4-2D00-4285-92C0-0EBE5CFC96E4}"/>
              </a:ext>
            </a:extLst>
          </p:cNvPr>
          <p:cNvSpPr txBox="1"/>
          <p:nvPr/>
        </p:nvSpPr>
        <p:spPr>
          <a:xfrm>
            <a:off x="5035715" y="4272340"/>
            <a:ext cx="11381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b="1" dirty="0"/>
              <a:t>Minimum 25 dage</a:t>
            </a:r>
          </a:p>
        </p:txBody>
      </p: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B002B5A3-C082-432B-B824-192E9261E82C}"/>
              </a:ext>
            </a:extLst>
          </p:cNvPr>
          <p:cNvCxnSpPr/>
          <p:nvPr/>
        </p:nvCxnSpPr>
        <p:spPr>
          <a:xfrm>
            <a:off x="4177500" y="3213823"/>
            <a:ext cx="0" cy="46820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92E2A577-9080-460E-ABE6-6AE22034FCCF}"/>
              </a:ext>
            </a:extLst>
          </p:cNvPr>
          <p:cNvSpPr txBox="1"/>
          <p:nvPr/>
        </p:nvSpPr>
        <p:spPr>
          <a:xfrm>
            <a:off x="3775948" y="2996512"/>
            <a:ext cx="8031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Evaluering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063C55DC-E56F-442F-BF4F-21657C465C38}"/>
              </a:ext>
            </a:extLst>
          </p:cNvPr>
          <p:cNvSpPr txBox="1"/>
          <p:nvPr/>
        </p:nvSpPr>
        <p:spPr>
          <a:xfrm>
            <a:off x="6685876" y="3740842"/>
            <a:ext cx="11814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Dokumentation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0BE394D4-F1BB-4310-921D-B61210111BDF}"/>
              </a:ext>
            </a:extLst>
          </p:cNvPr>
          <p:cNvCxnSpPr>
            <a:cxnSpLocks/>
          </p:cNvCxnSpPr>
          <p:nvPr/>
        </p:nvCxnSpPr>
        <p:spPr>
          <a:xfrm flipV="1">
            <a:off x="7276583" y="3949147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4F18508-AEB0-435B-A37E-2E37E031AEE6}"/>
              </a:ext>
            </a:extLst>
          </p:cNvPr>
          <p:cNvCxnSpPr>
            <a:cxnSpLocks/>
          </p:cNvCxnSpPr>
          <p:nvPr/>
        </p:nvCxnSpPr>
        <p:spPr>
          <a:xfrm>
            <a:off x="6909181" y="3194896"/>
            <a:ext cx="0" cy="46820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felt 43">
            <a:extLst>
              <a:ext uri="{FF2B5EF4-FFF2-40B4-BE49-F238E27FC236}">
                <a16:creationId xmlns:a16="http://schemas.microsoft.com/office/drawing/2014/main" id="{B609064E-1006-473D-9401-D295EB7D8D1B}"/>
              </a:ext>
            </a:extLst>
          </p:cNvPr>
          <p:cNvSpPr txBox="1"/>
          <p:nvPr/>
        </p:nvSpPr>
        <p:spPr>
          <a:xfrm>
            <a:off x="6507629" y="2992478"/>
            <a:ext cx="8031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Evaluering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B361981A-B086-4450-8C06-EBDAD3787438}"/>
              </a:ext>
            </a:extLst>
          </p:cNvPr>
          <p:cNvSpPr txBox="1"/>
          <p:nvPr/>
        </p:nvSpPr>
        <p:spPr>
          <a:xfrm>
            <a:off x="6775619" y="3945538"/>
            <a:ext cx="421590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dirty="0"/>
              <a:t>7 dage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DF9F5AC8-D233-4D1E-9F10-9B17E4E912F7}"/>
              </a:ext>
            </a:extLst>
          </p:cNvPr>
          <p:cNvCxnSpPr>
            <a:cxnSpLocks/>
          </p:cNvCxnSpPr>
          <p:nvPr/>
        </p:nvCxnSpPr>
        <p:spPr>
          <a:xfrm flipV="1">
            <a:off x="8138846" y="419575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80479240-78B7-43B4-A2A7-344C3AB89003}"/>
              </a:ext>
            </a:extLst>
          </p:cNvPr>
          <p:cNvSpPr txBox="1"/>
          <p:nvPr/>
        </p:nvSpPr>
        <p:spPr>
          <a:xfrm>
            <a:off x="7703631" y="4434295"/>
            <a:ext cx="8704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Meddelelse</a:t>
            </a:r>
          </a:p>
          <a:p>
            <a:pPr algn="ctr"/>
            <a:r>
              <a:rPr lang="da-DK" sz="800" dirty="0"/>
              <a:t>(Stand still start)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56068AA3-D0AA-45D9-88C3-BBB11285DB60}"/>
              </a:ext>
            </a:extLst>
          </p:cNvPr>
          <p:cNvSpPr txBox="1"/>
          <p:nvPr/>
        </p:nvSpPr>
        <p:spPr>
          <a:xfrm>
            <a:off x="880757" y="2002167"/>
            <a:ext cx="269464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/>
              <a:t>Begrænset udbud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B740904D-B506-4D46-A6FE-833EFBB38119}"/>
              </a:ext>
            </a:extLst>
          </p:cNvPr>
          <p:cNvCxnSpPr>
            <a:cxnSpLocks/>
          </p:cNvCxnSpPr>
          <p:nvPr/>
        </p:nvCxnSpPr>
        <p:spPr>
          <a:xfrm flipV="1">
            <a:off x="9272321" y="3957217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24188D40-898C-4D3B-B853-508927D850AF}"/>
              </a:ext>
            </a:extLst>
          </p:cNvPr>
          <p:cNvCxnSpPr>
            <a:cxnSpLocks/>
          </p:cNvCxnSpPr>
          <p:nvPr/>
        </p:nvCxnSpPr>
        <p:spPr>
          <a:xfrm flipV="1">
            <a:off x="9272321" y="4187686"/>
            <a:ext cx="0" cy="2385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felt 54">
            <a:extLst>
              <a:ext uri="{FF2B5EF4-FFF2-40B4-BE49-F238E27FC236}">
                <a16:creationId xmlns:a16="http://schemas.microsoft.com/office/drawing/2014/main" id="{5222A940-3DF9-4607-AB0F-413DF52B9FF5}"/>
              </a:ext>
            </a:extLst>
          </p:cNvPr>
          <p:cNvSpPr txBox="1"/>
          <p:nvPr/>
        </p:nvSpPr>
        <p:spPr>
          <a:xfrm>
            <a:off x="8655966" y="4459337"/>
            <a:ext cx="12327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/>
              <a:t>Stand still udløb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771836E9-09D9-4592-9EBC-A0841D2243D1}"/>
              </a:ext>
            </a:extLst>
          </p:cNvPr>
          <p:cNvSpPr txBox="1"/>
          <p:nvPr/>
        </p:nvSpPr>
        <p:spPr>
          <a:xfrm>
            <a:off x="8427871" y="4272337"/>
            <a:ext cx="445635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 dirty="0"/>
              <a:t>11 dage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CB3F1AA3-F31C-499C-8A12-DB6B24CC04FF}"/>
              </a:ext>
            </a:extLst>
          </p:cNvPr>
          <p:cNvSpPr txBox="1"/>
          <p:nvPr/>
        </p:nvSpPr>
        <p:spPr>
          <a:xfrm>
            <a:off x="8534943" y="3764481"/>
            <a:ext cx="14972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b="1" dirty="0"/>
              <a:t>Kontraktunderskrift</a:t>
            </a:r>
          </a:p>
        </p:txBody>
      </p:sp>
    </p:spTree>
    <p:extLst>
      <p:ext uri="{BB962C8B-B14F-4D97-AF65-F5344CB8AC3E}">
        <p14:creationId xmlns:p14="http://schemas.microsoft.com/office/powerpoint/2010/main" val="961151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D6BA4-E593-4887-ACAD-1A4B9CE0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fe0e463f-46c1-4b5a-aeae-2e65b590151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dc6f7d2-2fd4-4c58-add3-50ea831b73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</vt:i4>
      </vt:variant>
    </vt:vector>
  </HeadingPairs>
  <TitlesOfParts>
    <vt:vector size="9" baseType="lpstr">
      <vt:lpstr>KBH Tekst</vt:lpstr>
      <vt:lpstr>KBH Medium</vt:lpstr>
      <vt:lpstr>Arial</vt:lpstr>
      <vt:lpstr>KBH Black</vt:lpstr>
      <vt:lpstr>KBH</vt:lpstr>
      <vt:lpstr>Blank</vt:lpstr>
      <vt:lpstr>UK Blank</vt:lpstr>
      <vt:lpstr>EU-udbud procedurer</vt:lpstr>
      <vt:lpstr>EU-udbud procedurer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2019-08-28T04:13:57Z</dcterms:created>
  <dcterms:modified xsi:type="dcterms:W3CDTF">2021-10-29T11:23:54Z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0x010100DE16A684F50F9644ADA7186C7FA154E4</vt:lpwstr>
  </property>
</Properties>
</file>