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8" r:id="rId3"/>
    <p:sldId id="289" r:id="rId4"/>
    <p:sldId id="277" r:id="rId5"/>
    <p:sldId id="266" r:id="rId6"/>
    <p:sldId id="291" r:id="rId7"/>
    <p:sldId id="267" r:id="rId8"/>
    <p:sldId id="282" r:id="rId9"/>
    <p:sldId id="283" r:id="rId10"/>
    <p:sldId id="278" r:id="rId11"/>
    <p:sldId id="279" r:id="rId12"/>
    <p:sldId id="258" r:id="rId13"/>
    <p:sldId id="261" r:id="rId14"/>
    <p:sldId id="280" r:id="rId15"/>
    <p:sldId id="281" r:id="rId16"/>
    <p:sldId id="290" r:id="rId17"/>
    <p:sldId id="292" r:id="rId18"/>
    <p:sldId id="268" r:id="rId19"/>
    <p:sldId id="265" r:id="rId20"/>
    <p:sldId id="269" r:id="rId21"/>
    <p:sldId id="286" r:id="rId22"/>
    <p:sldId id="276" r:id="rId23"/>
    <p:sldId id="285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lesleyhirsch:Downloads:City%20Inequality%20Appendi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Workbook2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lesleyhirsch:Library:Caches:TemporaryItems:Outlook%20Temp:NYCcurr%5b3%5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sleyhirsch:Library:Caches:TemporaryItems:Outlook%20Temp:nyclfna%5b2%5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sleyhirsch:Documents:2000-2012%20QCEW%204-digit%20NYC%20public%20and%20privat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Workbook4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Work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0"/>
  <c:chart>
    <c:title>
      <c:tx>
        <c:rich>
          <a:bodyPr/>
          <a:lstStyle/>
          <a:p>
            <a:pPr>
              <a:defRPr/>
            </a:pPr>
            <a:r>
              <a:rPr lang="en-US" dirty="0"/>
              <a:t>Share of Total Income Held by Household Income Quintile, New York </a:t>
            </a:r>
            <a:r>
              <a:rPr lang="en-US" dirty="0" smtClean="0"/>
              <a:t>City, </a:t>
            </a:r>
            <a:r>
              <a:rPr lang="en-US" dirty="0"/>
              <a:t>2012</a:t>
            </a:r>
          </a:p>
        </c:rich>
      </c:tx>
      <c:layout>
        <c:manualLayout>
          <c:xMode val="edge"/>
          <c:yMode val="edge"/>
          <c:x val="0.11660961561775399"/>
          <c:y val="3.1481481481481492E-2"/>
        </c:manualLayout>
      </c:layout>
    </c:title>
    <c:plotArea>
      <c:layout>
        <c:manualLayout>
          <c:layoutTarget val="inner"/>
          <c:xMode val="edge"/>
          <c:yMode val="edge"/>
          <c:x val="5.5023494604078717E-2"/>
          <c:y val="0.16851851851851798"/>
          <c:w val="0.59896342890059695"/>
          <c:h val="0.69069757946923316"/>
        </c:manualLayout>
      </c:layout>
      <c:barChart>
        <c:barDir val="col"/>
        <c:grouping val="percentStacked"/>
        <c:ser>
          <c:idx val="0"/>
          <c:order val="0"/>
          <c:tx>
            <c:strRef>
              <c:f>Appendix!$R$26</c:f>
              <c:strCache>
                <c:ptCount val="1"/>
                <c:pt idx="0">
                  <c:v>Bottom 20%</c:v>
                </c:pt>
              </c:strCache>
            </c:strRef>
          </c:tx>
          <c:cat>
            <c:numRef>
              <c:f>Appendix!$S$25:$U$25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Appendix!$S$26:$U$26</c:f>
              <c:numCache>
                <c:formatCode>0.00%</c:formatCode>
                <c:ptCount val="3"/>
                <c:pt idx="0">
                  <c:v>3.3000000000000002E-2</c:v>
                </c:pt>
                <c:pt idx="1">
                  <c:v>2.9000000000000008E-2</c:v>
                </c:pt>
                <c:pt idx="2">
                  <c:v>3.0000000000000006E-2</c:v>
                </c:pt>
              </c:numCache>
            </c:numRef>
          </c:val>
        </c:ser>
        <c:ser>
          <c:idx val="1"/>
          <c:order val="1"/>
          <c:tx>
            <c:strRef>
              <c:f>Appendix!$R$27</c:f>
              <c:strCache>
                <c:ptCount val="1"/>
                <c:pt idx="0">
                  <c:v>21st to 40th Percentile</c:v>
                </c:pt>
              </c:strCache>
            </c:strRef>
          </c:tx>
          <c:cat>
            <c:numRef>
              <c:f>Appendix!$S$25:$U$25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Appendix!$S$27:$U$27</c:f>
              <c:numCache>
                <c:formatCode>0.00%</c:formatCode>
                <c:ptCount val="3"/>
                <c:pt idx="0">
                  <c:v>9.5000000000000043E-2</c:v>
                </c:pt>
                <c:pt idx="1">
                  <c:v>8.3000000000000046E-2</c:v>
                </c:pt>
                <c:pt idx="2">
                  <c:v>7.7000000000000027E-2</c:v>
                </c:pt>
              </c:numCache>
            </c:numRef>
          </c:val>
        </c:ser>
        <c:ser>
          <c:idx val="2"/>
          <c:order val="2"/>
          <c:tx>
            <c:strRef>
              <c:f>Appendix!$R$28</c:f>
              <c:strCache>
                <c:ptCount val="1"/>
                <c:pt idx="0">
                  <c:v>41st to 60th Percentile</c:v>
                </c:pt>
              </c:strCache>
            </c:strRef>
          </c:tx>
          <c:cat>
            <c:numRef>
              <c:f>Appendix!$S$25:$U$25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Appendix!$S$28:$U$28</c:f>
              <c:numCache>
                <c:formatCode>0.00%</c:formatCode>
                <c:ptCount val="3"/>
                <c:pt idx="0">
                  <c:v>0.15800000000000006</c:v>
                </c:pt>
                <c:pt idx="1">
                  <c:v>0.14200000000000004</c:v>
                </c:pt>
                <c:pt idx="2">
                  <c:v>0.13600000000000001</c:v>
                </c:pt>
              </c:numCache>
            </c:numRef>
          </c:val>
        </c:ser>
        <c:ser>
          <c:idx val="3"/>
          <c:order val="3"/>
          <c:tx>
            <c:strRef>
              <c:f>Appendix!$R$29</c:f>
              <c:strCache>
                <c:ptCount val="1"/>
                <c:pt idx="0">
                  <c:v>61st to 80th Percentile</c:v>
                </c:pt>
              </c:strCache>
            </c:strRef>
          </c:tx>
          <c:cat>
            <c:numRef>
              <c:f>Appendix!$S$25:$U$25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Appendix!$S$29:$U$29</c:f>
              <c:numCache>
                <c:formatCode>0.00%</c:formatCode>
                <c:ptCount val="3"/>
                <c:pt idx="0">
                  <c:v>0.24000000000000005</c:v>
                </c:pt>
                <c:pt idx="1">
                  <c:v>0.22400000000000003</c:v>
                </c:pt>
                <c:pt idx="2">
                  <c:v>0.21900000000000006</c:v>
                </c:pt>
              </c:numCache>
            </c:numRef>
          </c:val>
        </c:ser>
        <c:ser>
          <c:idx val="4"/>
          <c:order val="4"/>
          <c:tx>
            <c:strRef>
              <c:f>Appendix!$R$30</c:f>
              <c:strCache>
                <c:ptCount val="1"/>
                <c:pt idx="0">
                  <c:v>81st to 90th Percentile</c:v>
                </c:pt>
              </c:strCache>
            </c:strRef>
          </c:tx>
          <c:cat>
            <c:numRef>
              <c:f>Appendix!$S$25:$U$25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Appendix!$S$30:$U$30</c:f>
              <c:numCache>
                <c:formatCode>0.00%</c:formatCode>
                <c:ptCount val="3"/>
                <c:pt idx="0">
                  <c:v>0.16900000000000004</c:v>
                </c:pt>
                <c:pt idx="1">
                  <c:v>0.16400000000000003</c:v>
                </c:pt>
                <c:pt idx="2">
                  <c:v>0.16800000000000004</c:v>
                </c:pt>
              </c:numCache>
            </c:numRef>
          </c:val>
        </c:ser>
        <c:ser>
          <c:idx val="5"/>
          <c:order val="5"/>
          <c:tx>
            <c:strRef>
              <c:f>Appendix!$R$31</c:f>
              <c:strCache>
                <c:ptCount val="1"/>
                <c:pt idx="0">
                  <c:v>91st to 94th Percentile</c:v>
                </c:pt>
              </c:strCache>
            </c:strRef>
          </c:tx>
          <c:cat>
            <c:numRef>
              <c:f>Appendix!$S$25:$U$25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Appendix!$S$31:$U$31</c:f>
              <c:numCache>
                <c:formatCode>0.00%</c:formatCode>
                <c:ptCount val="3"/>
                <c:pt idx="0">
                  <c:v>0.3050000000000001</c:v>
                </c:pt>
                <c:pt idx="1">
                  <c:v>0.3580000000000001</c:v>
                </c:pt>
                <c:pt idx="2">
                  <c:v>0.37000000000000011</c:v>
                </c:pt>
              </c:numCache>
            </c:numRef>
          </c:val>
        </c:ser>
        <c:ser>
          <c:idx val="6"/>
          <c:order val="6"/>
          <c:tx>
            <c:strRef>
              <c:f>Appendix!$R$32</c:f>
              <c:strCache>
                <c:ptCount val="1"/>
                <c:pt idx="0">
                  <c:v>95th to 99th Percentile</c:v>
                </c:pt>
              </c:strCache>
            </c:strRef>
          </c:tx>
          <c:cat>
            <c:numRef>
              <c:f>Appendix!$S$25:$U$25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Appendix!$S$32:$U$32</c:f>
              <c:numCache>
                <c:formatCode>0.00%</c:formatCode>
                <c:ptCount val="3"/>
                <c:pt idx="0">
                  <c:v>0.19300000000000003</c:v>
                </c:pt>
                <c:pt idx="1">
                  <c:v>0.24400000000000005</c:v>
                </c:pt>
                <c:pt idx="2">
                  <c:v>0.254</c:v>
                </c:pt>
              </c:numCache>
            </c:numRef>
          </c:val>
        </c:ser>
        <c:ser>
          <c:idx val="7"/>
          <c:order val="7"/>
          <c:tx>
            <c:strRef>
              <c:f>Appendix!$R$33</c:f>
              <c:strCache>
                <c:ptCount val="1"/>
                <c:pt idx="0">
                  <c:v>Top 1%</c:v>
                </c:pt>
              </c:strCache>
            </c:strRef>
          </c:tx>
          <c:cat>
            <c:numRef>
              <c:f>Appendix!$S$25:$U$25</c:f>
              <c:numCache>
                <c:formatCode>General</c:formatCode>
                <c:ptCount val="3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Appendix!$S$33:$U$33</c:f>
              <c:numCache>
                <c:formatCode>0.00%</c:formatCode>
                <c:ptCount val="3"/>
                <c:pt idx="0">
                  <c:v>6.1000000000000019E-2</c:v>
                </c:pt>
                <c:pt idx="1">
                  <c:v>8.0000000000000029E-2</c:v>
                </c:pt>
                <c:pt idx="2">
                  <c:v>8.5000000000000034E-2</c:v>
                </c:pt>
              </c:numCache>
            </c:numRef>
          </c:val>
        </c:ser>
        <c:gapWidth val="100"/>
        <c:overlap val="100"/>
        <c:axId val="192300544"/>
        <c:axId val="192796928"/>
      </c:barChart>
      <c:catAx>
        <c:axId val="192300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SOURCE </a:t>
                </a:r>
                <a:r>
                  <a:rPr lang="en-US" sz="1600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| The Concentration of Wealth in New York City,</a:t>
                </a:r>
                <a:r>
                  <a:rPr lang="en-US" sz="1600" b="0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CUNY</a:t>
                </a:r>
                <a:endParaRPr lang="en-US" sz="1600" b="0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7073405290717721E-2"/>
              <c:y val="0.937037037037037"/>
            </c:manualLayout>
          </c:layout>
        </c:title>
        <c:numFmt formatCode="General" sourceLinked="1"/>
        <c:tickLblPos val="nextTo"/>
        <c:crossAx val="192796928"/>
        <c:crosses val="autoZero"/>
        <c:auto val="1"/>
        <c:lblAlgn val="ctr"/>
        <c:lblOffset val="100"/>
      </c:catAx>
      <c:valAx>
        <c:axId val="192796928"/>
        <c:scaling>
          <c:orientation val="minMax"/>
        </c:scaling>
        <c:axPos val="l"/>
        <c:majorGridlines/>
        <c:numFmt formatCode="0%" sourceLinked="1"/>
        <c:tickLblPos val="nextTo"/>
        <c:crossAx val="192300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88314957530795"/>
          <c:y val="0.17673797025371796"/>
          <c:w val="0.28910734403696392"/>
          <c:h val="0.44067191601049904"/>
        </c:manualLayout>
      </c:layout>
    </c:legend>
    <c:plotVisOnly val="1"/>
    <c:dispBlanksAs val="gap"/>
  </c:chart>
  <c:txPr>
    <a:bodyPr/>
    <a:lstStyle/>
    <a:p>
      <a:pPr>
        <a:defRPr sz="1800"/>
      </a:pPr>
      <a:endParaRPr lang="da-DK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0"/>
  <c:chart>
    <c:title>
      <c:tx>
        <c:rich>
          <a:bodyPr/>
          <a:lstStyle/>
          <a:p>
            <a:pPr>
              <a:defRPr/>
            </a:pPr>
            <a:r>
              <a:rPr lang="en-US" dirty="0"/>
              <a:t>US Employment by Sector</a:t>
            </a:r>
          </a:p>
          <a:p>
            <a:pPr>
              <a:defRPr/>
            </a:pPr>
            <a:r>
              <a:rPr lang="en-US" b="0" i="1" dirty="0"/>
              <a:t>N=137,069K</a:t>
            </a:r>
          </a:p>
        </c:rich>
      </c:tx>
    </c:title>
    <c:plotArea>
      <c:layout>
        <c:manualLayout>
          <c:layoutTarget val="inner"/>
          <c:xMode val="edge"/>
          <c:yMode val="edge"/>
          <c:x val="7.2694822860310634E-2"/>
          <c:y val="0.165004327916457"/>
          <c:w val="0.55550862856614902"/>
          <c:h val="0.75545233707488724"/>
        </c:manualLayout>
      </c:layout>
      <c:pieChart>
        <c:varyColors val="1"/>
        <c:ser>
          <c:idx val="0"/>
          <c:order val="0"/>
          <c:dLbls>
            <c:spPr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da-DK"/>
              </a:p>
            </c:txPr>
            <c:showPercent val="1"/>
            <c:showLeaderLines val="1"/>
          </c:dLbls>
          <c:cat>
            <c:strRef>
              <c:f>Sheet1!$A$19:$A$37</c:f>
              <c:strCache>
                <c:ptCount val="19"/>
                <c:pt idx="0">
                  <c:v>Government</c:v>
                </c:pt>
                <c:pt idx="1">
                  <c:v>Health care and social assistance</c:v>
                </c:pt>
                <c:pt idx="2">
                  <c:v>Retail trade</c:v>
                </c:pt>
                <c:pt idx="3">
                  <c:v>Accommodation and food services</c:v>
                </c:pt>
                <c:pt idx="4">
                  <c:v>Manufacturing</c:v>
                </c:pt>
                <c:pt idx="5">
                  <c:v>Administrative and waste services</c:v>
                </c:pt>
                <c:pt idx="6">
                  <c:v>Professional and technical services(1)</c:v>
                </c:pt>
                <c:pt idx="7">
                  <c:v>Construction</c:v>
                </c:pt>
                <c:pt idx="8">
                  <c:v>Finance and insurance</c:v>
                </c:pt>
                <c:pt idx="9">
                  <c:v>Wholesale trade</c:v>
                </c:pt>
                <c:pt idx="10">
                  <c:v>Other services</c:v>
                </c:pt>
                <c:pt idx="11">
                  <c:v>Transportation and warehousing</c:v>
                </c:pt>
                <c:pt idx="12">
                  <c:v>Educational services</c:v>
                </c:pt>
                <c:pt idx="13">
                  <c:v>Information</c:v>
                </c:pt>
                <c:pt idx="14">
                  <c:v>Management of companies and enterprises</c:v>
                </c:pt>
                <c:pt idx="15">
                  <c:v>Arts, entertainment, and recreation</c:v>
                </c:pt>
                <c:pt idx="16">
                  <c:v>Real estate and rental and leasing</c:v>
                </c:pt>
                <c:pt idx="17">
                  <c:v>Mining and logging</c:v>
                </c:pt>
                <c:pt idx="18">
                  <c:v>Utilities</c:v>
                </c:pt>
              </c:strCache>
            </c:strRef>
          </c:cat>
          <c:val>
            <c:numRef>
              <c:f>Sheet1!$B$19:$B$37</c:f>
              <c:numCache>
                <c:formatCode>#,##0.00</c:formatCode>
                <c:ptCount val="19"/>
                <c:pt idx="0" formatCode="#,##0">
                  <c:v>21747</c:v>
                </c:pt>
                <c:pt idx="1">
                  <c:v>17792.099999999995</c:v>
                </c:pt>
                <c:pt idx="2">
                  <c:v>15042.6</c:v>
                </c:pt>
                <c:pt idx="3">
                  <c:v>12407.6</c:v>
                </c:pt>
                <c:pt idx="4" formatCode="#,##0">
                  <c:v>12065</c:v>
                </c:pt>
                <c:pt idx="5">
                  <c:v>8595.7000000000007</c:v>
                </c:pt>
                <c:pt idx="6">
                  <c:v>8080</c:v>
                </c:pt>
                <c:pt idx="7" formatCode="#,##0">
                  <c:v>6081</c:v>
                </c:pt>
                <c:pt idx="8">
                  <c:v>5874</c:v>
                </c:pt>
                <c:pt idx="9">
                  <c:v>5777.6</c:v>
                </c:pt>
                <c:pt idx="10" formatCode="#,##0">
                  <c:v>5463</c:v>
                </c:pt>
                <c:pt idx="11">
                  <c:v>4536.9000000000005</c:v>
                </c:pt>
                <c:pt idx="12">
                  <c:v>3293.6</c:v>
                </c:pt>
                <c:pt idx="13" formatCode="#,##0">
                  <c:v>2665</c:v>
                </c:pt>
                <c:pt idx="14">
                  <c:v>2097.6</c:v>
                </c:pt>
                <c:pt idx="15">
                  <c:v>2090</c:v>
                </c:pt>
                <c:pt idx="16">
                  <c:v>2023.3</c:v>
                </c:pt>
                <c:pt idx="17" formatCode="General">
                  <c:v>886</c:v>
                </c:pt>
                <c:pt idx="18" formatCode="General">
                  <c:v>550.79999999999995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656982414355924"/>
          <c:y val="0.13007832132685496"/>
          <c:w val="0.3069243088420992"/>
          <c:h val="0.75792832411906019"/>
        </c:manualLayout>
      </c:layout>
      <c:txPr>
        <a:bodyPr/>
        <a:lstStyle/>
        <a:p>
          <a:pPr>
            <a:defRPr sz="1200"/>
          </a:pPr>
          <a:endParaRPr lang="da-DK"/>
        </a:p>
      </c:txPr>
    </c:legend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NYC Employment</a:t>
            </a:r>
            <a:r>
              <a:rPr lang="en-US" baseline="0"/>
              <a:t> by Sector, August 2014</a:t>
            </a:r>
          </a:p>
          <a:p>
            <a:pPr>
              <a:defRPr/>
            </a:pPr>
            <a:r>
              <a:rPr lang="en-US" b="0" i="1" baseline="0"/>
              <a:t>N=4,056.3K</a:t>
            </a:r>
            <a:endParaRPr lang="en-US" b="0" i="1"/>
          </a:p>
        </c:rich>
      </c:tx>
    </c:title>
    <c:plotArea>
      <c:layout>
        <c:manualLayout>
          <c:layoutTarget val="inner"/>
          <c:xMode val="edge"/>
          <c:yMode val="edge"/>
          <c:x val="2.5888513587612114E-2"/>
          <c:y val="0.146266550014581"/>
          <c:w val="0.57413956089750584"/>
          <c:h val="0.76339297171186882"/>
        </c:manualLayout>
      </c:layout>
      <c:pieChart>
        <c:varyColors val="1"/>
        <c:ser>
          <c:idx val="0"/>
          <c:order val="0"/>
          <c:dLbls>
            <c:spPr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showPercent val="1"/>
            <c:showLeaderLines val="1"/>
          </c:dLbls>
          <c:cat>
            <c:strRef>
              <c:f>data!$B$9:$B$27</c:f>
              <c:strCache>
                <c:ptCount val="19"/>
                <c:pt idx="0">
                  <c:v>Health Care and Social Assistance</c:v>
                </c:pt>
                <c:pt idx="1">
                  <c:v>Government</c:v>
                </c:pt>
                <c:pt idx="2">
                  <c:v>Professional, Scientific, and Technical Services</c:v>
                </c:pt>
                <c:pt idx="3">
                  <c:v>Retail Trade</c:v>
                </c:pt>
                <c:pt idx="4">
                  <c:v>Finance and Insurance</c:v>
                </c:pt>
                <c:pt idx="5">
                  <c:v>Accommodation and Food Services</c:v>
                </c:pt>
                <c:pt idx="6">
                  <c:v>Admin. &amp; Supp. and Waste Manage. &amp; Remed. Servs.</c:v>
                </c:pt>
                <c:pt idx="7">
                  <c:v>Administrative and Support Services</c:v>
                </c:pt>
                <c:pt idx="8">
                  <c:v>Educational Services</c:v>
                </c:pt>
                <c:pt idx="9">
                  <c:v>Information</c:v>
                </c:pt>
                <c:pt idx="10">
                  <c:v>Other Services</c:v>
                </c:pt>
                <c:pt idx="11">
                  <c:v>Wholesale Trade</c:v>
                </c:pt>
                <c:pt idx="12">
                  <c:v>Natural Resources, Mining and Construction</c:v>
                </c:pt>
                <c:pt idx="13">
                  <c:v>Real Estate and Rental and Leasing</c:v>
                </c:pt>
                <c:pt idx="14">
                  <c:v>Transportation and Warehousing</c:v>
                </c:pt>
                <c:pt idx="15">
                  <c:v>Arts, Entertainment, and Recreation</c:v>
                </c:pt>
                <c:pt idx="16">
                  <c:v>Manufacturing</c:v>
                </c:pt>
                <c:pt idx="17">
                  <c:v>Management of Companies and Enterprises</c:v>
                </c:pt>
                <c:pt idx="18">
                  <c:v>Utilities</c:v>
                </c:pt>
              </c:strCache>
            </c:strRef>
          </c:cat>
          <c:val>
            <c:numRef>
              <c:f>data!$C$9:$C$27</c:f>
              <c:numCache>
                <c:formatCode>#,##0.0</c:formatCode>
                <c:ptCount val="19"/>
                <c:pt idx="0">
                  <c:v>637.5</c:v>
                </c:pt>
                <c:pt idx="1">
                  <c:v>541.1</c:v>
                </c:pt>
                <c:pt idx="2">
                  <c:v>380.3</c:v>
                </c:pt>
                <c:pt idx="3">
                  <c:v>352.5</c:v>
                </c:pt>
                <c:pt idx="4">
                  <c:v>323.3</c:v>
                </c:pt>
                <c:pt idx="5">
                  <c:v>321.39999999999992</c:v>
                </c:pt>
                <c:pt idx="6">
                  <c:v>212.8</c:v>
                </c:pt>
                <c:pt idx="7">
                  <c:v>207.7</c:v>
                </c:pt>
                <c:pt idx="8">
                  <c:v>186.8</c:v>
                </c:pt>
                <c:pt idx="9">
                  <c:v>180.5</c:v>
                </c:pt>
                <c:pt idx="10">
                  <c:v>178.1</c:v>
                </c:pt>
                <c:pt idx="11">
                  <c:v>144.30000000000001</c:v>
                </c:pt>
                <c:pt idx="12">
                  <c:v>128.6</c:v>
                </c:pt>
                <c:pt idx="13">
                  <c:v>123.2</c:v>
                </c:pt>
                <c:pt idx="14">
                  <c:v>105.1</c:v>
                </c:pt>
                <c:pt idx="15">
                  <c:v>77.900000000000006</c:v>
                </c:pt>
                <c:pt idx="16">
                  <c:v>77.599999999999994</c:v>
                </c:pt>
                <c:pt idx="17">
                  <c:v>70</c:v>
                </c:pt>
                <c:pt idx="18">
                  <c:v>15.3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spPr>
    <a:solidFill>
      <a:schemeClr val="bg1"/>
    </a:solidFill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hart>
    <c:title>
      <c:tx>
        <c:rich>
          <a:bodyPr/>
          <a:lstStyle/>
          <a:p>
            <a:pPr>
              <a:defRPr/>
            </a:pPr>
            <a:r>
              <a:rPr lang="en-US"/>
              <a:t>Labor Force Participation</a:t>
            </a:r>
            <a:r>
              <a:rPr lang="en-US" baseline="0"/>
              <a:t> and Unemployment Rates in New York City and the US, 1977-2014</a:t>
            </a:r>
            <a:endParaRPr lang="en-US"/>
          </a:p>
        </c:rich>
      </c:tx>
    </c:title>
    <c:plotArea>
      <c:layout>
        <c:manualLayout>
          <c:layoutTarget val="inner"/>
          <c:xMode val="edge"/>
          <c:yMode val="edge"/>
          <c:x val="5.8417758508931321E-2"/>
          <c:y val="0.1833953399877061"/>
          <c:w val="0.86501790515052002"/>
          <c:h val="0.65756520211925218"/>
        </c:manualLayout>
      </c:layout>
      <c:barChart>
        <c:barDir val="col"/>
        <c:grouping val="clustered"/>
        <c:ser>
          <c:idx val="4"/>
          <c:order val="4"/>
          <c:tx>
            <c:strRef>
              <c:f>Data!$K$16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bg1">
                <a:lumMod val="85000"/>
                <a:alpha val="75000"/>
              </a:schemeClr>
            </a:solidFill>
          </c:spPr>
          <c:cat>
            <c:numRef>
              <c:f>Data!$F$17:$F$468</c:f>
              <c:numCache>
                <c:formatCode>mmm\-yy</c:formatCode>
                <c:ptCount val="452"/>
                <c:pt idx="0">
                  <c:v>28126</c:v>
                </c:pt>
                <c:pt idx="1">
                  <c:v>28157</c:v>
                </c:pt>
                <c:pt idx="2">
                  <c:v>28185</c:v>
                </c:pt>
                <c:pt idx="3">
                  <c:v>28216</c:v>
                </c:pt>
                <c:pt idx="4">
                  <c:v>28246</c:v>
                </c:pt>
                <c:pt idx="5">
                  <c:v>28277</c:v>
                </c:pt>
                <c:pt idx="6">
                  <c:v>28307</c:v>
                </c:pt>
                <c:pt idx="7">
                  <c:v>28338</c:v>
                </c:pt>
                <c:pt idx="8">
                  <c:v>28369</c:v>
                </c:pt>
                <c:pt idx="9">
                  <c:v>28399</c:v>
                </c:pt>
                <c:pt idx="10">
                  <c:v>28430</c:v>
                </c:pt>
                <c:pt idx="11">
                  <c:v>28460</c:v>
                </c:pt>
                <c:pt idx="12">
                  <c:v>28491</c:v>
                </c:pt>
                <c:pt idx="13">
                  <c:v>28522</c:v>
                </c:pt>
                <c:pt idx="14">
                  <c:v>28550</c:v>
                </c:pt>
                <c:pt idx="15">
                  <c:v>28581</c:v>
                </c:pt>
                <c:pt idx="16">
                  <c:v>28611</c:v>
                </c:pt>
                <c:pt idx="17">
                  <c:v>28642</c:v>
                </c:pt>
                <c:pt idx="18">
                  <c:v>28672</c:v>
                </c:pt>
                <c:pt idx="19">
                  <c:v>28703</c:v>
                </c:pt>
                <c:pt idx="20">
                  <c:v>28734</c:v>
                </c:pt>
                <c:pt idx="21">
                  <c:v>28764</c:v>
                </c:pt>
                <c:pt idx="22">
                  <c:v>28795</c:v>
                </c:pt>
                <c:pt idx="23">
                  <c:v>28825</c:v>
                </c:pt>
                <c:pt idx="24">
                  <c:v>28856</c:v>
                </c:pt>
                <c:pt idx="25">
                  <c:v>28887</c:v>
                </c:pt>
                <c:pt idx="26">
                  <c:v>28915</c:v>
                </c:pt>
                <c:pt idx="27">
                  <c:v>28946</c:v>
                </c:pt>
                <c:pt idx="28">
                  <c:v>28976</c:v>
                </c:pt>
                <c:pt idx="29">
                  <c:v>29007</c:v>
                </c:pt>
                <c:pt idx="30">
                  <c:v>29037</c:v>
                </c:pt>
                <c:pt idx="31">
                  <c:v>29068</c:v>
                </c:pt>
                <c:pt idx="32">
                  <c:v>29099</c:v>
                </c:pt>
                <c:pt idx="33">
                  <c:v>29129</c:v>
                </c:pt>
                <c:pt idx="34">
                  <c:v>29160</c:v>
                </c:pt>
                <c:pt idx="35">
                  <c:v>29190</c:v>
                </c:pt>
                <c:pt idx="36">
                  <c:v>29221</c:v>
                </c:pt>
                <c:pt idx="37">
                  <c:v>29252</c:v>
                </c:pt>
                <c:pt idx="38">
                  <c:v>29281</c:v>
                </c:pt>
                <c:pt idx="39">
                  <c:v>29312</c:v>
                </c:pt>
                <c:pt idx="40">
                  <c:v>29342</c:v>
                </c:pt>
                <c:pt idx="41">
                  <c:v>29373</c:v>
                </c:pt>
                <c:pt idx="42">
                  <c:v>29403</c:v>
                </c:pt>
                <c:pt idx="43">
                  <c:v>29434</c:v>
                </c:pt>
                <c:pt idx="44">
                  <c:v>29465</c:v>
                </c:pt>
                <c:pt idx="45">
                  <c:v>29495</c:v>
                </c:pt>
                <c:pt idx="46">
                  <c:v>29526</c:v>
                </c:pt>
                <c:pt idx="47">
                  <c:v>29556</c:v>
                </c:pt>
                <c:pt idx="48">
                  <c:v>29587</c:v>
                </c:pt>
                <c:pt idx="49">
                  <c:v>29618</c:v>
                </c:pt>
                <c:pt idx="50">
                  <c:v>29646</c:v>
                </c:pt>
                <c:pt idx="51">
                  <c:v>29677</c:v>
                </c:pt>
                <c:pt idx="52">
                  <c:v>29707</c:v>
                </c:pt>
                <c:pt idx="53">
                  <c:v>29738</c:v>
                </c:pt>
                <c:pt idx="54">
                  <c:v>29768</c:v>
                </c:pt>
                <c:pt idx="55">
                  <c:v>29799</c:v>
                </c:pt>
                <c:pt idx="56">
                  <c:v>29830</c:v>
                </c:pt>
                <c:pt idx="57">
                  <c:v>29860</c:v>
                </c:pt>
                <c:pt idx="58">
                  <c:v>29891</c:v>
                </c:pt>
                <c:pt idx="59">
                  <c:v>29921</c:v>
                </c:pt>
                <c:pt idx="60">
                  <c:v>29952</c:v>
                </c:pt>
                <c:pt idx="61">
                  <c:v>29983</c:v>
                </c:pt>
                <c:pt idx="62">
                  <c:v>30011</c:v>
                </c:pt>
                <c:pt idx="63">
                  <c:v>30042</c:v>
                </c:pt>
                <c:pt idx="64">
                  <c:v>30072</c:v>
                </c:pt>
                <c:pt idx="65">
                  <c:v>30103</c:v>
                </c:pt>
                <c:pt idx="66">
                  <c:v>30133</c:v>
                </c:pt>
                <c:pt idx="67">
                  <c:v>30164</c:v>
                </c:pt>
                <c:pt idx="68">
                  <c:v>30195</c:v>
                </c:pt>
                <c:pt idx="69">
                  <c:v>30225</c:v>
                </c:pt>
                <c:pt idx="70">
                  <c:v>30256</c:v>
                </c:pt>
                <c:pt idx="71">
                  <c:v>30286</c:v>
                </c:pt>
                <c:pt idx="72">
                  <c:v>30317</c:v>
                </c:pt>
                <c:pt idx="73">
                  <c:v>30348</c:v>
                </c:pt>
                <c:pt idx="74">
                  <c:v>30376</c:v>
                </c:pt>
                <c:pt idx="75">
                  <c:v>30407</c:v>
                </c:pt>
                <c:pt idx="76">
                  <c:v>30437</c:v>
                </c:pt>
                <c:pt idx="77">
                  <c:v>30468</c:v>
                </c:pt>
                <c:pt idx="78">
                  <c:v>30498</c:v>
                </c:pt>
                <c:pt idx="79">
                  <c:v>30529</c:v>
                </c:pt>
                <c:pt idx="80">
                  <c:v>30560</c:v>
                </c:pt>
                <c:pt idx="81">
                  <c:v>30590</c:v>
                </c:pt>
                <c:pt idx="82">
                  <c:v>30621</c:v>
                </c:pt>
                <c:pt idx="83">
                  <c:v>30651</c:v>
                </c:pt>
                <c:pt idx="84">
                  <c:v>30682</c:v>
                </c:pt>
                <c:pt idx="85">
                  <c:v>30713</c:v>
                </c:pt>
                <c:pt idx="86">
                  <c:v>30742</c:v>
                </c:pt>
                <c:pt idx="87">
                  <c:v>30773</c:v>
                </c:pt>
                <c:pt idx="88">
                  <c:v>30803</c:v>
                </c:pt>
                <c:pt idx="89">
                  <c:v>30834</c:v>
                </c:pt>
                <c:pt idx="90">
                  <c:v>30864</c:v>
                </c:pt>
                <c:pt idx="91">
                  <c:v>30895</c:v>
                </c:pt>
                <c:pt idx="92">
                  <c:v>30926</c:v>
                </c:pt>
                <c:pt idx="93">
                  <c:v>30956</c:v>
                </c:pt>
                <c:pt idx="94">
                  <c:v>30987</c:v>
                </c:pt>
                <c:pt idx="95">
                  <c:v>31017</c:v>
                </c:pt>
                <c:pt idx="96">
                  <c:v>31048</c:v>
                </c:pt>
                <c:pt idx="97">
                  <c:v>31079</c:v>
                </c:pt>
                <c:pt idx="98">
                  <c:v>31107</c:v>
                </c:pt>
                <c:pt idx="99">
                  <c:v>31138</c:v>
                </c:pt>
                <c:pt idx="100">
                  <c:v>31168</c:v>
                </c:pt>
                <c:pt idx="101">
                  <c:v>31199</c:v>
                </c:pt>
                <c:pt idx="102">
                  <c:v>31229</c:v>
                </c:pt>
                <c:pt idx="103">
                  <c:v>31260</c:v>
                </c:pt>
                <c:pt idx="104">
                  <c:v>31291</c:v>
                </c:pt>
                <c:pt idx="105">
                  <c:v>31321</c:v>
                </c:pt>
                <c:pt idx="106">
                  <c:v>31352</c:v>
                </c:pt>
                <c:pt idx="107">
                  <c:v>31382</c:v>
                </c:pt>
                <c:pt idx="108">
                  <c:v>31413</c:v>
                </c:pt>
                <c:pt idx="109">
                  <c:v>31444</c:v>
                </c:pt>
                <c:pt idx="110">
                  <c:v>31472</c:v>
                </c:pt>
                <c:pt idx="111">
                  <c:v>31503</c:v>
                </c:pt>
                <c:pt idx="112">
                  <c:v>31533</c:v>
                </c:pt>
                <c:pt idx="113">
                  <c:v>31564</c:v>
                </c:pt>
                <c:pt idx="114">
                  <c:v>31594</c:v>
                </c:pt>
                <c:pt idx="115">
                  <c:v>31625</c:v>
                </c:pt>
                <c:pt idx="116">
                  <c:v>31656</c:v>
                </c:pt>
                <c:pt idx="117">
                  <c:v>31686</c:v>
                </c:pt>
                <c:pt idx="118">
                  <c:v>31717</c:v>
                </c:pt>
                <c:pt idx="119">
                  <c:v>31747</c:v>
                </c:pt>
                <c:pt idx="120">
                  <c:v>31778</c:v>
                </c:pt>
                <c:pt idx="121">
                  <c:v>31809</c:v>
                </c:pt>
                <c:pt idx="122">
                  <c:v>31837</c:v>
                </c:pt>
                <c:pt idx="123">
                  <c:v>31868</c:v>
                </c:pt>
                <c:pt idx="124">
                  <c:v>31898</c:v>
                </c:pt>
                <c:pt idx="125">
                  <c:v>31929</c:v>
                </c:pt>
                <c:pt idx="126">
                  <c:v>31959</c:v>
                </c:pt>
                <c:pt idx="127">
                  <c:v>31990</c:v>
                </c:pt>
                <c:pt idx="128">
                  <c:v>32021</c:v>
                </c:pt>
                <c:pt idx="129">
                  <c:v>32051</c:v>
                </c:pt>
                <c:pt idx="130">
                  <c:v>32082</c:v>
                </c:pt>
                <c:pt idx="131">
                  <c:v>32112</c:v>
                </c:pt>
                <c:pt idx="132">
                  <c:v>32143</c:v>
                </c:pt>
                <c:pt idx="133">
                  <c:v>32174</c:v>
                </c:pt>
                <c:pt idx="134">
                  <c:v>32203</c:v>
                </c:pt>
                <c:pt idx="135">
                  <c:v>32234</c:v>
                </c:pt>
                <c:pt idx="136">
                  <c:v>32264</c:v>
                </c:pt>
                <c:pt idx="137">
                  <c:v>32295</c:v>
                </c:pt>
                <c:pt idx="138">
                  <c:v>32325</c:v>
                </c:pt>
                <c:pt idx="139">
                  <c:v>32356</c:v>
                </c:pt>
                <c:pt idx="140">
                  <c:v>32387</c:v>
                </c:pt>
                <c:pt idx="141">
                  <c:v>32417</c:v>
                </c:pt>
                <c:pt idx="142">
                  <c:v>32448</c:v>
                </c:pt>
                <c:pt idx="143">
                  <c:v>32478</c:v>
                </c:pt>
                <c:pt idx="144">
                  <c:v>32509</c:v>
                </c:pt>
                <c:pt idx="145">
                  <c:v>32540</c:v>
                </c:pt>
                <c:pt idx="146">
                  <c:v>32568</c:v>
                </c:pt>
                <c:pt idx="147">
                  <c:v>32599</c:v>
                </c:pt>
                <c:pt idx="148">
                  <c:v>32629</c:v>
                </c:pt>
                <c:pt idx="149">
                  <c:v>32660</c:v>
                </c:pt>
                <c:pt idx="150">
                  <c:v>32690</c:v>
                </c:pt>
                <c:pt idx="151">
                  <c:v>32721</c:v>
                </c:pt>
                <c:pt idx="152">
                  <c:v>32752</c:v>
                </c:pt>
                <c:pt idx="153">
                  <c:v>32782</c:v>
                </c:pt>
                <c:pt idx="154">
                  <c:v>32813</c:v>
                </c:pt>
                <c:pt idx="155">
                  <c:v>32843</c:v>
                </c:pt>
                <c:pt idx="156">
                  <c:v>32874</c:v>
                </c:pt>
                <c:pt idx="157">
                  <c:v>32905</c:v>
                </c:pt>
                <c:pt idx="158">
                  <c:v>32933</c:v>
                </c:pt>
                <c:pt idx="159">
                  <c:v>32964</c:v>
                </c:pt>
                <c:pt idx="160">
                  <c:v>32994</c:v>
                </c:pt>
                <c:pt idx="161">
                  <c:v>33025</c:v>
                </c:pt>
                <c:pt idx="162">
                  <c:v>33055</c:v>
                </c:pt>
                <c:pt idx="163">
                  <c:v>33086</c:v>
                </c:pt>
                <c:pt idx="164">
                  <c:v>33117</c:v>
                </c:pt>
                <c:pt idx="165">
                  <c:v>33147</c:v>
                </c:pt>
                <c:pt idx="166">
                  <c:v>33178</c:v>
                </c:pt>
                <c:pt idx="167">
                  <c:v>33208</c:v>
                </c:pt>
                <c:pt idx="168">
                  <c:v>33239</c:v>
                </c:pt>
                <c:pt idx="169">
                  <c:v>33270</c:v>
                </c:pt>
                <c:pt idx="170">
                  <c:v>33298</c:v>
                </c:pt>
                <c:pt idx="171">
                  <c:v>33329</c:v>
                </c:pt>
                <c:pt idx="172">
                  <c:v>33359</c:v>
                </c:pt>
                <c:pt idx="173">
                  <c:v>33390</c:v>
                </c:pt>
                <c:pt idx="174">
                  <c:v>33420</c:v>
                </c:pt>
                <c:pt idx="175">
                  <c:v>33451</c:v>
                </c:pt>
                <c:pt idx="176">
                  <c:v>33482</c:v>
                </c:pt>
                <c:pt idx="177">
                  <c:v>33512</c:v>
                </c:pt>
                <c:pt idx="178">
                  <c:v>33543</c:v>
                </c:pt>
                <c:pt idx="179">
                  <c:v>33573</c:v>
                </c:pt>
                <c:pt idx="180">
                  <c:v>33604</c:v>
                </c:pt>
                <c:pt idx="181">
                  <c:v>33635</c:v>
                </c:pt>
                <c:pt idx="182">
                  <c:v>33664</c:v>
                </c:pt>
                <c:pt idx="183">
                  <c:v>33695</c:v>
                </c:pt>
                <c:pt idx="184">
                  <c:v>33725</c:v>
                </c:pt>
                <c:pt idx="185">
                  <c:v>33756</c:v>
                </c:pt>
                <c:pt idx="186">
                  <c:v>33786</c:v>
                </c:pt>
                <c:pt idx="187">
                  <c:v>33817</c:v>
                </c:pt>
                <c:pt idx="188">
                  <c:v>33848</c:v>
                </c:pt>
                <c:pt idx="189">
                  <c:v>33878</c:v>
                </c:pt>
                <c:pt idx="190">
                  <c:v>33909</c:v>
                </c:pt>
                <c:pt idx="191">
                  <c:v>33939</c:v>
                </c:pt>
                <c:pt idx="192">
                  <c:v>33970</c:v>
                </c:pt>
                <c:pt idx="193">
                  <c:v>34001</c:v>
                </c:pt>
                <c:pt idx="194">
                  <c:v>34029</c:v>
                </c:pt>
                <c:pt idx="195">
                  <c:v>34060</c:v>
                </c:pt>
                <c:pt idx="196">
                  <c:v>34090</c:v>
                </c:pt>
                <c:pt idx="197">
                  <c:v>34121</c:v>
                </c:pt>
                <c:pt idx="198">
                  <c:v>34151</c:v>
                </c:pt>
                <c:pt idx="199">
                  <c:v>34182</c:v>
                </c:pt>
                <c:pt idx="200">
                  <c:v>34213</c:v>
                </c:pt>
                <c:pt idx="201">
                  <c:v>34243</c:v>
                </c:pt>
                <c:pt idx="202">
                  <c:v>34274</c:v>
                </c:pt>
                <c:pt idx="203">
                  <c:v>34304</c:v>
                </c:pt>
                <c:pt idx="204">
                  <c:v>34335</c:v>
                </c:pt>
                <c:pt idx="205">
                  <c:v>34366</c:v>
                </c:pt>
                <c:pt idx="206">
                  <c:v>34394</c:v>
                </c:pt>
                <c:pt idx="207">
                  <c:v>34425</c:v>
                </c:pt>
                <c:pt idx="208">
                  <c:v>34455</c:v>
                </c:pt>
                <c:pt idx="209">
                  <c:v>34486</c:v>
                </c:pt>
                <c:pt idx="210">
                  <c:v>34516</c:v>
                </c:pt>
                <c:pt idx="211">
                  <c:v>34547</c:v>
                </c:pt>
                <c:pt idx="212">
                  <c:v>34578</c:v>
                </c:pt>
                <c:pt idx="213">
                  <c:v>34608</c:v>
                </c:pt>
                <c:pt idx="214">
                  <c:v>34639</c:v>
                </c:pt>
                <c:pt idx="215">
                  <c:v>34669</c:v>
                </c:pt>
                <c:pt idx="216">
                  <c:v>34700</c:v>
                </c:pt>
                <c:pt idx="217">
                  <c:v>34731</c:v>
                </c:pt>
                <c:pt idx="218">
                  <c:v>34759</c:v>
                </c:pt>
                <c:pt idx="219">
                  <c:v>34790</c:v>
                </c:pt>
                <c:pt idx="220">
                  <c:v>34820</c:v>
                </c:pt>
                <c:pt idx="221">
                  <c:v>34851</c:v>
                </c:pt>
                <c:pt idx="222">
                  <c:v>34881</c:v>
                </c:pt>
                <c:pt idx="223">
                  <c:v>34912</c:v>
                </c:pt>
                <c:pt idx="224">
                  <c:v>34943</c:v>
                </c:pt>
                <c:pt idx="225">
                  <c:v>34973</c:v>
                </c:pt>
                <c:pt idx="226">
                  <c:v>35004</c:v>
                </c:pt>
                <c:pt idx="227">
                  <c:v>35034</c:v>
                </c:pt>
                <c:pt idx="228">
                  <c:v>35065</c:v>
                </c:pt>
                <c:pt idx="229">
                  <c:v>35096</c:v>
                </c:pt>
                <c:pt idx="230">
                  <c:v>35125</c:v>
                </c:pt>
                <c:pt idx="231">
                  <c:v>35156</c:v>
                </c:pt>
                <c:pt idx="232">
                  <c:v>35186</c:v>
                </c:pt>
                <c:pt idx="233">
                  <c:v>35217</c:v>
                </c:pt>
                <c:pt idx="234">
                  <c:v>35247</c:v>
                </c:pt>
                <c:pt idx="235">
                  <c:v>35278</c:v>
                </c:pt>
                <c:pt idx="236">
                  <c:v>35309</c:v>
                </c:pt>
                <c:pt idx="237">
                  <c:v>35339</c:v>
                </c:pt>
                <c:pt idx="238">
                  <c:v>35370</c:v>
                </c:pt>
                <c:pt idx="239">
                  <c:v>35400</c:v>
                </c:pt>
                <c:pt idx="240">
                  <c:v>35431</c:v>
                </c:pt>
                <c:pt idx="241">
                  <c:v>35462</c:v>
                </c:pt>
                <c:pt idx="242">
                  <c:v>35490</c:v>
                </c:pt>
                <c:pt idx="243">
                  <c:v>35521</c:v>
                </c:pt>
                <c:pt idx="244">
                  <c:v>35551</c:v>
                </c:pt>
                <c:pt idx="245">
                  <c:v>35582</c:v>
                </c:pt>
                <c:pt idx="246">
                  <c:v>35612</c:v>
                </c:pt>
                <c:pt idx="247">
                  <c:v>35643</c:v>
                </c:pt>
                <c:pt idx="248">
                  <c:v>35674</c:v>
                </c:pt>
                <c:pt idx="249">
                  <c:v>35704</c:v>
                </c:pt>
                <c:pt idx="250">
                  <c:v>35735</c:v>
                </c:pt>
                <c:pt idx="251">
                  <c:v>35765</c:v>
                </c:pt>
                <c:pt idx="252">
                  <c:v>35796</c:v>
                </c:pt>
                <c:pt idx="253">
                  <c:v>35827</c:v>
                </c:pt>
                <c:pt idx="254">
                  <c:v>35855</c:v>
                </c:pt>
                <c:pt idx="255">
                  <c:v>35886</c:v>
                </c:pt>
                <c:pt idx="256">
                  <c:v>35916</c:v>
                </c:pt>
                <c:pt idx="257">
                  <c:v>35947</c:v>
                </c:pt>
                <c:pt idx="258">
                  <c:v>35977</c:v>
                </c:pt>
                <c:pt idx="259">
                  <c:v>36008</c:v>
                </c:pt>
                <c:pt idx="260">
                  <c:v>36039</c:v>
                </c:pt>
                <c:pt idx="261">
                  <c:v>36069</c:v>
                </c:pt>
                <c:pt idx="262">
                  <c:v>36100</c:v>
                </c:pt>
                <c:pt idx="263">
                  <c:v>36130</c:v>
                </c:pt>
                <c:pt idx="264">
                  <c:v>36161</c:v>
                </c:pt>
                <c:pt idx="265">
                  <c:v>36192</c:v>
                </c:pt>
                <c:pt idx="266">
                  <c:v>36220</c:v>
                </c:pt>
                <c:pt idx="267">
                  <c:v>36251</c:v>
                </c:pt>
                <c:pt idx="268">
                  <c:v>36281</c:v>
                </c:pt>
                <c:pt idx="269">
                  <c:v>36312</c:v>
                </c:pt>
                <c:pt idx="270">
                  <c:v>36342</c:v>
                </c:pt>
                <c:pt idx="271">
                  <c:v>36373</c:v>
                </c:pt>
                <c:pt idx="272">
                  <c:v>36404</c:v>
                </c:pt>
                <c:pt idx="273">
                  <c:v>36434</c:v>
                </c:pt>
                <c:pt idx="274">
                  <c:v>36465</c:v>
                </c:pt>
                <c:pt idx="275">
                  <c:v>36495</c:v>
                </c:pt>
                <c:pt idx="276">
                  <c:v>36526</c:v>
                </c:pt>
                <c:pt idx="277">
                  <c:v>36557</c:v>
                </c:pt>
                <c:pt idx="278">
                  <c:v>36586</c:v>
                </c:pt>
                <c:pt idx="279">
                  <c:v>36617</c:v>
                </c:pt>
                <c:pt idx="280">
                  <c:v>36647</c:v>
                </c:pt>
                <c:pt idx="281">
                  <c:v>36678</c:v>
                </c:pt>
                <c:pt idx="282">
                  <c:v>36708</c:v>
                </c:pt>
                <c:pt idx="283">
                  <c:v>36739</c:v>
                </c:pt>
                <c:pt idx="284">
                  <c:v>36770</c:v>
                </c:pt>
                <c:pt idx="285">
                  <c:v>36800</c:v>
                </c:pt>
                <c:pt idx="286">
                  <c:v>36831</c:v>
                </c:pt>
                <c:pt idx="287">
                  <c:v>36861</c:v>
                </c:pt>
                <c:pt idx="288">
                  <c:v>36892</c:v>
                </c:pt>
                <c:pt idx="289">
                  <c:v>36923</c:v>
                </c:pt>
                <c:pt idx="290">
                  <c:v>36951</c:v>
                </c:pt>
                <c:pt idx="291">
                  <c:v>36982</c:v>
                </c:pt>
                <c:pt idx="292">
                  <c:v>37012</c:v>
                </c:pt>
                <c:pt idx="293">
                  <c:v>37043</c:v>
                </c:pt>
                <c:pt idx="294">
                  <c:v>37073</c:v>
                </c:pt>
                <c:pt idx="295">
                  <c:v>37104</c:v>
                </c:pt>
                <c:pt idx="296">
                  <c:v>37135</c:v>
                </c:pt>
                <c:pt idx="297">
                  <c:v>37165</c:v>
                </c:pt>
                <c:pt idx="298">
                  <c:v>37196</c:v>
                </c:pt>
                <c:pt idx="299">
                  <c:v>37226</c:v>
                </c:pt>
                <c:pt idx="300">
                  <c:v>37257</c:v>
                </c:pt>
                <c:pt idx="301">
                  <c:v>37288</c:v>
                </c:pt>
                <c:pt idx="302">
                  <c:v>37316</c:v>
                </c:pt>
                <c:pt idx="303">
                  <c:v>37347</c:v>
                </c:pt>
                <c:pt idx="304">
                  <c:v>37377</c:v>
                </c:pt>
                <c:pt idx="305">
                  <c:v>37408</c:v>
                </c:pt>
                <c:pt idx="306">
                  <c:v>37438</c:v>
                </c:pt>
                <c:pt idx="307">
                  <c:v>37469</c:v>
                </c:pt>
                <c:pt idx="308">
                  <c:v>37500</c:v>
                </c:pt>
                <c:pt idx="309">
                  <c:v>37530</c:v>
                </c:pt>
                <c:pt idx="310">
                  <c:v>37561</c:v>
                </c:pt>
                <c:pt idx="311">
                  <c:v>37591</c:v>
                </c:pt>
                <c:pt idx="312">
                  <c:v>37622</c:v>
                </c:pt>
                <c:pt idx="313">
                  <c:v>37653</c:v>
                </c:pt>
                <c:pt idx="314">
                  <c:v>37681</c:v>
                </c:pt>
                <c:pt idx="315">
                  <c:v>37712</c:v>
                </c:pt>
                <c:pt idx="316">
                  <c:v>37742</c:v>
                </c:pt>
                <c:pt idx="317">
                  <c:v>37773</c:v>
                </c:pt>
                <c:pt idx="318">
                  <c:v>37803</c:v>
                </c:pt>
                <c:pt idx="319">
                  <c:v>37834</c:v>
                </c:pt>
                <c:pt idx="320">
                  <c:v>37865</c:v>
                </c:pt>
                <c:pt idx="321">
                  <c:v>37895</c:v>
                </c:pt>
                <c:pt idx="322">
                  <c:v>37926</c:v>
                </c:pt>
                <c:pt idx="323">
                  <c:v>37956</c:v>
                </c:pt>
                <c:pt idx="324">
                  <c:v>37987</c:v>
                </c:pt>
                <c:pt idx="325">
                  <c:v>38018</c:v>
                </c:pt>
                <c:pt idx="326">
                  <c:v>38047</c:v>
                </c:pt>
                <c:pt idx="327">
                  <c:v>38078</c:v>
                </c:pt>
                <c:pt idx="328">
                  <c:v>38108</c:v>
                </c:pt>
                <c:pt idx="329">
                  <c:v>38139</c:v>
                </c:pt>
                <c:pt idx="330">
                  <c:v>38169</c:v>
                </c:pt>
                <c:pt idx="331">
                  <c:v>38200</c:v>
                </c:pt>
                <c:pt idx="332">
                  <c:v>38231</c:v>
                </c:pt>
                <c:pt idx="333">
                  <c:v>38261</c:v>
                </c:pt>
                <c:pt idx="334">
                  <c:v>38292</c:v>
                </c:pt>
                <c:pt idx="335">
                  <c:v>38322</c:v>
                </c:pt>
                <c:pt idx="336">
                  <c:v>38353</c:v>
                </c:pt>
                <c:pt idx="337">
                  <c:v>38384</c:v>
                </c:pt>
                <c:pt idx="338">
                  <c:v>38412</c:v>
                </c:pt>
                <c:pt idx="339">
                  <c:v>38443</c:v>
                </c:pt>
                <c:pt idx="340">
                  <c:v>38473</c:v>
                </c:pt>
                <c:pt idx="341">
                  <c:v>38504</c:v>
                </c:pt>
                <c:pt idx="342">
                  <c:v>38534</c:v>
                </c:pt>
                <c:pt idx="343">
                  <c:v>38565</c:v>
                </c:pt>
                <c:pt idx="344">
                  <c:v>38596</c:v>
                </c:pt>
                <c:pt idx="345">
                  <c:v>38626</c:v>
                </c:pt>
                <c:pt idx="346">
                  <c:v>38657</c:v>
                </c:pt>
                <c:pt idx="347">
                  <c:v>38687</c:v>
                </c:pt>
                <c:pt idx="348">
                  <c:v>38718</c:v>
                </c:pt>
                <c:pt idx="349">
                  <c:v>38749</c:v>
                </c:pt>
                <c:pt idx="350">
                  <c:v>38777</c:v>
                </c:pt>
                <c:pt idx="351">
                  <c:v>38808</c:v>
                </c:pt>
                <c:pt idx="352">
                  <c:v>38838</c:v>
                </c:pt>
                <c:pt idx="353">
                  <c:v>38869</c:v>
                </c:pt>
                <c:pt idx="354">
                  <c:v>38899</c:v>
                </c:pt>
                <c:pt idx="355">
                  <c:v>38930</c:v>
                </c:pt>
                <c:pt idx="356">
                  <c:v>38961</c:v>
                </c:pt>
                <c:pt idx="357">
                  <c:v>38991</c:v>
                </c:pt>
                <c:pt idx="358">
                  <c:v>39022</c:v>
                </c:pt>
                <c:pt idx="359">
                  <c:v>39052</c:v>
                </c:pt>
                <c:pt idx="360">
                  <c:v>39083</c:v>
                </c:pt>
                <c:pt idx="361">
                  <c:v>39114</c:v>
                </c:pt>
                <c:pt idx="362">
                  <c:v>39142</c:v>
                </c:pt>
                <c:pt idx="363">
                  <c:v>39173</c:v>
                </c:pt>
                <c:pt idx="364">
                  <c:v>39203</c:v>
                </c:pt>
                <c:pt idx="365">
                  <c:v>39234</c:v>
                </c:pt>
                <c:pt idx="366">
                  <c:v>39264</c:v>
                </c:pt>
                <c:pt idx="367">
                  <c:v>39295</c:v>
                </c:pt>
                <c:pt idx="368">
                  <c:v>39326</c:v>
                </c:pt>
                <c:pt idx="369">
                  <c:v>39356</c:v>
                </c:pt>
                <c:pt idx="370">
                  <c:v>39387</c:v>
                </c:pt>
                <c:pt idx="371">
                  <c:v>39417</c:v>
                </c:pt>
                <c:pt idx="372">
                  <c:v>39448</c:v>
                </c:pt>
                <c:pt idx="373">
                  <c:v>39479</c:v>
                </c:pt>
                <c:pt idx="374">
                  <c:v>39508</c:v>
                </c:pt>
                <c:pt idx="375">
                  <c:v>39539</c:v>
                </c:pt>
                <c:pt idx="376">
                  <c:v>39569</c:v>
                </c:pt>
                <c:pt idx="377">
                  <c:v>39600</c:v>
                </c:pt>
                <c:pt idx="378">
                  <c:v>39630</c:v>
                </c:pt>
                <c:pt idx="379">
                  <c:v>39661</c:v>
                </c:pt>
                <c:pt idx="380">
                  <c:v>39692</c:v>
                </c:pt>
                <c:pt idx="381">
                  <c:v>39722</c:v>
                </c:pt>
                <c:pt idx="382">
                  <c:v>39753</c:v>
                </c:pt>
                <c:pt idx="383">
                  <c:v>39783</c:v>
                </c:pt>
                <c:pt idx="384">
                  <c:v>39814</c:v>
                </c:pt>
                <c:pt idx="385">
                  <c:v>39845</c:v>
                </c:pt>
                <c:pt idx="386">
                  <c:v>39873</c:v>
                </c:pt>
                <c:pt idx="387">
                  <c:v>39904</c:v>
                </c:pt>
                <c:pt idx="388">
                  <c:v>39934</c:v>
                </c:pt>
                <c:pt idx="389">
                  <c:v>39965</c:v>
                </c:pt>
                <c:pt idx="390">
                  <c:v>39995</c:v>
                </c:pt>
                <c:pt idx="391">
                  <c:v>40026</c:v>
                </c:pt>
                <c:pt idx="392">
                  <c:v>40057</c:v>
                </c:pt>
                <c:pt idx="393">
                  <c:v>40087</c:v>
                </c:pt>
                <c:pt idx="394">
                  <c:v>40118</c:v>
                </c:pt>
                <c:pt idx="395">
                  <c:v>40148</c:v>
                </c:pt>
                <c:pt idx="396">
                  <c:v>40179</c:v>
                </c:pt>
                <c:pt idx="397">
                  <c:v>40210</c:v>
                </c:pt>
                <c:pt idx="398">
                  <c:v>40238</c:v>
                </c:pt>
                <c:pt idx="399">
                  <c:v>40269</c:v>
                </c:pt>
                <c:pt idx="400">
                  <c:v>40299</c:v>
                </c:pt>
                <c:pt idx="401">
                  <c:v>40330</c:v>
                </c:pt>
                <c:pt idx="402">
                  <c:v>40360</c:v>
                </c:pt>
                <c:pt idx="403">
                  <c:v>40391</c:v>
                </c:pt>
                <c:pt idx="404">
                  <c:v>40422</c:v>
                </c:pt>
                <c:pt idx="405">
                  <c:v>40452</c:v>
                </c:pt>
                <c:pt idx="406">
                  <c:v>40483</c:v>
                </c:pt>
                <c:pt idx="407">
                  <c:v>40513</c:v>
                </c:pt>
                <c:pt idx="408">
                  <c:v>40544</c:v>
                </c:pt>
                <c:pt idx="409">
                  <c:v>40575</c:v>
                </c:pt>
                <c:pt idx="410">
                  <c:v>40603</c:v>
                </c:pt>
                <c:pt idx="411">
                  <c:v>40634</c:v>
                </c:pt>
                <c:pt idx="412">
                  <c:v>40664</c:v>
                </c:pt>
                <c:pt idx="413">
                  <c:v>40695</c:v>
                </c:pt>
                <c:pt idx="414">
                  <c:v>40725</c:v>
                </c:pt>
                <c:pt idx="415">
                  <c:v>40756</c:v>
                </c:pt>
                <c:pt idx="416">
                  <c:v>40787</c:v>
                </c:pt>
                <c:pt idx="417">
                  <c:v>40817</c:v>
                </c:pt>
                <c:pt idx="418">
                  <c:v>40848</c:v>
                </c:pt>
                <c:pt idx="419">
                  <c:v>40878</c:v>
                </c:pt>
                <c:pt idx="420">
                  <c:v>40909</c:v>
                </c:pt>
                <c:pt idx="421">
                  <c:v>40940</c:v>
                </c:pt>
                <c:pt idx="422">
                  <c:v>40969</c:v>
                </c:pt>
                <c:pt idx="423">
                  <c:v>41000</c:v>
                </c:pt>
                <c:pt idx="424">
                  <c:v>41030</c:v>
                </c:pt>
                <c:pt idx="425">
                  <c:v>41061</c:v>
                </c:pt>
                <c:pt idx="426">
                  <c:v>41091</c:v>
                </c:pt>
                <c:pt idx="427">
                  <c:v>41122</c:v>
                </c:pt>
                <c:pt idx="428">
                  <c:v>41153</c:v>
                </c:pt>
                <c:pt idx="429">
                  <c:v>41183</c:v>
                </c:pt>
                <c:pt idx="430">
                  <c:v>41214</c:v>
                </c:pt>
                <c:pt idx="431">
                  <c:v>41244</c:v>
                </c:pt>
                <c:pt idx="432">
                  <c:v>41275</c:v>
                </c:pt>
                <c:pt idx="433">
                  <c:v>41306</c:v>
                </c:pt>
                <c:pt idx="434">
                  <c:v>41334</c:v>
                </c:pt>
                <c:pt idx="435">
                  <c:v>41365</c:v>
                </c:pt>
                <c:pt idx="436">
                  <c:v>41395</c:v>
                </c:pt>
                <c:pt idx="437">
                  <c:v>41426</c:v>
                </c:pt>
                <c:pt idx="438">
                  <c:v>41456</c:v>
                </c:pt>
                <c:pt idx="439">
                  <c:v>41487</c:v>
                </c:pt>
                <c:pt idx="440">
                  <c:v>41518</c:v>
                </c:pt>
                <c:pt idx="441">
                  <c:v>41548</c:v>
                </c:pt>
                <c:pt idx="442">
                  <c:v>41579</c:v>
                </c:pt>
                <c:pt idx="443">
                  <c:v>41609</c:v>
                </c:pt>
                <c:pt idx="444">
                  <c:v>41640</c:v>
                </c:pt>
                <c:pt idx="445">
                  <c:v>41671</c:v>
                </c:pt>
                <c:pt idx="446">
                  <c:v>41699</c:v>
                </c:pt>
                <c:pt idx="447">
                  <c:v>41730</c:v>
                </c:pt>
                <c:pt idx="448">
                  <c:v>41760</c:v>
                </c:pt>
                <c:pt idx="449">
                  <c:v>41791</c:v>
                </c:pt>
                <c:pt idx="450">
                  <c:v>41821</c:v>
                </c:pt>
                <c:pt idx="451">
                  <c:v>41852</c:v>
                </c:pt>
              </c:numCache>
            </c:numRef>
          </c:cat>
          <c:val>
            <c:numRef>
              <c:f>Data!$K$17:$K$468</c:f>
              <c:numCache>
                <c:formatCode>General</c:formatCode>
                <c:ptCount val="452"/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290">
                  <c:v>100</c:v>
                </c:pt>
                <c:pt idx="291">
                  <c:v>100</c:v>
                </c:pt>
                <c:pt idx="292">
                  <c:v>100</c:v>
                </c:pt>
                <c:pt idx="293">
                  <c:v>100</c:v>
                </c:pt>
                <c:pt idx="294">
                  <c:v>100</c:v>
                </c:pt>
                <c:pt idx="295">
                  <c:v>100</c:v>
                </c:pt>
                <c:pt idx="296">
                  <c:v>100</c:v>
                </c:pt>
                <c:pt idx="297">
                  <c:v>100</c:v>
                </c:pt>
                <c:pt idx="298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</c:numCache>
            </c:numRef>
          </c:val>
        </c:ser>
        <c:gapWidth val="0"/>
        <c:overlap val="100"/>
        <c:axId val="173437312"/>
        <c:axId val="173439232"/>
      </c:barChart>
      <c:lineChart>
        <c:grouping val="standard"/>
        <c:ser>
          <c:idx val="1"/>
          <c:order val="1"/>
          <c:tx>
            <c:strRef>
              <c:f>Data!$H$16</c:f>
              <c:strCache>
                <c:ptCount val="1"/>
                <c:pt idx="0">
                  <c:v>NYC-LFP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cat>
            <c:numRef>
              <c:f>Data!$F$17:$F$468</c:f>
              <c:numCache>
                <c:formatCode>mmm\-yy</c:formatCode>
                <c:ptCount val="452"/>
                <c:pt idx="0">
                  <c:v>28126</c:v>
                </c:pt>
                <c:pt idx="1">
                  <c:v>28157</c:v>
                </c:pt>
                <c:pt idx="2">
                  <c:v>28185</c:v>
                </c:pt>
                <c:pt idx="3">
                  <c:v>28216</c:v>
                </c:pt>
                <c:pt idx="4">
                  <c:v>28246</c:v>
                </c:pt>
                <c:pt idx="5">
                  <c:v>28277</c:v>
                </c:pt>
                <c:pt idx="6">
                  <c:v>28307</c:v>
                </c:pt>
                <c:pt idx="7">
                  <c:v>28338</c:v>
                </c:pt>
                <c:pt idx="8">
                  <c:v>28369</c:v>
                </c:pt>
                <c:pt idx="9">
                  <c:v>28399</c:v>
                </c:pt>
                <c:pt idx="10">
                  <c:v>28430</c:v>
                </c:pt>
                <c:pt idx="11">
                  <c:v>28460</c:v>
                </c:pt>
                <c:pt idx="12">
                  <c:v>28491</c:v>
                </c:pt>
                <c:pt idx="13">
                  <c:v>28522</c:v>
                </c:pt>
                <c:pt idx="14">
                  <c:v>28550</c:v>
                </c:pt>
                <c:pt idx="15">
                  <c:v>28581</c:v>
                </c:pt>
                <c:pt idx="16">
                  <c:v>28611</c:v>
                </c:pt>
                <c:pt idx="17">
                  <c:v>28642</c:v>
                </c:pt>
                <c:pt idx="18">
                  <c:v>28672</c:v>
                </c:pt>
                <c:pt idx="19">
                  <c:v>28703</c:v>
                </c:pt>
                <c:pt idx="20">
                  <c:v>28734</c:v>
                </c:pt>
                <c:pt idx="21">
                  <c:v>28764</c:v>
                </c:pt>
                <c:pt idx="22">
                  <c:v>28795</c:v>
                </c:pt>
                <c:pt idx="23">
                  <c:v>28825</c:v>
                </c:pt>
                <c:pt idx="24">
                  <c:v>28856</c:v>
                </c:pt>
                <c:pt idx="25">
                  <c:v>28887</c:v>
                </c:pt>
                <c:pt idx="26">
                  <c:v>28915</c:v>
                </c:pt>
                <c:pt idx="27">
                  <c:v>28946</c:v>
                </c:pt>
                <c:pt idx="28">
                  <c:v>28976</c:v>
                </c:pt>
                <c:pt idx="29">
                  <c:v>29007</c:v>
                </c:pt>
                <c:pt idx="30">
                  <c:v>29037</c:v>
                </c:pt>
                <c:pt idx="31">
                  <c:v>29068</c:v>
                </c:pt>
                <c:pt idx="32">
                  <c:v>29099</c:v>
                </c:pt>
                <c:pt idx="33">
                  <c:v>29129</c:v>
                </c:pt>
                <c:pt idx="34">
                  <c:v>29160</c:v>
                </c:pt>
                <c:pt idx="35">
                  <c:v>29190</c:v>
                </c:pt>
                <c:pt idx="36">
                  <c:v>29221</c:v>
                </c:pt>
                <c:pt idx="37">
                  <c:v>29252</c:v>
                </c:pt>
                <c:pt idx="38">
                  <c:v>29281</c:v>
                </c:pt>
                <c:pt idx="39">
                  <c:v>29312</c:v>
                </c:pt>
                <c:pt idx="40">
                  <c:v>29342</c:v>
                </c:pt>
                <c:pt idx="41">
                  <c:v>29373</c:v>
                </c:pt>
                <c:pt idx="42">
                  <c:v>29403</c:v>
                </c:pt>
                <c:pt idx="43">
                  <c:v>29434</c:v>
                </c:pt>
                <c:pt idx="44">
                  <c:v>29465</c:v>
                </c:pt>
                <c:pt idx="45">
                  <c:v>29495</c:v>
                </c:pt>
                <c:pt idx="46">
                  <c:v>29526</c:v>
                </c:pt>
                <c:pt idx="47">
                  <c:v>29556</c:v>
                </c:pt>
                <c:pt idx="48">
                  <c:v>29587</c:v>
                </c:pt>
                <c:pt idx="49">
                  <c:v>29618</c:v>
                </c:pt>
                <c:pt idx="50">
                  <c:v>29646</c:v>
                </c:pt>
                <c:pt idx="51">
                  <c:v>29677</c:v>
                </c:pt>
                <c:pt idx="52">
                  <c:v>29707</c:v>
                </c:pt>
                <c:pt idx="53">
                  <c:v>29738</c:v>
                </c:pt>
                <c:pt idx="54">
                  <c:v>29768</c:v>
                </c:pt>
                <c:pt idx="55">
                  <c:v>29799</c:v>
                </c:pt>
                <c:pt idx="56">
                  <c:v>29830</c:v>
                </c:pt>
                <c:pt idx="57">
                  <c:v>29860</c:v>
                </c:pt>
                <c:pt idx="58">
                  <c:v>29891</c:v>
                </c:pt>
                <c:pt idx="59">
                  <c:v>29921</c:v>
                </c:pt>
                <c:pt idx="60">
                  <c:v>29952</c:v>
                </c:pt>
                <c:pt idx="61">
                  <c:v>29983</c:v>
                </c:pt>
                <c:pt idx="62">
                  <c:v>30011</c:v>
                </c:pt>
                <c:pt idx="63">
                  <c:v>30042</c:v>
                </c:pt>
                <c:pt idx="64">
                  <c:v>30072</c:v>
                </c:pt>
                <c:pt idx="65">
                  <c:v>30103</c:v>
                </c:pt>
                <c:pt idx="66">
                  <c:v>30133</c:v>
                </c:pt>
                <c:pt idx="67">
                  <c:v>30164</c:v>
                </c:pt>
                <c:pt idx="68">
                  <c:v>30195</c:v>
                </c:pt>
                <c:pt idx="69">
                  <c:v>30225</c:v>
                </c:pt>
                <c:pt idx="70">
                  <c:v>30256</c:v>
                </c:pt>
                <c:pt idx="71">
                  <c:v>30286</c:v>
                </c:pt>
                <c:pt idx="72">
                  <c:v>30317</c:v>
                </c:pt>
                <c:pt idx="73">
                  <c:v>30348</c:v>
                </c:pt>
                <c:pt idx="74">
                  <c:v>30376</c:v>
                </c:pt>
                <c:pt idx="75">
                  <c:v>30407</c:v>
                </c:pt>
                <c:pt idx="76">
                  <c:v>30437</c:v>
                </c:pt>
                <c:pt idx="77">
                  <c:v>30468</c:v>
                </c:pt>
                <c:pt idx="78">
                  <c:v>30498</c:v>
                </c:pt>
                <c:pt idx="79">
                  <c:v>30529</c:v>
                </c:pt>
                <c:pt idx="80">
                  <c:v>30560</c:v>
                </c:pt>
                <c:pt idx="81">
                  <c:v>30590</c:v>
                </c:pt>
                <c:pt idx="82">
                  <c:v>30621</c:v>
                </c:pt>
                <c:pt idx="83">
                  <c:v>30651</c:v>
                </c:pt>
                <c:pt idx="84">
                  <c:v>30682</c:v>
                </c:pt>
                <c:pt idx="85">
                  <c:v>30713</c:v>
                </c:pt>
                <c:pt idx="86">
                  <c:v>30742</c:v>
                </c:pt>
                <c:pt idx="87">
                  <c:v>30773</c:v>
                </c:pt>
                <c:pt idx="88">
                  <c:v>30803</c:v>
                </c:pt>
                <c:pt idx="89">
                  <c:v>30834</c:v>
                </c:pt>
                <c:pt idx="90">
                  <c:v>30864</c:v>
                </c:pt>
                <c:pt idx="91">
                  <c:v>30895</c:v>
                </c:pt>
                <c:pt idx="92">
                  <c:v>30926</c:v>
                </c:pt>
                <c:pt idx="93">
                  <c:v>30956</c:v>
                </c:pt>
                <c:pt idx="94">
                  <c:v>30987</c:v>
                </c:pt>
                <c:pt idx="95">
                  <c:v>31017</c:v>
                </c:pt>
                <c:pt idx="96">
                  <c:v>31048</c:v>
                </c:pt>
                <c:pt idx="97">
                  <c:v>31079</c:v>
                </c:pt>
                <c:pt idx="98">
                  <c:v>31107</c:v>
                </c:pt>
                <c:pt idx="99">
                  <c:v>31138</c:v>
                </c:pt>
                <c:pt idx="100">
                  <c:v>31168</c:v>
                </c:pt>
                <c:pt idx="101">
                  <c:v>31199</c:v>
                </c:pt>
                <c:pt idx="102">
                  <c:v>31229</c:v>
                </c:pt>
                <c:pt idx="103">
                  <c:v>31260</c:v>
                </c:pt>
                <c:pt idx="104">
                  <c:v>31291</c:v>
                </c:pt>
                <c:pt idx="105">
                  <c:v>31321</c:v>
                </c:pt>
                <c:pt idx="106">
                  <c:v>31352</c:v>
                </c:pt>
                <c:pt idx="107">
                  <c:v>31382</c:v>
                </c:pt>
                <c:pt idx="108">
                  <c:v>31413</c:v>
                </c:pt>
                <c:pt idx="109">
                  <c:v>31444</c:v>
                </c:pt>
                <c:pt idx="110">
                  <c:v>31472</c:v>
                </c:pt>
                <c:pt idx="111">
                  <c:v>31503</c:v>
                </c:pt>
                <c:pt idx="112">
                  <c:v>31533</c:v>
                </c:pt>
                <c:pt idx="113">
                  <c:v>31564</c:v>
                </c:pt>
                <c:pt idx="114">
                  <c:v>31594</c:v>
                </c:pt>
                <c:pt idx="115">
                  <c:v>31625</c:v>
                </c:pt>
                <c:pt idx="116">
                  <c:v>31656</c:v>
                </c:pt>
                <c:pt idx="117">
                  <c:v>31686</c:v>
                </c:pt>
                <c:pt idx="118">
                  <c:v>31717</c:v>
                </c:pt>
                <c:pt idx="119">
                  <c:v>31747</c:v>
                </c:pt>
                <c:pt idx="120">
                  <c:v>31778</c:v>
                </c:pt>
                <c:pt idx="121">
                  <c:v>31809</c:v>
                </c:pt>
                <c:pt idx="122">
                  <c:v>31837</c:v>
                </c:pt>
                <c:pt idx="123">
                  <c:v>31868</c:v>
                </c:pt>
                <c:pt idx="124">
                  <c:v>31898</c:v>
                </c:pt>
                <c:pt idx="125">
                  <c:v>31929</c:v>
                </c:pt>
                <c:pt idx="126">
                  <c:v>31959</c:v>
                </c:pt>
                <c:pt idx="127">
                  <c:v>31990</c:v>
                </c:pt>
                <c:pt idx="128">
                  <c:v>32021</c:v>
                </c:pt>
                <c:pt idx="129">
                  <c:v>32051</c:v>
                </c:pt>
                <c:pt idx="130">
                  <c:v>32082</c:v>
                </c:pt>
                <c:pt idx="131">
                  <c:v>32112</c:v>
                </c:pt>
                <c:pt idx="132">
                  <c:v>32143</c:v>
                </c:pt>
                <c:pt idx="133">
                  <c:v>32174</c:v>
                </c:pt>
                <c:pt idx="134">
                  <c:v>32203</c:v>
                </c:pt>
                <c:pt idx="135">
                  <c:v>32234</c:v>
                </c:pt>
                <c:pt idx="136">
                  <c:v>32264</c:v>
                </c:pt>
                <c:pt idx="137">
                  <c:v>32295</c:v>
                </c:pt>
                <c:pt idx="138">
                  <c:v>32325</c:v>
                </c:pt>
                <c:pt idx="139">
                  <c:v>32356</c:v>
                </c:pt>
                <c:pt idx="140">
                  <c:v>32387</c:v>
                </c:pt>
                <c:pt idx="141">
                  <c:v>32417</c:v>
                </c:pt>
                <c:pt idx="142">
                  <c:v>32448</c:v>
                </c:pt>
                <c:pt idx="143">
                  <c:v>32478</c:v>
                </c:pt>
                <c:pt idx="144">
                  <c:v>32509</c:v>
                </c:pt>
                <c:pt idx="145">
                  <c:v>32540</c:v>
                </c:pt>
                <c:pt idx="146">
                  <c:v>32568</c:v>
                </c:pt>
                <c:pt idx="147">
                  <c:v>32599</c:v>
                </c:pt>
                <c:pt idx="148">
                  <c:v>32629</c:v>
                </c:pt>
                <c:pt idx="149">
                  <c:v>32660</c:v>
                </c:pt>
                <c:pt idx="150">
                  <c:v>32690</c:v>
                </c:pt>
                <c:pt idx="151">
                  <c:v>32721</c:v>
                </c:pt>
                <c:pt idx="152">
                  <c:v>32752</c:v>
                </c:pt>
                <c:pt idx="153">
                  <c:v>32782</c:v>
                </c:pt>
                <c:pt idx="154">
                  <c:v>32813</c:v>
                </c:pt>
                <c:pt idx="155">
                  <c:v>32843</c:v>
                </c:pt>
                <c:pt idx="156">
                  <c:v>32874</c:v>
                </c:pt>
                <c:pt idx="157">
                  <c:v>32905</c:v>
                </c:pt>
                <c:pt idx="158">
                  <c:v>32933</c:v>
                </c:pt>
                <c:pt idx="159">
                  <c:v>32964</c:v>
                </c:pt>
                <c:pt idx="160">
                  <c:v>32994</c:v>
                </c:pt>
                <c:pt idx="161">
                  <c:v>33025</c:v>
                </c:pt>
                <c:pt idx="162">
                  <c:v>33055</c:v>
                </c:pt>
                <c:pt idx="163">
                  <c:v>33086</c:v>
                </c:pt>
                <c:pt idx="164">
                  <c:v>33117</c:v>
                </c:pt>
                <c:pt idx="165">
                  <c:v>33147</c:v>
                </c:pt>
                <c:pt idx="166">
                  <c:v>33178</c:v>
                </c:pt>
                <c:pt idx="167">
                  <c:v>33208</c:v>
                </c:pt>
                <c:pt idx="168">
                  <c:v>33239</c:v>
                </c:pt>
                <c:pt idx="169">
                  <c:v>33270</c:v>
                </c:pt>
                <c:pt idx="170">
                  <c:v>33298</c:v>
                </c:pt>
                <c:pt idx="171">
                  <c:v>33329</c:v>
                </c:pt>
                <c:pt idx="172">
                  <c:v>33359</c:v>
                </c:pt>
                <c:pt idx="173">
                  <c:v>33390</c:v>
                </c:pt>
                <c:pt idx="174">
                  <c:v>33420</c:v>
                </c:pt>
                <c:pt idx="175">
                  <c:v>33451</c:v>
                </c:pt>
                <c:pt idx="176">
                  <c:v>33482</c:v>
                </c:pt>
                <c:pt idx="177">
                  <c:v>33512</c:v>
                </c:pt>
                <c:pt idx="178">
                  <c:v>33543</c:v>
                </c:pt>
                <c:pt idx="179">
                  <c:v>33573</c:v>
                </c:pt>
                <c:pt idx="180">
                  <c:v>33604</c:v>
                </c:pt>
                <c:pt idx="181">
                  <c:v>33635</c:v>
                </c:pt>
                <c:pt idx="182">
                  <c:v>33664</c:v>
                </c:pt>
                <c:pt idx="183">
                  <c:v>33695</c:v>
                </c:pt>
                <c:pt idx="184">
                  <c:v>33725</c:v>
                </c:pt>
                <c:pt idx="185">
                  <c:v>33756</c:v>
                </c:pt>
                <c:pt idx="186">
                  <c:v>33786</c:v>
                </c:pt>
                <c:pt idx="187">
                  <c:v>33817</c:v>
                </c:pt>
                <c:pt idx="188">
                  <c:v>33848</c:v>
                </c:pt>
                <c:pt idx="189">
                  <c:v>33878</c:v>
                </c:pt>
                <c:pt idx="190">
                  <c:v>33909</c:v>
                </c:pt>
                <c:pt idx="191">
                  <c:v>33939</c:v>
                </c:pt>
                <c:pt idx="192">
                  <c:v>33970</c:v>
                </c:pt>
                <c:pt idx="193">
                  <c:v>34001</c:v>
                </c:pt>
                <c:pt idx="194">
                  <c:v>34029</c:v>
                </c:pt>
                <c:pt idx="195">
                  <c:v>34060</c:v>
                </c:pt>
                <c:pt idx="196">
                  <c:v>34090</c:v>
                </c:pt>
                <c:pt idx="197">
                  <c:v>34121</c:v>
                </c:pt>
                <c:pt idx="198">
                  <c:v>34151</c:v>
                </c:pt>
                <c:pt idx="199">
                  <c:v>34182</c:v>
                </c:pt>
                <c:pt idx="200">
                  <c:v>34213</c:v>
                </c:pt>
                <c:pt idx="201">
                  <c:v>34243</c:v>
                </c:pt>
                <c:pt idx="202">
                  <c:v>34274</c:v>
                </c:pt>
                <c:pt idx="203">
                  <c:v>34304</c:v>
                </c:pt>
                <c:pt idx="204">
                  <c:v>34335</c:v>
                </c:pt>
                <c:pt idx="205">
                  <c:v>34366</c:v>
                </c:pt>
                <c:pt idx="206">
                  <c:v>34394</c:v>
                </c:pt>
                <c:pt idx="207">
                  <c:v>34425</c:v>
                </c:pt>
                <c:pt idx="208">
                  <c:v>34455</c:v>
                </c:pt>
                <c:pt idx="209">
                  <c:v>34486</c:v>
                </c:pt>
                <c:pt idx="210">
                  <c:v>34516</c:v>
                </c:pt>
                <c:pt idx="211">
                  <c:v>34547</c:v>
                </c:pt>
                <c:pt idx="212">
                  <c:v>34578</c:v>
                </c:pt>
                <c:pt idx="213">
                  <c:v>34608</c:v>
                </c:pt>
                <c:pt idx="214">
                  <c:v>34639</c:v>
                </c:pt>
                <c:pt idx="215">
                  <c:v>34669</c:v>
                </c:pt>
                <c:pt idx="216">
                  <c:v>34700</c:v>
                </c:pt>
                <c:pt idx="217">
                  <c:v>34731</c:v>
                </c:pt>
                <c:pt idx="218">
                  <c:v>34759</c:v>
                </c:pt>
                <c:pt idx="219">
                  <c:v>34790</c:v>
                </c:pt>
                <c:pt idx="220">
                  <c:v>34820</c:v>
                </c:pt>
                <c:pt idx="221">
                  <c:v>34851</c:v>
                </c:pt>
                <c:pt idx="222">
                  <c:v>34881</c:v>
                </c:pt>
                <c:pt idx="223">
                  <c:v>34912</c:v>
                </c:pt>
                <c:pt idx="224">
                  <c:v>34943</c:v>
                </c:pt>
                <c:pt idx="225">
                  <c:v>34973</c:v>
                </c:pt>
                <c:pt idx="226">
                  <c:v>35004</c:v>
                </c:pt>
                <c:pt idx="227">
                  <c:v>35034</c:v>
                </c:pt>
                <c:pt idx="228">
                  <c:v>35065</c:v>
                </c:pt>
                <c:pt idx="229">
                  <c:v>35096</c:v>
                </c:pt>
                <c:pt idx="230">
                  <c:v>35125</c:v>
                </c:pt>
                <c:pt idx="231">
                  <c:v>35156</c:v>
                </c:pt>
                <c:pt idx="232">
                  <c:v>35186</c:v>
                </c:pt>
                <c:pt idx="233">
                  <c:v>35217</c:v>
                </c:pt>
                <c:pt idx="234">
                  <c:v>35247</c:v>
                </c:pt>
                <c:pt idx="235">
                  <c:v>35278</c:v>
                </c:pt>
                <c:pt idx="236">
                  <c:v>35309</c:v>
                </c:pt>
                <c:pt idx="237">
                  <c:v>35339</c:v>
                </c:pt>
                <c:pt idx="238">
                  <c:v>35370</c:v>
                </c:pt>
                <c:pt idx="239">
                  <c:v>35400</c:v>
                </c:pt>
                <c:pt idx="240">
                  <c:v>35431</c:v>
                </c:pt>
                <c:pt idx="241">
                  <c:v>35462</c:v>
                </c:pt>
                <c:pt idx="242">
                  <c:v>35490</c:v>
                </c:pt>
                <c:pt idx="243">
                  <c:v>35521</c:v>
                </c:pt>
                <c:pt idx="244">
                  <c:v>35551</c:v>
                </c:pt>
                <c:pt idx="245">
                  <c:v>35582</c:v>
                </c:pt>
                <c:pt idx="246">
                  <c:v>35612</c:v>
                </c:pt>
                <c:pt idx="247">
                  <c:v>35643</c:v>
                </c:pt>
                <c:pt idx="248">
                  <c:v>35674</c:v>
                </c:pt>
                <c:pt idx="249">
                  <c:v>35704</c:v>
                </c:pt>
                <c:pt idx="250">
                  <c:v>35735</c:v>
                </c:pt>
                <c:pt idx="251">
                  <c:v>35765</c:v>
                </c:pt>
                <c:pt idx="252">
                  <c:v>35796</c:v>
                </c:pt>
                <c:pt idx="253">
                  <c:v>35827</c:v>
                </c:pt>
                <c:pt idx="254">
                  <c:v>35855</c:v>
                </c:pt>
                <c:pt idx="255">
                  <c:v>35886</c:v>
                </c:pt>
                <c:pt idx="256">
                  <c:v>35916</c:v>
                </c:pt>
                <c:pt idx="257">
                  <c:v>35947</c:v>
                </c:pt>
                <c:pt idx="258">
                  <c:v>35977</c:v>
                </c:pt>
                <c:pt idx="259">
                  <c:v>36008</c:v>
                </c:pt>
                <c:pt idx="260">
                  <c:v>36039</c:v>
                </c:pt>
                <c:pt idx="261">
                  <c:v>36069</c:v>
                </c:pt>
                <c:pt idx="262">
                  <c:v>36100</c:v>
                </c:pt>
                <c:pt idx="263">
                  <c:v>36130</c:v>
                </c:pt>
                <c:pt idx="264">
                  <c:v>36161</c:v>
                </c:pt>
                <c:pt idx="265">
                  <c:v>36192</c:v>
                </c:pt>
                <c:pt idx="266">
                  <c:v>36220</c:v>
                </c:pt>
                <c:pt idx="267">
                  <c:v>36251</c:v>
                </c:pt>
                <c:pt idx="268">
                  <c:v>36281</c:v>
                </c:pt>
                <c:pt idx="269">
                  <c:v>36312</c:v>
                </c:pt>
                <c:pt idx="270">
                  <c:v>36342</c:v>
                </c:pt>
                <c:pt idx="271">
                  <c:v>36373</c:v>
                </c:pt>
                <c:pt idx="272">
                  <c:v>36404</c:v>
                </c:pt>
                <c:pt idx="273">
                  <c:v>36434</c:v>
                </c:pt>
                <c:pt idx="274">
                  <c:v>36465</c:v>
                </c:pt>
                <c:pt idx="275">
                  <c:v>36495</c:v>
                </c:pt>
                <c:pt idx="276">
                  <c:v>36526</c:v>
                </c:pt>
                <c:pt idx="277">
                  <c:v>36557</c:v>
                </c:pt>
                <c:pt idx="278">
                  <c:v>36586</c:v>
                </c:pt>
                <c:pt idx="279">
                  <c:v>36617</c:v>
                </c:pt>
                <c:pt idx="280">
                  <c:v>36647</c:v>
                </c:pt>
                <c:pt idx="281">
                  <c:v>36678</c:v>
                </c:pt>
                <c:pt idx="282">
                  <c:v>36708</c:v>
                </c:pt>
                <c:pt idx="283">
                  <c:v>36739</c:v>
                </c:pt>
                <c:pt idx="284">
                  <c:v>36770</c:v>
                </c:pt>
                <c:pt idx="285">
                  <c:v>36800</c:v>
                </c:pt>
                <c:pt idx="286">
                  <c:v>36831</c:v>
                </c:pt>
                <c:pt idx="287">
                  <c:v>36861</c:v>
                </c:pt>
                <c:pt idx="288">
                  <c:v>36892</c:v>
                </c:pt>
                <c:pt idx="289">
                  <c:v>36923</c:v>
                </c:pt>
                <c:pt idx="290">
                  <c:v>36951</c:v>
                </c:pt>
                <c:pt idx="291">
                  <c:v>36982</c:v>
                </c:pt>
                <c:pt idx="292">
                  <c:v>37012</c:v>
                </c:pt>
                <c:pt idx="293">
                  <c:v>37043</c:v>
                </c:pt>
                <c:pt idx="294">
                  <c:v>37073</c:v>
                </c:pt>
                <c:pt idx="295">
                  <c:v>37104</c:v>
                </c:pt>
                <c:pt idx="296">
                  <c:v>37135</c:v>
                </c:pt>
                <c:pt idx="297">
                  <c:v>37165</c:v>
                </c:pt>
                <c:pt idx="298">
                  <c:v>37196</c:v>
                </c:pt>
                <c:pt idx="299">
                  <c:v>37226</c:v>
                </c:pt>
                <c:pt idx="300">
                  <c:v>37257</c:v>
                </c:pt>
                <c:pt idx="301">
                  <c:v>37288</c:v>
                </c:pt>
                <c:pt idx="302">
                  <c:v>37316</c:v>
                </c:pt>
                <c:pt idx="303">
                  <c:v>37347</c:v>
                </c:pt>
                <c:pt idx="304">
                  <c:v>37377</c:v>
                </c:pt>
                <c:pt idx="305">
                  <c:v>37408</c:v>
                </c:pt>
                <c:pt idx="306">
                  <c:v>37438</c:v>
                </c:pt>
                <c:pt idx="307">
                  <c:v>37469</c:v>
                </c:pt>
                <c:pt idx="308">
                  <c:v>37500</c:v>
                </c:pt>
                <c:pt idx="309">
                  <c:v>37530</c:v>
                </c:pt>
                <c:pt idx="310">
                  <c:v>37561</c:v>
                </c:pt>
                <c:pt idx="311">
                  <c:v>37591</c:v>
                </c:pt>
                <c:pt idx="312">
                  <c:v>37622</c:v>
                </c:pt>
                <c:pt idx="313">
                  <c:v>37653</c:v>
                </c:pt>
                <c:pt idx="314">
                  <c:v>37681</c:v>
                </c:pt>
                <c:pt idx="315">
                  <c:v>37712</c:v>
                </c:pt>
                <c:pt idx="316">
                  <c:v>37742</c:v>
                </c:pt>
                <c:pt idx="317">
                  <c:v>37773</c:v>
                </c:pt>
                <c:pt idx="318">
                  <c:v>37803</c:v>
                </c:pt>
                <c:pt idx="319">
                  <c:v>37834</c:v>
                </c:pt>
                <c:pt idx="320">
                  <c:v>37865</c:v>
                </c:pt>
                <c:pt idx="321">
                  <c:v>37895</c:v>
                </c:pt>
                <c:pt idx="322">
                  <c:v>37926</c:v>
                </c:pt>
                <c:pt idx="323">
                  <c:v>37956</c:v>
                </c:pt>
                <c:pt idx="324">
                  <c:v>37987</c:v>
                </c:pt>
                <c:pt idx="325">
                  <c:v>38018</c:v>
                </c:pt>
                <c:pt idx="326">
                  <c:v>38047</c:v>
                </c:pt>
                <c:pt idx="327">
                  <c:v>38078</c:v>
                </c:pt>
                <c:pt idx="328">
                  <c:v>38108</c:v>
                </c:pt>
                <c:pt idx="329">
                  <c:v>38139</c:v>
                </c:pt>
                <c:pt idx="330">
                  <c:v>38169</c:v>
                </c:pt>
                <c:pt idx="331">
                  <c:v>38200</c:v>
                </c:pt>
                <c:pt idx="332">
                  <c:v>38231</c:v>
                </c:pt>
                <c:pt idx="333">
                  <c:v>38261</c:v>
                </c:pt>
                <c:pt idx="334">
                  <c:v>38292</c:v>
                </c:pt>
                <c:pt idx="335">
                  <c:v>38322</c:v>
                </c:pt>
                <c:pt idx="336">
                  <c:v>38353</c:v>
                </c:pt>
                <c:pt idx="337">
                  <c:v>38384</c:v>
                </c:pt>
                <c:pt idx="338">
                  <c:v>38412</c:v>
                </c:pt>
                <c:pt idx="339">
                  <c:v>38443</c:v>
                </c:pt>
                <c:pt idx="340">
                  <c:v>38473</c:v>
                </c:pt>
                <c:pt idx="341">
                  <c:v>38504</c:v>
                </c:pt>
                <c:pt idx="342">
                  <c:v>38534</c:v>
                </c:pt>
                <c:pt idx="343">
                  <c:v>38565</c:v>
                </c:pt>
                <c:pt idx="344">
                  <c:v>38596</c:v>
                </c:pt>
                <c:pt idx="345">
                  <c:v>38626</c:v>
                </c:pt>
                <c:pt idx="346">
                  <c:v>38657</c:v>
                </c:pt>
                <c:pt idx="347">
                  <c:v>38687</c:v>
                </c:pt>
                <c:pt idx="348">
                  <c:v>38718</c:v>
                </c:pt>
                <c:pt idx="349">
                  <c:v>38749</c:v>
                </c:pt>
                <c:pt idx="350">
                  <c:v>38777</c:v>
                </c:pt>
                <c:pt idx="351">
                  <c:v>38808</c:v>
                </c:pt>
                <c:pt idx="352">
                  <c:v>38838</c:v>
                </c:pt>
                <c:pt idx="353">
                  <c:v>38869</c:v>
                </c:pt>
                <c:pt idx="354">
                  <c:v>38899</c:v>
                </c:pt>
                <c:pt idx="355">
                  <c:v>38930</c:v>
                </c:pt>
                <c:pt idx="356">
                  <c:v>38961</c:v>
                </c:pt>
                <c:pt idx="357">
                  <c:v>38991</c:v>
                </c:pt>
                <c:pt idx="358">
                  <c:v>39022</c:v>
                </c:pt>
                <c:pt idx="359">
                  <c:v>39052</c:v>
                </c:pt>
                <c:pt idx="360">
                  <c:v>39083</c:v>
                </c:pt>
                <c:pt idx="361">
                  <c:v>39114</c:v>
                </c:pt>
                <c:pt idx="362">
                  <c:v>39142</c:v>
                </c:pt>
                <c:pt idx="363">
                  <c:v>39173</c:v>
                </c:pt>
                <c:pt idx="364">
                  <c:v>39203</c:v>
                </c:pt>
                <c:pt idx="365">
                  <c:v>39234</c:v>
                </c:pt>
                <c:pt idx="366">
                  <c:v>39264</c:v>
                </c:pt>
                <c:pt idx="367">
                  <c:v>39295</c:v>
                </c:pt>
                <c:pt idx="368">
                  <c:v>39326</c:v>
                </c:pt>
                <c:pt idx="369">
                  <c:v>39356</c:v>
                </c:pt>
                <c:pt idx="370">
                  <c:v>39387</c:v>
                </c:pt>
                <c:pt idx="371">
                  <c:v>39417</c:v>
                </c:pt>
                <c:pt idx="372">
                  <c:v>39448</c:v>
                </c:pt>
                <c:pt idx="373">
                  <c:v>39479</c:v>
                </c:pt>
                <c:pt idx="374">
                  <c:v>39508</c:v>
                </c:pt>
                <c:pt idx="375">
                  <c:v>39539</c:v>
                </c:pt>
                <c:pt idx="376">
                  <c:v>39569</c:v>
                </c:pt>
                <c:pt idx="377">
                  <c:v>39600</c:v>
                </c:pt>
                <c:pt idx="378">
                  <c:v>39630</c:v>
                </c:pt>
                <c:pt idx="379">
                  <c:v>39661</c:v>
                </c:pt>
                <c:pt idx="380">
                  <c:v>39692</c:v>
                </c:pt>
                <c:pt idx="381">
                  <c:v>39722</c:v>
                </c:pt>
                <c:pt idx="382">
                  <c:v>39753</c:v>
                </c:pt>
                <c:pt idx="383">
                  <c:v>39783</c:v>
                </c:pt>
                <c:pt idx="384">
                  <c:v>39814</c:v>
                </c:pt>
                <c:pt idx="385">
                  <c:v>39845</c:v>
                </c:pt>
                <c:pt idx="386">
                  <c:v>39873</c:v>
                </c:pt>
                <c:pt idx="387">
                  <c:v>39904</c:v>
                </c:pt>
                <c:pt idx="388">
                  <c:v>39934</c:v>
                </c:pt>
                <c:pt idx="389">
                  <c:v>39965</c:v>
                </c:pt>
                <c:pt idx="390">
                  <c:v>39995</c:v>
                </c:pt>
                <c:pt idx="391">
                  <c:v>40026</c:v>
                </c:pt>
                <c:pt idx="392">
                  <c:v>40057</c:v>
                </c:pt>
                <c:pt idx="393">
                  <c:v>40087</c:v>
                </c:pt>
                <c:pt idx="394">
                  <c:v>40118</c:v>
                </c:pt>
                <c:pt idx="395">
                  <c:v>40148</c:v>
                </c:pt>
                <c:pt idx="396">
                  <c:v>40179</c:v>
                </c:pt>
                <c:pt idx="397">
                  <c:v>40210</c:v>
                </c:pt>
                <c:pt idx="398">
                  <c:v>40238</c:v>
                </c:pt>
                <c:pt idx="399">
                  <c:v>40269</c:v>
                </c:pt>
                <c:pt idx="400">
                  <c:v>40299</c:v>
                </c:pt>
                <c:pt idx="401">
                  <c:v>40330</c:v>
                </c:pt>
                <c:pt idx="402">
                  <c:v>40360</c:v>
                </c:pt>
                <c:pt idx="403">
                  <c:v>40391</c:v>
                </c:pt>
                <c:pt idx="404">
                  <c:v>40422</c:v>
                </c:pt>
                <c:pt idx="405">
                  <c:v>40452</c:v>
                </c:pt>
                <c:pt idx="406">
                  <c:v>40483</c:v>
                </c:pt>
                <c:pt idx="407">
                  <c:v>40513</c:v>
                </c:pt>
                <c:pt idx="408">
                  <c:v>40544</c:v>
                </c:pt>
                <c:pt idx="409">
                  <c:v>40575</c:v>
                </c:pt>
                <c:pt idx="410">
                  <c:v>40603</c:v>
                </c:pt>
                <c:pt idx="411">
                  <c:v>40634</c:v>
                </c:pt>
                <c:pt idx="412">
                  <c:v>40664</c:v>
                </c:pt>
                <c:pt idx="413">
                  <c:v>40695</c:v>
                </c:pt>
                <c:pt idx="414">
                  <c:v>40725</c:v>
                </c:pt>
                <c:pt idx="415">
                  <c:v>40756</c:v>
                </c:pt>
                <c:pt idx="416">
                  <c:v>40787</c:v>
                </c:pt>
                <c:pt idx="417">
                  <c:v>40817</c:v>
                </c:pt>
                <c:pt idx="418">
                  <c:v>40848</c:v>
                </c:pt>
                <c:pt idx="419">
                  <c:v>40878</c:v>
                </c:pt>
                <c:pt idx="420">
                  <c:v>40909</c:v>
                </c:pt>
                <c:pt idx="421">
                  <c:v>40940</c:v>
                </c:pt>
                <c:pt idx="422">
                  <c:v>40969</c:v>
                </c:pt>
                <c:pt idx="423">
                  <c:v>41000</c:v>
                </c:pt>
                <c:pt idx="424">
                  <c:v>41030</c:v>
                </c:pt>
                <c:pt idx="425">
                  <c:v>41061</c:v>
                </c:pt>
                <c:pt idx="426">
                  <c:v>41091</c:v>
                </c:pt>
                <c:pt idx="427">
                  <c:v>41122</c:v>
                </c:pt>
                <c:pt idx="428">
                  <c:v>41153</c:v>
                </c:pt>
                <c:pt idx="429">
                  <c:v>41183</c:v>
                </c:pt>
                <c:pt idx="430">
                  <c:v>41214</c:v>
                </c:pt>
                <c:pt idx="431">
                  <c:v>41244</c:v>
                </c:pt>
                <c:pt idx="432">
                  <c:v>41275</c:v>
                </c:pt>
                <c:pt idx="433">
                  <c:v>41306</c:v>
                </c:pt>
                <c:pt idx="434">
                  <c:v>41334</c:v>
                </c:pt>
                <c:pt idx="435">
                  <c:v>41365</c:v>
                </c:pt>
                <c:pt idx="436">
                  <c:v>41395</c:v>
                </c:pt>
                <c:pt idx="437">
                  <c:v>41426</c:v>
                </c:pt>
                <c:pt idx="438">
                  <c:v>41456</c:v>
                </c:pt>
                <c:pt idx="439">
                  <c:v>41487</c:v>
                </c:pt>
                <c:pt idx="440">
                  <c:v>41518</c:v>
                </c:pt>
                <c:pt idx="441">
                  <c:v>41548</c:v>
                </c:pt>
                <c:pt idx="442">
                  <c:v>41579</c:v>
                </c:pt>
                <c:pt idx="443">
                  <c:v>41609</c:v>
                </c:pt>
                <c:pt idx="444">
                  <c:v>41640</c:v>
                </c:pt>
                <c:pt idx="445">
                  <c:v>41671</c:v>
                </c:pt>
                <c:pt idx="446">
                  <c:v>41699</c:v>
                </c:pt>
                <c:pt idx="447">
                  <c:v>41730</c:v>
                </c:pt>
                <c:pt idx="448">
                  <c:v>41760</c:v>
                </c:pt>
                <c:pt idx="449">
                  <c:v>41791</c:v>
                </c:pt>
                <c:pt idx="450">
                  <c:v>41821</c:v>
                </c:pt>
                <c:pt idx="451">
                  <c:v>41852</c:v>
                </c:pt>
              </c:numCache>
            </c:numRef>
          </c:cat>
          <c:val>
            <c:numRef>
              <c:f>Data!$H$17:$H$468</c:f>
              <c:numCache>
                <c:formatCode>#,##0.0</c:formatCode>
                <c:ptCount val="452"/>
                <c:pt idx="0">
                  <c:v>54.442597585637834</c:v>
                </c:pt>
                <c:pt idx="1">
                  <c:v>54.404239363142516</c:v>
                </c:pt>
                <c:pt idx="2">
                  <c:v>54.369706683261747</c:v>
                </c:pt>
                <c:pt idx="3">
                  <c:v>54.360256669496927</c:v>
                </c:pt>
                <c:pt idx="4">
                  <c:v>54.320873550262796</c:v>
                </c:pt>
                <c:pt idx="5">
                  <c:v>54.268604509235999</c:v>
                </c:pt>
                <c:pt idx="6">
                  <c:v>54.247408602075716</c:v>
                </c:pt>
                <c:pt idx="7">
                  <c:v>54.197001885746403</c:v>
                </c:pt>
                <c:pt idx="8">
                  <c:v>54.181294637266092</c:v>
                </c:pt>
                <c:pt idx="9">
                  <c:v>54.205972876815686</c:v>
                </c:pt>
                <c:pt idx="10">
                  <c:v>54.228791147977873</c:v>
                </c:pt>
                <c:pt idx="11">
                  <c:v>54.263703895561875</c:v>
                </c:pt>
                <c:pt idx="12">
                  <c:v>54.297324200994673</c:v>
                </c:pt>
                <c:pt idx="13">
                  <c:v>54.350026539022387</c:v>
                </c:pt>
                <c:pt idx="14">
                  <c:v>54.375279233621612</c:v>
                </c:pt>
                <c:pt idx="15">
                  <c:v>54.390614310915041</c:v>
                </c:pt>
                <c:pt idx="16">
                  <c:v>54.434170172078133</c:v>
                </c:pt>
                <c:pt idx="17">
                  <c:v>54.487020311189703</c:v>
                </c:pt>
                <c:pt idx="18">
                  <c:v>54.5113983900915</c:v>
                </c:pt>
                <c:pt idx="19">
                  <c:v>54.554038113257548</c:v>
                </c:pt>
                <c:pt idx="20">
                  <c:v>54.578399655205999</c:v>
                </c:pt>
                <c:pt idx="21">
                  <c:v>54.632882999523403</c:v>
                </c:pt>
                <c:pt idx="22">
                  <c:v>54.70504853429351</c:v>
                </c:pt>
                <c:pt idx="23">
                  <c:v>54.754641535795287</c:v>
                </c:pt>
                <c:pt idx="24">
                  <c:v>54.811086303963414</c:v>
                </c:pt>
                <c:pt idx="25">
                  <c:v>54.871949902783328</c:v>
                </c:pt>
                <c:pt idx="26">
                  <c:v>54.96941884411082</c:v>
                </c:pt>
                <c:pt idx="27">
                  <c:v>55.082655054430298</c:v>
                </c:pt>
                <c:pt idx="28">
                  <c:v>55.145461645416546</c:v>
                </c:pt>
                <c:pt idx="29">
                  <c:v>55.205301001997903</c:v>
                </c:pt>
                <c:pt idx="30">
                  <c:v>55.286568790197755</c:v>
                </c:pt>
                <c:pt idx="31">
                  <c:v>55.381736470889848</c:v>
                </c:pt>
                <c:pt idx="32">
                  <c:v>55.468438904636521</c:v>
                </c:pt>
                <c:pt idx="33">
                  <c:v>55.538817046040606</c:v>
                </c:pt>
                <c:pt idx="34">
                  <c:v>55.581313606858082</c:v>
                </c:pt>
                <c:pt idx="35">
                  <c:v>55.611151585041597</c:v>
                </c:pt>
                <c:pt idx="36">
                  <c:v>55.64408239870658</c:v>
                </c:pt>
                <c:pt idx="37">
                  <c:v>55.68477498140286</c:v>
                </c:pt>
                <c:pt idx="38">
                  <c:v>55.708374084425046</c:v>
                </c:pt>
                <c:pt idx="39">
                  <c:v>55.688512366962023</c:v>
                </c:pt>
                <c:pt idx="40">
                  <c:v>55.684138995872559</c:v>
                </c:pt>
                <c:pt idx="41">
                  <c:v>55.690719823228392</c:v>
                </c:pt>
                <c:pt idx="42">
                  <c:v>55.642804010324127</c:v>
                </c:pt>
                <c:pt idx="43">
                  <c:v>55.616208621491481</c:v>
                </c:pt>
                <c:pt idx="44">
                  <c:v>55.587012018615752</c:v>
                </c:pt>
                <c:pt idx="45">
                  <c:v>55.539395203042858</c:v>
                </c:pt>
                <c:pt idx="46">
                  <c:v>55.504459343644484</c:v>
                </c:pt>
                <c:pt idx="47">
                  <c:v>55.478323038401193</c:v>
                </c:pt>
                <c:pt idx="48">
                  <c:v>55.437570141831763</c:v>
                </c:pt>
                <c:pt idx="49">
                  <c:v>55.423663382240896</c:v>
                </c:pt>
                <c:pt idx="50">
                  <c:v>55.421511187259341</c:v>
                </c:pt>
                <c:pt idx="51">
                  <c:v>55.477598741073983</c:v>
                </c:pt>
                <c:pt idx="52">
                  <c:v>55.539841915418585</c:v>
                </c:pt>
                <c:pt idx="53">
                  <c:v>55.609249174924251</c:v>
                </c:pt>
                <c:pt idx="54">
                  <c:v>55.642966898777651</c:v>
                </c:pt>
                <c:pt idx="55">
                  <c:v>55.635568290962631</c:v>
                </c:pt>
                <c:pt idx="56">
                  <c:v>55.613197460667926</c:v>
                </c:pt>
                <c:pt idx="57">
                  <c:v>55.581962509956796</c:v>
                </c:pt>
                <c:pt idx="58">
                  <c:v>55.569749386355632</c:v>
                </c:pt>
                <c:pt idx="59">
                  <c:v>55.544433827979482</c:v>
                </c:pt>
                <c:pt idx="60">
                  <c:v>55.519156028216436</c:v>
                </c:pt>
                <c:pt idx="61">
                  <c:v>55.463728530148423</c:v>
                </c:pt>
                <c:pt idx="62">
                  <c:v>55.407041412587468</c:v>
                </c:pt>
                <c:pt idx="63">
                  <c:v>55.327200556929149</c:v>
                </c:pt>
                <c:pt idx="64">
                  <c:v>55.24481456095689</c:v>
                </c:pt>
                <c:pt idx="65">
                  <c:v>55.182110169417456</c:v>
                </c:pt>
                <c:pt idx="66">
                  <c:v>55.138044799170551</c:v>
                </c:pt>
                <c:pt idx="67">
                  <c:v>55.097955480648679</c:v>
                </c:pt>
                <c:pt idx="68">
                  <c:v>55.068354058613608</c:v>
                </c:pt>
                <c:pt idx="69">
                  <c:v>55.04242786105582</c:v>
                </c:pt>
                <c:pt idx="70">
                  <c:v>54.979368679982528</c:v>
                </c:pt>
                <c:pt idx="71">
                  <c:v>54.919189283649565</c:v>
                </c:pt>
                <c:pt idx="72">
                  <c:v>54.850585518470147</c:v>
                </c:pt>
                <c:pt idx="73">
                  <c:v>54.769954890099363</c:v>
                </c:pt>
                <c:pt idx="74">
                  <c:v>54.663783041791298</c:v>
                </c:pt>
                <c:pt idx="75">
                  <c:v>54.565498139396801</c:v>
                </c:pt>
                <c:pt idx="76">
                  <c:v>54.468907721812535</c:v>
                </c:pt>
                <c:pt idx="77">
                  <c:v>54.337437404674908</c:v>
                </c:pt>
                <c:pt idx="78">
                  <c:v>54.281663806092453</c:v>
                </c:pt>
                <c:pt idx="79">
                  <c:v>54.268729006482609</c:v>
                </c:pt>
                <c:pt idx="80">
                  <c:v>54.28616095712681</c:v>
                </c:pt>
                <c:pt idx="81">
                  <c:v>54.293399982446836</c:v>
                </c:pt>
                <c:pt idx="82">
                  <c:v>54.271953857934129</c:v>
                </c:pt>
                <c:pt idx="83">
                  <c:v>54.255280662466355</c:v>
                </c:pt>
                <c:pt idx="84">
                  <c:v>54.253064239015821</c:v>
                </c:pt>
                <c:pt idx="85">
                  <c:v>54.239642318352857</c:v>
                </c:pt>
                <c:pt idx="86">
                  <c:v>54.260632682102212</c:v>
                </c:pt>
                <c:pt idx="87">
                  <c:v>54.272666973314195</c:v>
                </c:pt>
                <c:pt idx="88">
                  <c:v>54.300608928495762</c:v>
                </c:pt>
                <c:pt idx="89">
                  <c:v>54.369734462936435</c:v>
                </c:pt>
                <c:pt idx="90">
                  <c:v>54.411757081599099</c:v>
                </c:pt>
                <c:pt idx="91">
                  <c:v>54.442442249368426</c:v>
                </c:pt>
                <c:pt idx="92">
                  <c:v>54.426638024160603</c:v>
                </c:pt>
                <c:pt idx="93">
                  <c:v>54.417936460144254</c:v>
                </c:pt>
                <c:pt idx="94">
                  <c:v>54.456457425580439</c:v>
                </c:pt>
                <c:pt idx="95">
                  <c:v>54.483424532296659</c:v>
                </c:pt>
                <c:pt idx="96">
                  <c:v>54.527428093010229</c:v>
                </c:pt>
                <c:pt idx="97">
                  <c:v>54.607032811622709</c:v>
                </c:pt>
                <c:pt idx="98">
                  <c:v>54.678951231311302</c:v>
                </c:pt>
                <c:pt idx="99">
                  <c:v>54.771618749413356</c:v>
                </c:pt>
                <c:pt idx="100">
                  <c:v>54.86768759578213</c:v>
                </c:pt>
                <c:pt idx="101">
                  <c:v>54.934940724715496</c:v>
                </c:pt>
                <c:pt idx="102">
                  <c:v>54.957685213783037</c:v>
                </c:pt>
                <c:pt idx="103">
                  <c:v>54.950729146778151</c:v>
                </c:pt>
                <c:pt idx="104">
                  <c:v>54.977485804519596</c:v>
                </c:pt>
                <c:pt idx="105">
                  <c:v>55.056892190264747</c:v>
                </c:pt>
                <c:pt idx="106">
                  <c:v>55.146226379848528</c:v>
                </c:pt>
                <c:pt idx="107">
                  <c:v>55.235381769328598</c:v>
                </c:pt>
                <c:pt idx="108">
                  <c:v>55.311395126733082</c:v>
                </c:pt>
                <c:pt idx="109">
                  <c:v>55.370947286580048</c:v>
                </c:pt>
                <c:pt idx="110">
                  <c:v>55.4344155584999</c:v>
                </c:pt>
                <c:pt idx="111">
                  <c:v>55.483674917350392</c:v>
                </c:pt>
                <c:pt idx="112">
                  <c:v>55.526699496832329</c:v>
                </c:pt>
                <c:pt idx="113">
                  <c:v>55.579215458804448</c:v>
                </c:pt>
                <c:pt idx="114">
                  <c:v>55.651688666638066</c:v>
                </c:pt>
                <c:pt idx="115">
                  <c:v>55.700937303258854</c:v>
                </c:pt>
                <c:pt idx="116">
                  <c:v>55.727961421764547</c:v>
                </c:pt>
                <c:pt idx="117">
                  <c:v>55.720159481955037</c:v>
                </c:pt>
                <c:pt idx="118">
                  <c:v>55.690329546964065</c:v>
                </c:pt>
                <c:pt idx="119">
                  <c:v>55.668153909192768</c:v>
                </c:pt>
                <c:pt idx="120">
                  <c:v>55.638618000693931</c:v>
                </c:pt>
                <c:pt idx="121">
                  <c:v>55.625449859158053</c:v>
                </c:pt>
                <c:pt idx="122">
                  <c:v>55.583888373376418</c:v>
                </c:pt>
                <c:pt idx="123">
                  <c:v>55.538956813476211</c:v>
                </c:pt>
                <c:pt idx="124">
                  <c:v>55.485923797066569</c:v>
                </c:pt>
                <c:pt idx="125">
                  <c:v>55.462553199083985</c:v>
                </c:pt>
                <c:pt idx="126">
                  <c:v>55.430605927836957</c:v>
                </c:pt>
                <c:pt idx="127">
                  <c:v>55.417777119496748</c:v>
                </c:pt>
                <c:pt idx="128">
                  <c:v>55.428478961009745</c:v>
                </c:pt>
                <c:pt idx="129">
                  <c:v>55.410030911196095</c:v>
                </c:pt>
                <c:pt idx="130">
                  <c:v>55.438733976743343</c:v>
                </c:pt>
                <c:pt idx="131">
                  <c:v>55.487170817004682</c:v>
                </c:pt>
                <c:pt idx="132">
                  <c:v>55.521081962109442</c:v>
                </c:pt>
                <c:pt idx="133">
                  <c:v>55.531715650213236</c:v>
                </c:pt>
                <c:pt idx="134">
                  <c:v>55.536439942534116</c:v>
                </c:pt>
                <c:pt idx="135">
                  <c:v>55.523440591308898</c:v>
                </c:pt>
                <c:pt idx="136">
                  <c:v>55.526176886626551</c:v>
                </c:pt>
                <c:pt idx="137">
                  <c:v>55.494876065131848</c:v>
                </c:pt>
                <c:pt idx="138">
                  <c:v>55.491601168486845</c:v>
                </c:pt>
                <c:pt idx="139">
                  <c:v>55.491667906710433</c:v>
                </c:pt>
                <c:pt idx="140">
                  <c:v>55.505611523195121</c:v>
                </c:pt>
                <c:pt idx="141">
                  <c:v>55.555659275318618</c:v>
                </c:pt>
                <c:pt idx="142">
                  <c:v>55.576612992708135</c:v>
                </c:pt>
                <c:pt idx="143">
                  <c:v>55.598423522459036</c:v>
                </c:pt>
                <c:pt idx="144">
                  <c:v>55.655241698628508</c:v>
                </c:pt>
                <c:pt idx="145">
                  <c:v>55.756220119230598</c:v>
                </c:pt>
                <c:pt idx="146">
                  <c:v>55.870632114198507</c:v>
                </c:pt>
                <c:pt idx="147">
                  <c:v>55.977327600009147</c:v>
                </c:pt>
                <c:pt idx="148">
                  <c:v>56.131460114839307</c:v>
                </c:pt>
                <c:pt idx="149">
                  <c:v>56.291172914967277</c:v>
                </c:pt>
                <c:pt idx="150">
                  <c:v>56.427422891701475</c:v>
                </c:pt>
                <c:pt idx="151">
                  <c:v>56.535792084708035</c:v>
                </c:pt>
                <c:pt idx="152">
                  <c:v>56.631935314863554</c:v>
                </c:pt>
                <c:pt idx="153">
                  <c:v>56.724220602127886</c:v>
                </c:pt>
                <c:pt idx="154">
                  <c:v>56.8083469362454</c:v>
                </c:pt>
                <c:pt idx="155">
                  <c:v>56.904483273414101</c:v>
                </c:pt>
                <c:pt idx="156">
                  <c:v>56.982165147868081</c:v>
                </c:pt>
                <c:pt idx="157">
                  <c:v>57.048305334504903</c:v>
                </c:pt>
                <c:pt idx="158">
                  <c:v>57.116952989654763</c:v>
                </c:pt>
                <c:pt idx="159">
                  <c:v>57.191549042609502</c:v>
                </c:pt>
                <c:pt idx="160">
                  <c:v>57.199013991980067</c:v>
                </c:pt>
                <c:pt idx="161">
                  <c:v>57.206244466561458</c:v>
                </c:pt>
                <c:pt idx="162">
                  <c:v>57.190833990005068</c:v>
                </c:pt>
                <c:pt idx="163">
                  <c:v>57.183927856282196</c:v>
                </c:pt>
                <c:pt idx="164">
                  <c:v>57.142923606470035</c:v>
                </c:pt>
                <c:pt idx="165">
                  <c:v>57.143971531458178</c:v>
                </c:pt>
                <c:pt idx="166">
                  <c:v>57.135204983902071</c:v>
                </c:pt>
                <c:pt idx="167">
                  <c:v>57.080651485604989</c:v>
                </c:pt>
                <c:pt idx="168">
                  <c:v>57.024085091754358</c:v>
                </c:pt>
                <c:pt idx="169">
                  <c:v>56.912310213895957</c:v>
                </c:pt>
                <c:pt idx="170">
                  <c:v>56.814400192181971</c:v>
                </c:pt>
                <c:pt idx="171">
                  <c:v>56.736747442647307</c:v>
                </c:pt>
                <c:pt idx="172">
                  <c:v>56.698154483864556</c:v>
                </c:pt>
                <c:pt idx="173">
                  <c:v>56.640424584062991</c:v>
                </c:pt>
                <c:pt idx="174">
                  <c:v>56.605049171835972</c:v>
                </c:pt>
                <c:pt idx="175">
                  <c:v>56.55117629509575</c:v>
                </c:pt>
                <c:pt idx="176">
                  <c:v>56.497420998353732</c:v>
                </c:pt>
                <c:pt idx="177">
                  <c:v>56.409314031301811</c:v>
                </c:pt>
                <c:pt idx="178">
                  <c:v>56.320838778105916</c:v>
                </c:pt>
                <c:pt idx="179">
                  <c:v>56.258092385843881</c:v>
                </c:pt>
                <c:pt idx="180">
                  <c:v>56.197401273359176</c:v>
                </c:pt>
                <c:pt idx="181">
                  <c:v>56.191309395186359</c:v>
                </c:pt>
                <c:pt idx="182">
                  <c:v>56.191196943650795</c:v>
                </c:pt>
                <c:pt idx="183">
                  <c:v>56.178556429035311</c:v>
                </c:pt>
                <c:pt idx="184">
                  <c:v>56.137782965358959</c:v>
                </c:pt>
                <c:pt idx="185">
                  <c:v>56.131834797476841</c:v>
                </c:pt>
                <c:pt idx="186">
                  <c:v>56.166708678080411</c:v>
                </c:pt>
                <c:pt idx="187">
                  <c:v>56.222425084468632</c:v>
                </c:pt>
                <c:pt idx="188">
                  <c:v>56.284543904592248</c:v>
                </c:pt>
                <c:pt idx="189">
                  <c:v>56.338089178359901</c:v>
                </c:pt>
                <c:pt idx="190">
                  <c:v>56.35964315001344</c:v>
                </c:pt>
                <c:pt idx="191">
                  <c:v>56.389470495356591</c:v>
                </c:pt>
                <c:pt idx="192">
                  <c:v>56.446387088595657</c:v>
                </c:pt>
                <c:pt idx="193">
                  <c:v>56.475545070438713</c:v>
                </c:pt>
                <c:pt idx="194">
                  <c:v>56.487719208753276</c:v>
                </c:pt>
                <c:pt idx="195">
                  <c:v>56.470383203462283</c:v>
                </c:pt>
                <c:pt idx="196">
                  <c:v>56.435609083844248</c:v>
                </c:pt>
                <c:pt idx="197">
                  <c:v>56.400856710766192</c:v>
                </c:pt>
                <c:pt idx="198">
                  <c:v>56.324726194096826</c:v>
                </c:pt>
                <c:pt idx="199">
                  <c:v>56.237009888200461</c:v>
                </c:pt>
                <c:pt idx="200">
                  <c:v>56.160066460061827</c:v>
                </c:pt>
                <c:pt idx="201">
                  <c:v>56.060771120123214</c:v>
                </c:pt>
                <c:pt idx="202">
                  <c:v>56.028365058370511</c:v>
                </c:pt>
                <c:pt idx="203">
                  <c:v>55.984204528285794</c:v>
                </c:pt>
                <c:pt idx="204">
                  <c:v>55.923464730829082</c:v>
                </c:pt>
                <c:pt idx="205">
                  <c:v>55.883127567623177</c:v>
                </c:pt>
                <c:pt idx="206">
                  <c:v>55.846276115469308</c:v>
                </c:pt>
                <c:pt idx="207">
                  <c:v>55.837808649381806</c:v>
                </c:pt>
                <c:pt idx="208">
                  <c:v>55.83630940689293</c:v>
                </c:pt>
                <c:pt idx="209">
                  <c:v>55.79566314086577</c:v>
                </c:pt>
                <c:pt idx="210">
                  <c:v>55.745294074941455</c:v>
                </c:pt>
                <c:pt idx="211">
                  <c:v>55.705241004980323</c:v>
                </c:pt>
                <c:pt idx="212">
                  <c:v>55.670844828151672</c:v>
                </c:pt>
                <c:pt idx="213">
                  <c:v>55.640585478881299</c:v>
                </c:pt>
                <c:pt idx="214">
                  <c:v>55.599525872678555</c:v>
                </c:pt>
                <c:pt idx="215">
                  <c:v>55.547417324732578</c:v>
                </c:pt>
                <c:pt idx="216">
                  <c:v>55.483514722290742</c:v>
                </c:pt>
                <c:pt idx="217">
                  <c:v>55.403087515998429</c:v>
                </c:pt>
                <c:pt idx="218">
                  <c:v>55.351597418443411</c:v>
                </c:pt>
                <c:pt idx="219">
                  <c:v>55.31207633593386</c:v>
                </c:pt>
                <c:pt idx="220">
                  <c:v>55.307051998064658</c:v>
                </c:pt>
                <c:pt idx="221">
                  <c:v>55.301242501810748</c:v>
                </c:pt>
                <c:pt idx="222">
                  <c:v>55.296583365465523</c:v>
                </c:pt>
                <c:pt idx="223">
                  <c:v>55.313775546514506</c:v>
                </c:pt>
                <c:pt idx="224">
                  <c:v>55.327644168667049</c:v>
                </c:pt>
                <c:pt idx="225">
                  <c:v>55.373709648610721</c:v>
                </c:pt>
                <c:pt idx="226">
                  <c:v>55.397589373323179</c:v>
                </c:pt>
                <c:pt idx="227">
                  <c:v>55.428194330729518</c:v>
                </c:pt>
                <c:pt idx="228">
                  <c:v>55.473487501547311</c:v>
                </c:pt>
                <c:pt idx="229">
                  <c:v>55.525392904011547</c:v>
                </c:pt>
                <c:pt idx="230">
                  <c:v>55.570103943353111</c:v>
                </c:pt>
                <c:pt idx="231">
                  <c:v>55.660443675600845</c:v>
                </c:pt>
                <c:pt idx="232">
                  <c:v>55.728135398320198</c:v>
                </c:pt>
                <c:pt idx="233">
                  <c:v>55.831211105424629</c:v>
                </c:pt>
                <c:pt idx="234">
                  <c:v>55.922039750151875</c:v>
                </c:pt>
                <c:pt idx="235">
                  <c:v>56.03578790864259</c:v>
                </c:pt>
                <c:pt idx="236">
                  <c:v>56.134590694607496</c:v>
                </c:pt>
                <c:pt idx="237">
                  <c:v>56.242411958418479</c:v>
                </c:pt>
                <c:pt idx="238">
                  <c:v>56.377825733552136</c:v>
                </c:pt>
                <c:pt idx="239">
                  <c:v>56.538157930501356</c:v>
                </c:pt>
                <c:pt idx="240">
                  <c:v>56.715989604162196</c:v>
                </c:pt>
                <c:pt idx="241">
                  <c:v>56.912457234554559</c:v>
                </c:pt>
                <c:pt idx="242">
                  <c:v>57.110113600747951</c:v>
                </c:pt>
                <c:pt idx="243">
                  <c:v>57.292174686115857</c:v>
                </c:pt>
                <c:pt idx="244">
                  <c:v>57.469935617003003</c:v>
                </c:pt>
                <c:pt idx="245">
                  <c:v>57.643689308241534</c:v>
                </c:pt>
                <c:pt idx="246">
                  <c:v>57.840451732739645</c:v>
                </c:pt>
                <c:pt idx="247">
                  <c:v>57.999036009479312</c:v>
                </c:pt>
                <c:pt idx="248">
                  <c:v>58.165660011590298</c:v>
                </c:pt>
                <c:pt idx="249">
                  <c:v>58.315814907475179</c:v>
                </c:pt>
                <c:pt idx="250">
                  <c:v>58.420548719705657</c:v>
                </c:pt>
                <c:pt idx="251">
                  <c:v>58.503509317705401</c:v>
                </c:pt>
                <c:pt idx="252">
                  <c:v>58.57223752018843</c:v>
                </c:pt>
                <c:pt idx="253">
                  <c:v>58.629183339876391</c:v>
                </c:pt>
                <c:pt idx="254">
                  <c:v>58.687318824761512</c:v>
                </c:pt>
                <c:pt idx="255">
                  <c:v>58.717094484678732</c:v>
                </c:pt>
                <c:pt idx="256">
                  <c:v>58.706555249564154</c:v>
                </c:pt>
                <c:pt idx="257">
                  <c:v>58.689587681781298</c:v>
                </c:pt>
                <c:pt idx="258">
                  <c:v>58.663480807177308</c:v>
                </c:pt>
                <c:pt idx="259">
                  <c:v>58.632830436722678</c:v>
                </c:pt>
                <c:pt idx="260">
                  <c:v>58.597752563093131</c:v>
                </c:pt>
                <c:pt idx="261">
                  <c:v>58.602689878774882</c:v>
                </c:pt>
                <c:pt idx="262">
                  <c:v>58.629874962775261</c:v>
                </c:pt>
                <c:pt idx="263">
                  <c:v>58.662205736544195</c:v>
                </c:pt>
                <c:pt idx="264">
                  <c:v>58.698733593295351</c:v>
                </c:pt>
                <c:pt idx="265">
                  <c:v>58.72017605565005</c:v>
                </c:pt>
                <c:pt idx="266">
                  <c:v>58.736442275987052</c:v>
                </c:pt>
                <c:pt idx="267">
                  <c:v>58.718637707225611</c:v>
                </c:pt>
                <c:pt idx="268">
                  <c:v>58.742740155171461</c:v>
                </c:pt>
                <c:pt idx="269">
                  <c:v>58.767981347362308</c:v>
                </c:pt>
                <c:pt idx="270">
                  <c:v>58.81327731641511</c:v>
                </c:pt>
                <c:pt idx="271">
                  <c:v>58.866850252798599</c:v>
                </c:pt>
                <c:pt idx="272">
                  <c:v>58.919960989555541</c:v>
                </c:pt>
                <c:pt idx="273">
                  <c:v>58.953683374680068</c:v>
                </c:pt>
                <c:pt idx="274">
                  <c:v>58.971488317382089</c:v>
                </c:pt>
                <c:pt idx="275">
                  <c:v>58.981995580387647</c:v>
                </c:pt>
                <c:pt idx="276">
                  <c:v>58.98973930130866</c:v>
                </c:pt>
                <c:pt idx="277">
                  <c:v>59.014351080067598</c:v>
                </c:pt>
                <c:pt idx="278">
                  <c:v>59.036607065913707</c:v>
                </c:pt>
                <c:pt idx="279">
                  <c:v>59.086359805818375</c:v>
                </c:pt>
                <c:pt idx="280">
                  <c:v>59.136404622444395</c:v>
                </c:pt>
                <c:pt idx="281">
                  <c:v>59.161420026883498</c:v>
                </c:pt>
                <c:pt idx="282">
                  <c:v>59.15591691418873</c:v>
                </c:pt>
                <c:pt idx="283">
                  <c:v>59.121214612539987</c:v>
                </c:pt>
                <c:pt idx="284">
                  <c:v>59.118038333292198</c:v>
                </c:pt>
                <c:pt idx="285">
                  <c:v>59.08819727871726</c:v>
                </c:pt>
                <c:pt idx="286">
                  <c:v>59.078818901584562</c:v>
                </c:pt>
                <c:pt idx="287">
                  <c:v>59.070657622864609</c:v>
                </c:pt>
                <c:pt idx="288">
                  <c:v>59.068154820795236</c:v>
                </c:pt>
                <c:pt idx="289">
                  <c:v>59.042296130635123</c:v>
                </c:pt>
                <c:pt idx="290">
                  <c:v>59.003577660532692</c:v>
                </c:pt>
                <c:pt idx="291">
                  <c:v>58.955159449205929</c:v>
                </c:pt>
                <c:pt idx="292">
                  <c:v>58.909384162796805</c:v>
                </c:pt>
                <c:pt idx="293">
                  <c:v>58.852738248799682</c:v>
                </c:pt>
                <c:pt idx="294">
                  <c:v>58.803181153232451</c:v>
                </c:pt>
                <c:pt idx="295">
                  <c:v>58.76752047407863</c:v>
                </c:pt>
                <c:pt idx="296">
                  <c:v>58.727228029410782</c:v>
                </c:pt>
                <c:pt idx="297">
                  <c:v>58.733479079708843</c:v>
                </c:pt>
                <c:pt idx="298">
                  <c:v>58.746041674903545</c:v>
                </c:pt>
                <c:pt idx="299">
                  <c:v>58.769877089139761</c:v>
                </c:pt>
                <c:pt idx="300">
                  <c:v>58.8021556011633</c:v>
                </c:pt>
                <c:pt idx="301">
                  <c:v>58.827773670829835</c:v>
                </c:pt>
                <c:pt idx="302">
                  <c:v>58.887121541765978</c:v>
                </c:pt>
                <c:pt idx="303">
                  <c:v>58.947074488667113</c:v>
                </c:pt>
                <c:pt idx="304">
                  <c:v>59.011113174154886</c:v>
                </c:pt>
                <c:pt idx="305">
                  <c:v>59.092139696074376</c:v>
                </c:pt>
                <c:pt idx="306">
                  <c:v>59.162992880109215</c:v>
                </c:pt>
                <c:pt idx="307">
                  <c:v>59.221901216415681</c:v>
                </c:pt>
                <c:pt idx="308">
                  <c:v>59.271584660772305</c:v>
                </c:pt>
                <c:pt idx="309">
                  <c:v>59.310080232559073</c:v>
                </c:pt>
                <c:pt idx="310">
                  <c:v>59.344825423868016</c:v>
                </c:pt>
                <c:pt idx="311">
                  <c:v>59.359837206346867</c:v>
                </c:pt>
                <c:pt idx="312">
                  <c:v>59.369551657115899</c:v>
                </c:pt>
                <c:pt idx="313">
                  <c:v>59.401121873942834</c:v>
                </c:pt>
                <c:pt idx="314">
                  <c:v>59.399737172418078</c:v>
                </c:pt>
                <c:pt idx="315">
                  <c:v>59.365609608667349</c:v>
                </c:pt>
                <c:pt idx="316">
                  <c:v>59.33159020079286</c:v>
                </c:pt>
                <c:pt idx="317">
                  <c:v>59.285347447710159</c:v>
                </c:pt>
                <c:pt idx="318">
                  <c:v>59.256933459490895</c:v>
                </c:pt>
                <c:pt idx="319">
                  <c:v>59.204706297948171</c:v>
                </c:pt>
                <c:pt idx="320">
                  <c:v>59.153413727773021</c:v>
                </c:pt>
                <c:pt idx="321">
                  <c:v>59.099086338594844</c:v>
                </c:pt>
                <c:pt idx="322">
                  <c:v>59.031897135731761</c:v>
                </c:pt>
                <c:pt idx="323">
                  <c:v>58.976510467146539</c:v>
                </c:pt>
                <c:pt idx="324">
                  <c:v>58.893403058757848</c:v>
                </c:pt>
                <c:pt idx="325">
                  <c:v>58.849141320472761</c:v>
                </c:pt>
                <c:pt idx="326">
                  <c:v>58.788666759800776</c:v>
                </c:pt>
                <c:pt idx="327">
                  <c:v>58.760854319471392</c:v>
                </c:pt>
                <c:pt idx="328">
                  <c:v>58.717126566981733</c:v>
                </c:pt>
                <c:pt idx="329">
                  <c:v>58.680929434308041</c:v>
                </c:pt>
                <c:pt idx="330">
                  <c:v>58.667489093805948</c:v>
                </c:pt>
                <c:pt idx="331">
                  <c:v>58.684981641788831</c:v>
                </c:pt>
                <c:pt idx="332">
                  <c:v>58.686096336248127</c:v>
                </c:pt>
                <c:pt idx="333">
                  <c:v>58.671178200236831</c:v>
                </c:pt>
                <c:pt idx="334">
                  <c:v>58.660100882696781</c:v>
                </c:pt>
                <c:pt idx="335">
                  <c:v>58.644751790670547</c:v>
                </c:pt>
                <c:pt idx="336">
                  <c:v>58.64781010398962</c:v>
                </c:pt>
                <c:pt idx="337">
                  <c:v>58.570861501818477</c:v>
                </c:pt>
                <c:pt idx="338">
                  <c:v>58.525013790841513</c:v>
                </c:pt>
                <c:pt idx="339">
                  <c:v>58.460695885490395</c:v>
                </c:pt>
                <c:pt idx="340">
                  <c:v>58.436704630555134</c:v>
                </c:pt>
                <c:pt idx="341">
                  <c:v>58.433891008237644</c:v>
                </c:pt>
                <c:pt idx="342">
                  <c:v>58.397933868259507</c:v>
                </c:pt>
                <c:pt idx="343">
                  <c:v>58.377809570909911</c:v>
                </c:pt>
                <c:pt idx="344">
                  <c:v>58.376549562641252</c:v>
                </c:pt>
                <c:pt idx="345">
                  <c:v>58.411735534015754</c:v>
                </c:pt>
                <c:pt idx="346">
                  <c:v>58.457564400830016</c:v>
                </c:pt>
                <c:pt idx="347">
                  <c:v>58.508473616502911</c:v>
                </c:pt>
                <c:pt idx="348">
                  <c:v>58.542589250123243</c:v>
                </c:pt>
                <c:pt idx="349">
                  <c:v>58.609126161222001</c:v>
                </c:pt>
                <c:pt idx="350">
                  <c:v>58.673976294745813</c:v>
                </c:pt>
                <c:pt idx="351">
                  <c:v>58.753883211113688</c:v>
                </c:pt>
                <c:pt idx="352">
                  <c:v>58.814031999357688</c:v>
                </c:pt>
                <c:pt idx="353">
                  <c:v>58.863086139074781</c:v>
                </c:pt>
                <c:pt idx="354">
                  <c:v>58.924873750062595</c:v>
                </c:pt>
                <c:pt idx="355">
                  <c:v>58.981550053532139</c:v>
                </c:pt>
                <c:pt idx="356">
                  <c:v>59.024093049581303</c:v>
                </c:pt>
                <c:pt idx="357">
                  <c:v>59.021806058541998</c:v>
                </c:pt>
                <c:pt idx="358">
                  <c:v>59.02034411026991</c:v>
                </c:pt>
                <c:pt idx="359">
                  <c:v>59.024967213955129</c:v>
                </c:pt>
                <c:pt idx="360">
                  <c:v>59.045943016037597</c:v>
                </c:pt>
                <c:pt idx="361">
                  <c:v>59.069848649524182</c:v>
                </c:pt>
                <c:pt idx="362">
                  <c:v>59.070875908369871</c:v>
                </c:pt>
                <c:pt idx="363">
                  <c:v>59.068059262027262</c:v>
                </c:pt>
                <c:pt idx="364">
                  <c:v>59.058102436353657</c:v>
                </c:pt>
                <c:pt idx="365">
                  <c:v>59.070184719675773</c:v>
                </c:pt>
                <c:pt idx="366">
                  <c:v>59.081200201767153</c:v>
                </c:pt>
                <c:pt idx="367">
                  <c:v>59.090488506030731</c:v>
                </c:pt>
                <c:pt idx="368">
                  <c:v>59.097064821014875</c:v>
                </c:pt>
                <c:pt idx="369">
                  <c:v>59.134818179154429</c:v>
                </c:pt>
                <c:pt idx="370">
                  <c:v>59.154007737547374</c:v>
                </c:pt>
                <c:pt idx="371">
                  <c:v>59.172331144848719</c:v>
                </c:pt>
                <c:pt idx="372">
                  <c:v>59.18183841844175</c:v>
                </c:pt>
                <c:pt idx="373">
                  <c:v>59.202713309250541</c:v>
                </c:pt>
                <c:pt idx="374">
                  <c:v>59.195944320047502</c:v>
                </c:pt>
                <c:pt idx="375">
                  <c:v>59.212531755443628</c:v>
                </c:pt>
                <c:pt idx="376">
                  <c:v>59.246475333811581</c:v>
                </c:pt>
                <c:pt idx="377">
                  <c:v>59.278355615298352</c:v>
                </c:pt>
                <c:pt idx="378">
                  <c:v>59.304010361817419</c:v>
                </c:pt>
                <c:pt idx="379">
                  <c:v>59.317690676185691</c:v>
                </c:pt>
                <c:pt idx="380">
                  <c:v>59.360809517219664</c:v>
                </c:pt>
                <c:pt idx="381">
                  <c:v>59.393875252763358</c:v>
                </c:pt>
                <c:pt idx="382">
                  <c:v>59.43886197149569</c:v>
                </c:pt>
                <c:pt idx="383">
                  <c:v>59.476412770251606</c:v>
                </c:pt>
                <c:pt idx="384">
                  <c:v>59.523627520306384</c:v>
                </c:pt>
                <c:pt idx="385">
                  <c:v>59.54755298311624</c:v>
                </c:pt>
                <c:pt idx="386">
                  <c:v>59.631592919233512</c:v>
                </c:pt>
                <c:pt idx="387">
                  <c:v>59.687817926426249</c:v>
                </c:pt>
                <c:pt idx="388">
                  <c:v>59.748390307080065</c:v>
                </c:pt>
                <c:pt idx="389">
                  <c:v>59.811086044148759</c:v>
                </c:pt>
                <c:pt idx="390">
                  <c:v>59.879837513763015</c:v>
                </c:pt>
                <c:pt idx="391">
                  <c:v>59.948918329306153</c:v>
                </c:pt>
                <c:pt idx="392">
                  <c:v>60.001975713245407</c:v>
                </c:pt>
                <c:pt idx="393">
                  <c:v>60.03762162616411</c:v>
                </c:pt>
                <c:pt idx="394">
                  <c:v>60.058799845464677</c:v>
                </c:pt>
                <c:pt idx="395">
                  <c:v>60.064940453455861</c:v>
                </c:pt>
                <c:pt idx="396">
                  <c:v>60.043987268075057</c:v>
                </c:pt>
                <c:pt idx="397">
                  <c:v>60.056566977685655</c:v>
                </c:pt>
                <c:pt idx="398">
                  <c:v>60.046775643127361</c:v>
                </c:pt>
                <c:pt idx="399">
                  <c:v>60.043680232127677</c:v>
                </c:pt>
                <c:pt idx="400">
                  <c:v>60.114505246783956</c:v>
                </c:pt>
                <c:pt idx="401">
                  <c:v>60.152096927476734</c:v>
                </c:pt>
                <c:pt idx="402">
                  <c:v>60.155651430036059</c:v>
                </c:pt>
                <c:pt idx="403">
                  <c:v>60.151466549486187</c:v>
                </c:pt>
                <c:pt idx="404">
                  <c:v>60.155639084914498</c:v>
                </c:pt>
                <c:pt idx="405">
                  <c:v>60.170118502352153</c:v>
                </c:pt>
                <c:pt idx="406">
                  <c:v>60.164788734161661</c:v>
                </c:pt>
                <c:pt idx="407">
                  <c:v>60.157792616781109</c:v>
                </c:pt>
                <c:pt idx="408">
                  <c:v>60.159186492306667</c:v>
                </c:pt>
                <c:pt idx="409">
                  <c:v>60.144096935913751</c:v>
                </c:pt>
                <c:pt idx="410">
                  <c:v>60.1212502750355</c:v>
                </c:pt>
                <c:pt idx="411">
                  <c:v>60.095483670861597</c:v>
                </c:pt>
                <c:pt idx="412">
                  <c:v>59.982121732593811</c:v>
                </c:pt>
                <c:pt idx="413">
                  <c:v>59.902810733019599</c:v>
                </c:pt>
                <c:pt idx="414">
                  <c:v>59.829787609093515</c:v>
                </c:pt>
                <c:pt idx="415">
                  <c:v>59.757320556532378</c:v>
                </c:pt>
                <c:pt idx="416">
                  <c:v>59.701631469561548</c:v>
                </c:pt>
                <c:pt idx="417">
                  <c:v>59.672808793931011</c:v>
                </c:pt>
                <c:pt idx="418">
                  <c:v>59.677833182121255</c:v>
                </c:pt>
                <c:pt idx="419">
                  <c:v>59.687846972587458</c:v>
                </c:pt>
                <c:pt idx="420">
                  <c:v>59.708438695148956</c:v>
                </c:pt>
                <c:pt idx="421">
                  <c:v>59.727947042555854</c:v>
                </c:pt>
                <c:pt idx="422">
                  <c:v>59.768412992394644</c:v>
                </c:pt>
                <c:pt idx="423">
                  <c:v>59.803800888269279</c:v>
                </c:pt>
                <c:pt idx="424">
                  <c:v>59.827380586274721</c:v>
                </c:pt>
                <c:pt idx="425">
                  <c:v>59.872541089158545</c:v>
                </c:pt>
                <c:pt idx="426">
                  <c:v>59.935060333829554</c:v>
                </c:pt>
                <c:pt idx="427">
                  <c:v>59.989835196436097</c:v>
                </c:pt>
                <c:pt idx="428">
                  <c:v>60.001094001967601</c:v>
                </c:pt>
                <c:pt idx="429">
                  <c:v>60.009200399364111</c:v>
                </c:pt>
                <c:pt idx="430">
                  <c:v>60.030418544019966</c:v>
                </c:pt>
                <c:pt idx="431">
                  <c:v>60.03064029560376</c:v>
                </c:pt>
                <c:pt idx="432">
                  <c:v>60.042012257186457</c:v>
                </c:pt>
                <c:pt idx="433">
                  <c:v>60.071382906437101</c:v>
                </c:pt>
                <c:pt idx="434">
                  <c:v>60.071237309654279</c:v>
                </c:pt>
                <c:pt idx="435">
                  <c:v>60.05646116146621</c:v>
                </c:pt>
                <c:pt idx="436">
                  <c:v>60.064440337849973</c:v>
                </c:pt>
                <c:pt idx="437">
                  <c:v>60.070208162399723</c:v>
                </c:pt>
                <c:pt idx="438">
                  <c:v>60.078747317437852</c:v>
                </c:pt>
                <c:pt idx="439">
                  <c:v>60.089541557547626</c:v>
                </c:pt>
                <c:pt idx="440">
                  <c:v>60.11499488956764</c:v>
                </c:pt>
                <c:pt idx="441">
                  <c:v>60.135371578374333</c:v>
                </c:pt>
                <c:pt idx="442">
                  <c:v>60.112272151450497</c:v>
                </c:pt>
                <c:pt idx="443">
                  <c:v>60.105384632459362</c:v>
                </c:pt>
                <c:pt idx="444">
                  <c:v>60.075358096344935</c:v>
                </c:pt>
                <c:pt idx="445">
                  <c:v>60.049920612306003</c:v>
                </c:pt>
                <c:pt idx="446">
                  <c:v>60.063530271735154</c:v>
                </c:pt>
                <c:pt idx="447">
                  <c:v>60.111313177704332</c:v>
                </c:pt>
                <c:pt idx="448">
                  <c:v>60.113102530390329</c:v>
                </c:pt>
                <c:pt idx="449">
                  <c:v>60.129366111947427</c:v>
                </c:pt>
                <c:pt idx="450">
                  <c:v>60.187466822106536</c:v>
                </c:pt>
                <c:pt idx="451">
                  <c:v>60.208979551953831</c:v>
                </c:pt>
              </c:numCache>
            </c:numRef>
          </c:val>
        </c:ser>
        <c:ser>
          <c:idx val="3"/>
          <c:order val="3"/>
          <c:tx>
            <c:strRef>
              <c:f>Data!$J$16</c:f>
              <c:strCache>
                <c:ptCount val="1"/>
                <c:pt idx="0">
                  <c:v>US-LFP</c:v>
                </c:pt>
              </c:strCache>
            </c:strRef>
          </c:tx>
          <c:spPr>
            <a:ln w="38100">
              <a:solidFill>
                <a:schemeClr val="accent2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dPt>
            <c:idx val="140"/>
            <c:spPr>
              <a:ln w="38100">
                <a:solidFill>
                  <a:srgbClr val="194652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cat>
            <c:numRef>
              <c:f>Data!$F$17:$F$468</c:f>
              <c:numCache>
                <c:formatCode>mmm\-yy</c:formatCode>
                <c:ptCount val="452"/>
                <c:pt idx="0">
                  <c:v>28126</c:v>
                </c:pt>
                <c:pt idx="1">
                  <c:v>28157</c:v>
                </c:pt>
                <c:pt idx="2">
                  <c:v>28185</c:v>
                </c:pt>
                <c:pt idx="3">
                  <c:v>28216</c:v>
                </c:pt>
                <c:pt idx="4">
                  <c:v>28246</c:v>
                </c:pt>
                <c:pt idx="5">
                  <c:v>28277</c:v>
                </c:pt>
                <c:pt idx="6">
                  <c:v>28307</c:v>
                </c:pt>
                <c:pt idx="7">
                  <c:v>28338</c:v>
                </c:pt>
                <c:pt idx="8">
                  <c:v>28369</c:v>
                </c:pt>
                <c:pt idx="9">
                  <c:v>28399</c:v>
                </c:pt>
                <c:pt idx="10">
                  <c:v>28430</c:v>
                </c:pt>
                <c:pt idx="11">
                  <c:v>28460</c:v>
                </c:pt>
                <c:pt idx="12">
                  <c:v>28491</c:v>
                </c:pt>
                <c:pt idx="13">
                  <c:v>28522</c:v>
                </c:pt>
                <c:pt idx="14">
                  <c:v>28550</c:v>
                </c:pt>
                <c:pt idx="15">
                  <c:v>28581</c:v>
                </c:pt>
                <c:pt idx="16">
                  <c:v>28611</c:v>
                </c:pt>
                <c:pt idx="17">
                  <c:v>28642</c:v>
                </c:pt>
                <c:pt idx="18">
                  <c:v>28672</c:v>
                </c:pt>
                <c:pt idx="19">
                  <c:v>28703</c:v>
                </c:pt>
                <c:pt idx="20">
                  <c:v>28734</c:v>
                </c:pt>
                <c:pt idx="21">
                  <c:v>28764</c:v>
                </c:pt>
                <c:pt idx="22">
                  <c:v>28795</c:v>
                </c:pt>
                <c:pt idx="23">
                  <c:v>28825</c:v>
                </c:pt>
                <c:pt idx="24">
                  <c:v>28856</c:v>
                </c:pt>
                <c:pt idx="25">
                  <c:v>28887</c:v>
                </c:pt>
                <c:pt idx="26">
                  <c:v>28915</c:v>
                </c:pt>
                <c:pt idx="27">
                  <c:v>28946</c:v>
                </c:pt>
                <c:pt idx="28">
                  <c:v>28976</c:v>
                </c:pt>
                <c:pt idx="29">
                  <c:v>29007</c:v>
                </c:pt>
                <c:pt idx="30">
                  <c:v>29037</c:v>
                </c:pt>
                <c:pt idx="31">
                  <c:v>29068</c:v>
                </c:pt>
                <c:pt idx="32">
                  <c:v>29099</c:v>
                </c:pt>
                <c:pt idx="33">
                  <c:v>29129</c:v>
                </c:pt>
                <c:pt idx="34">
                  <c:v>29160</c:v>
                </c:pt>
                <c:pt idx="35">
                  <c:v>29190</c:v>
                </c:pt>
                <c:pt idx="36">
                  <c:v>29221</c:v>
                </c:pt>
                <c:pt idx="37">
                  <c:v>29252</c:v>
                </c:pt>
                <c:pt idx="38">
                  <c:v>29281</c:v>
                </c:pt>
                <c:pt idx="39">
                  <c:v>29312</c:v>
                </c:pt>
                <c:pt idx="40">
                  <c:v>29342</c:v>
                </c:pt>
                <c:pt idx="41">
                  <c:v>29373</c:v>
                </c:pt>
                <c:pt idx="42">
                  <c:v>29403</c:v>
                </c:pt>
                <c:pt idx="43">
                  <c:v>29434</c:v>
                </c:pt>
                <c:pt idx="44">
                  <c:v>29465</c:v>
                </c:pt>
                <c:pt idx="45">
                  <c:v>29495</c:v>
                </c:pt>
                <c:pt idx="46">
                  <c:v>29526</c:v>
                </c:pt>
                <c:pt idx="47">
                  <c:v>29556</c:v>
                </c:pt>
                <c:pt idx="48">
                  <c:v>29587</c:v>
                </c:pt>
                <c:pt idx="49">
                  <c:v>29618</c:v>
                </c:pt>
                <c:pt idx="50">
                  <c:v>29646</c:v>
                </c:pt>
                <c:pt idx="51">
                  <c:v>29677</c:v>
                </c:pt>
                <c:pt idx="52">
                  <c:v>29707</c:v>
                </c:pt>
                <c:pt idx="53">
                  <c:v>29738</c:v>
                </c:pt>
                <c:pt idx="54">
                  <c:v>29768</c:v>
                </c:pt>
                <c:pt idx="55">
                  <c:v>29799</c:v>
                </c:pt>
                <c:pt idx="56">
                  <c:v>29830</c:v>
                </c:pt>
                <c:pt idx="57">
                  <c:v>29860</c:v>
                </c:pt>
                <c:pt idx="58">
                  <c:v>29891</c:v>
                </c:pt>
                <c:pt idx="59">
                  <c:v>29921</c:v>
                </c:pt>
                <c:pt idx="60">
                  <c:v>29952</c:v>
                </c:pt>
                <c:pt idx="61">
                  <c:v>29983</c:v>
                </c:pt>
                <c:pt idx="62">
                  <c:v>30011</c:v>
                </c:pt>
                <c:pt idx="63">
                  <c:v>30042</c:v>
                </c:pt>
                <c:pt idx="64">
                  <c:v>30072</c:v>
                </c:pt>
                <c:pt idx="65">
                  <c:v>30103</c:v>
                </c:pt>
                <c:pt idx="66">
                  <c:v>30133</c:v>
                </c:pt>
                <c:pt idx="67">
                  <c:v>30164</c:v>
                </c:pt>
                <c:pt idx="68">
                  <c:v>30195</c:v>
                </c:pt>
                <c:pt idx="69">
                  <c:v>30225</c:v>
                </c:pt>
                <c:pt idx="70">
                  <c:v>30256</c:v>
                </c:pt>
                <c:pt idx="71">
                  <c:v>30286</c:v>
                </c:pt>
                <c:pt idx="72">
                  <c:v>30317</c:v>
                </c:pt>
                <c:pt idx="73">
                  <c:v>30348</c:v>
                </c:pt>
                <c:pt idx="74">
                  <c:v>30376</c:v>
                </c:pt>
                <c:pt idx="75">
                  <c:v>30407</c:v>
                </c:pt>
                <c:pt idx="76">
                  <c:v>30437</c:v>
                </c:pt>
                <c:pt idx="77">
                  <c:v>30468</c:v>
                </c:pt>
                <c:pt idx="78">
                  <c:v>30498</c:v>
                </c:pt>
                <c:pt idx="79">
                  <c:v>30529</c:v>
                </c:pt>
                <c:pt idx="80">
                  <c:v>30560</c:v>
                </c:pt>
                <c:pt idx="81">
                  <c:v>30590</c:v>
                </c:pt>
                <c:pt idx="82">
                  <c:v>30621</c:v>
                </c:pt>
                <c:pt idx="83">
                  <c:v>30651</c:v>
                </c:pt>
                <c:pt idx="84">
                  <c:v>30682</c:v>
                </c:pt>
                <c:pt idx="85">
                  <c:v>30713</c:v>
                </c:pt>
                <c:pt idx="86">
                  <c:v>30742</c:v>
                </c:pt>
                <c:pt idx="87">
                  <c:v>30773</c:v>
                </c:pt>
                <c:pt idx="88">
                  <c:v>30803</c:v>
                </c:pt>
                <c:pt idx="89">
                  <c:v>30834</c:v>
                </c:pt>
                <c:pt idx="90">
                  <c:v>30864</c:v>
                </c:pt>
                <c:pt idx="91">
                  <c:v>30895</c:v>
                </c:pt>
                <c:pt idx="92">
                  <c:v>30926</c:v>
                </c:pt>
                <c:pt idx="93">
                  <c:v>30956</c:v>
                </c:pt>
                <c:pt idx="94">
                  <c:v>30987</c:v>
                </c:pt>
                <c:pt idx="95">
                  <c:v>31017</c:v>
                </c:pt>
                <c:pt idx="96">
                  <c:v>31048</c:v>
                </c:pt>
                <c:pt idx="97">
                  <c:v>31079</c:v>
                </c:pt>
                <c:pt idx="98">
                  <c:v>31107</c:v>
                </c:pt>
                <c:pt idx="99">
                  <c:v>31138</c:v>
                </c:pt>
                <c:pt idx="100">
                  <c:v>31168</c:v>
                </c:pt>
                <c:pt idx="101">
                  <c:v>31199</c:v>
                </c:pt>
                <c:pt idx="102">
                  <c:v>31229</c:v>
                </c:pt>
                <c:pt idx="103">
                  <c:v>31260</c:v>
                </c:pt>
                <c:pt idx="104">
                  <c:v>31291</c:v>
                </c:pt>
                <c:pt idx="105">
                  <c:v>31321</c:v>
                </c:pt>
                <c:pt idx="106">
                  <c:v>31352</c:v>
                </c:pt>
                <c:pt idx="107">
                  <c:v>31382</c:v>
                </c:pt>
                <c:pt idx="108">
                  <c:v>31413</c:v>
                </c:pt>
                <c:pt idx="109">
                  <c:v>31444</c:v>
                </c:pt>
                <c:pt idx="110">
                  <c:v>31472</c:v>
                </c:pt>
                <c:pt idx="111">
                  <c:v>31503</c:v>
                </c:pt>
                <c:pt idx="112">
                  <c:v>31533</c:v>
                </c:pt>
                <c:pt idx="113">
                  <c:v>31564</c:v>
                </c:pt>
                <c:pt idx="114">
                  <c:v>31594</c:v>
                </c:pt>
                <c:pt idx="115">
                  <c:v>31625</c:v>
                </c:pt>
                <c:pt idx="116">
                  <c:v>31656</c:v>
                </c:pt>
                <c:pt idx="117">
                  <c:v>31686</c:v>
                </c:pt>
                <c:pt idx="118">
                  <c:v>31717</c:v>
                </c:pt>
                <c:pt idx="119">
                  <c:v>31747</c:v>
                </c:pt>
                <c:pt idx="120">
                  <c:v>31778</c:v>
                </c:pt>
                <c:pt idx="121">
                  <c:v>31809</c:v>
                </c:pt>
                <c:pt idx="122">
                  <c:v>31837</c:v>
                </c:pt>
                <c:pt idx="123">
                  <c:v>31868</c:v>
                </c:pt>
                <c:pt idx="124">
                  <c:v>31898</c:v>
                </c:pt>
                <c:pt idx="125">
                  <c:v>31929</c:v>
                </c:pt>
                <c:pt idx="126">
                  <c:v>31959</c:v>
                </c:pt>
                <c:pt idx="127">
                  <c:v>31990</c:v>
                </c:pt>
                <c:pt idx="128">
                  <c:v>32021</c:v>
                </c:pt>
                <c:pt idx="129">
                  <c:v>32051</c:v>
                </c:pt>
                <c:pt idx="130">
                  <c:v>32082</c:v>
                </c:pt>
                <c:pt idx="131">
                  <c:v>32112</c:v>
                </c:pt>
                <c:pt idx="132">
                  <c:v>32143</c:v>
                </c:pt>
                <c:pt idx="133">
                  <c:v>32174</c:v>
                </c:pt>
                <c:pt idx="134">
                  <c:v>32203</c:v>
                </c:pt>
                <c:pt idx="135">
                  <c:v>32234</c:v>
                </c:pt>
                <c:pt idx="136">
                  <c:v>32264</c:v>
                </c:pt>
                <c:pt idx="137">
                  <c:v>32295</c:v>
                </c:pt>
                <c:pt idx="138">
                  <c:v>32325</c:v>
                </c:pt>
                <c:pt idx="139">
                  <c:v>32356</c:v>
                </c:pt>
                <c:pt idx="140">
                  <c:v>32387</c:v>
                </c:pt>
                <c:pt idx="141">
                  <c:v>32417</c:v>
                </c:pt>
                <c:pt idx="142">
                  <c:v>32448</c:v>
                </c:pt>
                <c:pt idx="143">
                  <c:v>32478</c:v>
                </c:pt>
                <c:pt idx="144">
                  <c:v>32509</c:v>
                </c:pt>
                <c:pt idx="145">
                  <c:v>32540</c:v>
                </c:pt>
                <c:pt idx="146">
                  <c:v>32568</c:v>
                </c:pt>
                <c:pt idx="147">
                  <c:v>32599</c:v>
                </c:pt>
                <c:pt idx="148">
                  <c:v>32629</c:v>
                </c:pt>
                <c:pt idx="149">
                  <c:v>32660</c:v>
                </c:pt>
                <c:pt idx="150">
                  <c:v>32690</c:v>
                </c:pt>
                <c:pt idx="151">
                  <c:v>32721</c:v>
                </c:pt>
                <c:pt idx="152">
                  <c:v>32752</c:v>
                </c:pt>
                <c:pt idx="153">
                  <c:v>32782</c:v>
                </c:pt>
                <c:pt idx="154">
                  <c:v>32813</c:v>
                </c:pt>
                <c:pt idx="155">
                  <c:v>32843</c:v>
                </c:pt>
                <c:pt idx="156">
                  <c:v>32874</c:v>
                </c:pt>
                <c:pt idx="157">
                  <c:v>32905</c:v>
                </c:pt>
                <c:pt idx="158">
                  <c:v>32933</c:v>
                </c:pt>
                <c:pt idx="159">
                  <c:v>32964</c:v>
                </c:pt>
                <c:pt idx="160">
                  <c:v>32994</c:v>
                </c:pt>
                <c:pt idx="161">
                  <c:v>33025</c:v>
                </c:pt>
                <c:pt idx="162">
                  <c:v>33055</c:v>
                </c:pt>
                <c:pt idx="163">
                  <c:v>33086</c:v>
                </c:pt>
                <c:pt idx="164">
                  <c:v>33117</c:v>
                </c:pt>
                <c:pt idx="165">
                  <c:v>33147</c:v>
                </c:pt>
                <c:pt idx="166">
                  <c:v>33178</c:v>
                </c:pt>
                <c:pt idx="167">
                  <c:v>33208</c:v>
                </c:pt>
                <c:pt idx="168">
                  <c:v>33239</c:v>
                </c:pt>
                <c:pt idx="169">
                  <c:v>33270</c:v>
                </c:pt>
                <c:pt idx="170">
                  <c:v>33298</c:v>
                </c:pt>
                <c:pt idx="171">
                  <c:v>33329</c:v>
                </c:pt>
                <c:pt idx="172">
                  <c:v>33359</c:v>
                </c:pt>
                <c:pt idx="173">
                  <c:v>33390</c:v>
                </c:pt>
                <c:pt idx="174">
                  <c:v>33420</c:v>
                </c:pt>
                <c:pt idx="175">
                  <c:v>33451</c:v>
                </c:pt>
                <c:pt idx="176">
                  <c:v>33482</c:v>
                </c:pt>
                <c:pt idx="177">
                  <c:v>33512</c:v>
                </c:pt>
                <c:pt idx="178">
                  <c:v>33543</c:v>
                </c:pt>
                <c:pt idx="179">
                  <c:v>33573</c:v>
                </c:pt>
                <c:pt idx="180">
                  <c:v>33604</c:v>
                </c:pt>
                <c:pt idx="181">
                  <c:v>33635</c:v>
                </c:pt>
                <c:pt idx="182">
                  <c:v>33664</c:v>
                </c:pt>
                <c:pt idx="183">
                  <c:v>33695</c:v>
                </c:pt>
                <c:pt idx="184">
                  <c:v>33725</c:v>
                </c:pt>
                <c:pt idx="185">
                  <c:v>33756</c:v>
                </c:pt>
                <c:pt idx="186">
                  <c:v>33786</c:v>
                </c:pt>
                <c:pt idx="187">
                  <c:v>33817</c:v>
                </c:pt>
                <c:pt idx="188">
                  <c:v>33848</c:v>
                </c:pt>
                <c:pt idx="189">
                  <c:v>33878</c:v>
                </c:pt>
                <c:pt idx="190">
                  <c:v>33909</c:v>
                </c:pt>
                <c:pt idx="191">
                  <c:v>33939</c:v>
                </c:pt>
                <c:pt idx="192">
                  <c:v>33970</c:v>
                </c:pt>
                <c:pt idx="193">
                  <c:v>34001</c:v>
                </c:pt>
                <c:pt idx="194">
                  <c:v>34029</c:v>
                </c:pt>
                <c:pt idx="195">
                  <c:v>34060</c:v>
                </c:pt>
                <c:pt idx="196">
                  <c:v>34090</c:v>
                </c:pt>
                <c:pt idx="197">
                  <c:v>34121</c:v>
                </c:pt>
                <c:pt idx="198">
                  <c:v>34151</c:v>
                </c:pt>
                <c:pt idx="199">
                  <c:v>34182</c:v>
                </c:pt>
                <c:pt idx="200">
                  <c:v>34213</c:v>
                </c:pt>
                <c:pt idx="201">
                  <c:v>34243</c:v>
                </c:pt>
                <c:pt idx="202">
                  <c:v>34274</c:v>
                </c:pt>
                <c:pt idx="203">
                  <c:v>34304</c:v>
                </c:pt>
                <c:pt idx="204">
                  <c:v>34335</c:v>
                </c:pt>
                <c:pt idx="205">
                  <c:v>34366</c:v>
                </c:pt>
                <c:pt idx="206">
                  <c:v>34394</c:v>
                </c:pt>
                <c:pt idx="207">
                  <c:v>34425</c:v>
                </c:pt>
                <c:pt idx="208">
                  <c:v>34455</c:v>
                </c:pt>
                <c:pt idx="209">
                  <c:v>34486</c:v>
                </c:pt>
                <c:pt idx="210">
                  <c:v>34516</c:v>
                </c:pt>
                <c:pt idx="211">
                  <c:v>34547</c:v>
                </c:pt>
                <c:pt idx="212">
                  <c:v>34578</c:v>
                </c:pt>
                <c:pt idx="213">
                  <c:v>34608</c:v>
                </c:pt>
                <c:pt idx="214">
                  <c:v>34639</c:v>
                </c:pt>
                <c:pt idx="215">
                  <c:v>34669</c:v>
                </c:pt>
                <c:pt idx="216">
                  <c:v>34700</c:v>
                </c:pt>
                <c:pt idx="217">
                  <c:v>34731</c:v>
                </c:pt>
                <c:pt idx="218">
                  <c:v>34759</c:v>
                </c:pt>
                <c:pt idx="219">
                  <c:v>34790</c:v>
                </c:pt>
                <c:pt idx="220">
                  <c:v>34820</c:v>
                </c:pt>
                <c:pt idx="221">
                  <c:v>34851</c:v>
                </c:pt>
                <c:pt idx="222">
                  <c:v>34881</c:v>
                </c:pt>
                <c:pt idx="223">
                  <c:v>34912</c:v>
                </c:pt>
                <c:pt idx="224">
                  <c:v>34943</c:v>
                </c:pt>
                <c:pt idx="225">
                  <c:v>34973</c:v>
                </c:pt>
                <c:pt idx="226">
                  <c:v>35004</c:v>
                </c:pt>
                <c:pt idx="227">
                  <c:v>35034</c:v>
                </c:pt>
                <c:pt idx="228">
                  <c:v>35065</c:v>
                </c:pt>
                <c:pt idx="229">
                  <c:v>35096</c:v>
                </c:pt>
                <c:pt idx="230">
                  <c:v>35125</c:v>
                </c:pt>
                <c:pt idx="231">
                  <c:v>35156</c:v>
                </c:pt>
                <c:pt idx="232">
                  <c:v>35186</c:v>
                </c:pt>
                <c:pt idx="233">
                  <c:v>35217</c:v>
                </c:pt>
                <c:pt idx="234">
                  <c:v>35247</c:v>
                </c:pt>
                <c:pt idx="235">
                  <c:v>35278</c:v>
                </c:pt>
                <c:pt idx="236">
                  <c:v>35309</c:v>
                </c:pt>
                <c:pt idx="237">
                  <c:v>35339</c:v>
                </c:pt>
                <c:pt idx="238">
                  <c:v>35370</c:v>
                </c:pt>
                <c:pt idx="239">
                  <c:v>35400</c:v>
                </c:pt>
                <c:pt idx="240">
                  <c:v>35431</c:v>
                </c:pt>
                <c:pt idx="241">
                  <c:v>35462</c:v>
                </c:pt>
                <c:pt idx="242">
                  <c:v>35490</c:v>
                </c:pt>
                <c:pt idx="243">
                  <c:v>35521</c:v>
                </c:pt>
                <c:pt idx="244">
                  <c:v>35551</c:v>
                </c:pt>
                <c:pt idx="245">
                  <c:v>35582</c:v>
                </c:pt>
                <c:pt idx="246">
                  <c:v>35612</c:v>
                </c:pt>
                <c:pt idx="247">
                  <c:v>35643</c:v>
                </c:pt>
                <c:pt idx="248">
                  <c:v>35674</c:v>
                </c:pt>
                <c:pt idx="249">
                  <c:v>35704</c:v>
                </c:pt>
                <c:pt idx="250">
                  <c:v>35735</c:v>
                </c:pt>
                <c:pt idx="251">
                  <c:v>35765</c:v>
                </c:pt>
                <c:pt idx="252">
                  <c:v>35796</c:v>
                </c:pt>
                <c:pt idx="253">
                  <c:v>35827</c:v>
                </c:pt>
                <c:pt idx="254">
                  <c:v>35855</c:v>
                </c:pt>
                <c:pt idx="255">
                  <c:v>35886</c:v>
                </c:pt>
                <c:pt idx="256">
                  <c:v>35916</c:v>
                </c:pt>
                <c:pt idx="257">
                  <c:v>35947</c:v>
                </c:pt>
                <c:pt idx="258">
                  <c:v>35977</c:v>
                </c:pt>
                <c:pt idx="259">
                  <c:v>36008</c:v>
                </c:pt>
                <c:pt idx="260">
                  <c:v>36039</c:v>
                </c:pt>
                <c:pt idx="261">
                  <c:v>36069</c:v>
                </c:pt>
                <c:pt idx="262">
                  <c:v>36100</c:v>
                </c:pt>
                <c:pt idx="263">
                  <c:v>36130</c:v>
                </c:pt>
                <c:pt idx="264">
                  <c:v>36161</c:v>
                </c:pt>
                <c:pt idx="265">
                  <c:v>36192</c:v>
                </c:pt>
                <c:pt idx="266">
                  <c:v>36220</c:v>
                </c:pt>
                <c:pt idx="267">
                  <c:v>36251</c:v>
                </c:pt>
                <c:pt idx="268">
                  <c:v>36281</c:v>
                </c:pt>
                <c:pt idx="269">
                  <c:v>36312</c:v>
                </c:pt>
                <c:pt idx="270">
                  <c:v>36342</c:v>
                </c:pt>
                <c:pt idx="271">
                  <c:v>36373</c:v>
                </c:pt>
                <c:pt idx="272">
                  <c:v>36404</c:v>
                </c:pt>
                <c:pt idx="273">
                  <c:v>36434</c:v>
                </c:pt>
                <c:pt idx="274">
                  <c:v>36465</c:v>
                </c:pt>
                <c:pt idx="275">
                  <c:v>36495</c:v>
                </c:pt>
                <c:pt idx="276">
                  <c:v>36526</c:v>
                </c:pt>
                <c:pt idx="277">
                  <c:v>36557</c:v>
                </c:pt>
                <c:pt idx="278">
                  <c:v>36586</c:v>
                </c:pt>
                <c:pt idx="279">
                  <c:v>36617</c:v>
                </c:pt>
                <c:pt idx="280">
                  <c:v>36647</c:v>
                </c:pt>
                <c:pt idx="281">
                  <c:v>36678</c:v>
                </c:pt>
                <c:pt idx="282">
                  <c:v>36708</c:v>
                </c:pt>
                <c:pt idx="283">
                  <c:v>36739</c:v>
                </c:pt>
                <c:pt idx="284">
                  <c:v>36770</c:v>
                </c:pt>
                <c:pt idx="285">
                  <c:v>36800</c:v>
                </c:pt>
                <c:pt idx="286">
                  <c:v>36831</c:v>
                </c:pt>
                <c:pt idx="287">
                  <c:v>36861</c:v>
                </c:pt>
                <c:pt idx="288">
                  <c:v>36892</c:v>
                </c:pt>
                <c:pt idx="289">
                  <c:v>36923</c:v>
                </c:pt>
                <c:pt idx="290">
                  <c:v>36951</c:v>
                </c:pt>
                <c:pt idx="291">
                  <c:v>36982</c:v>
                </c:pt>
                <c:pt idx="292">
                  <c:v>37012</c:v>
                </c:pt>
                <c:pt idx="293">
                  <c:v>37043</c:v>
                </c:pt>
                <c:pt idx="294">
                  <c:v>37073</c:v>
                </c:pt>
                <c:pt idx="295">
                  <c:v>37104</c:v>
                </c:pt>
                <c:pt idx="296">
                  <c:v>37135</c:v>
                </c:pt>
                <c:pt idx="297">
                  <c:v>37165</c:v>
                </c:pt>
                <c:pt idx="298">
                  <c:v>37196</c:v>
                </c:pt>
                <c:pt idx="299">
                  <c:v>37226</c:v>
                </c:pt>
                <c:pt idx="300">
                  <c:v>37257</c:v>
                </c:pt>
                <c:pt idx="301">
                  <c:v>37288</c:v>
                </c:pt>
                <c:pt idx="302">
                  <c:v>37316</c:v>
                </c:pt>
                <c:pt idx="303">
                  <c:v>37347</c:v>
                </c:pt>
                <c:pt idx="304">
                  <c:v>37377</c:v>
                </c:pt>
                <c:pt idx="305">
                  <c:v>37408</c:v>
                </c:pt>
                <c:pt idx="306">
                  <c:v>37438</c:v>
                </c:pt>
                <c:pt idx="307">
                  <c:v>37469</c:v>
                </c:pt>
                <c:pt idx="308">
                  <c:v>37500</c:v>
                </c:pt>
                <c:pt idx="309">
                  <c:v>37530</c:v>
                </c:pt>
                <c:pt idx="310">
                  <c:v>37561</c:v>
                </c:pt>
                <c:pt idx="311">
                  <c:v>37591</c:v>
                </c:pt>
                <c:pt idx="312">
                  <c:v>37622</c:v>
                </c:pt>
                <c:pt idx="313">
                  <c:v>37653</c:v>
                </c:pt>
                <c:pt idx="314">
                  <c:v>37681</c:v>
                </c:pt>
                <c:pt idx="315">
                  <c:v>37712</c:v>
                </c:pt>
                <c:pt idx="316">
                  <c:v>37742</c:v>
                </c:pt>
                <c:pt idx="317">
                  <c:v>37773</c:v>
                </c:pt>
                <c:pt idx="318">
                  <c:v>37803</c:v>
                </c:pt>
                <c:pt idx="319">
                  <c:v>37834</c:v>
                </c:pt>
                <c:pt idx="320">
                  <c:v>37865</c:v>
                </c:pt>
                <c:pt idx="321">
                  <c:v>37895</c:v>
                </c:pt>
                <c:pt idx="322">
                  <c:v>37926</c:v>
                </c:pt>
                <c:pt idx="323">
                  <c:v>37956</c:v>
                </c:pt>
                <c:pt idx="324">
                  <c:v>37987</c:v>
                </c:pt>
                <c:pt idx="325">
                  <c:v>38018</c:v>
                </c:pt>
                <c:pt idx="326">
                  <c:v>38047</c:v>
                </c:pt>
                <c:pt idx="327">
                  <c:v>38078</c:v>
                </c:pt>
                <c:pt idx="328">
                  <c:v>38108</c:v>
                </c:pt>
                <c:pt idx="329">
                  <c:v>38139</c:v>
                </c:pt>
                <c:pt idx="330">
                  <c:v>38169</c:v>
                </c:pt>
                <c:pt idx="331">
                  <c:v>38200</c:v>
                </c:pt>
                <c:pt idx="332">
                  <c:v>38231</c:v>
                </c:pt>
                <c:pt idx="333">
                  <c:v>38261</c:v>
                </c:pt>
                <c:pt idx="334">
                  <c:v>38292</c:v>
                </c:pt>
                <c:pt idx="335">
                  <c:v>38322</c:v>
                </c:pt>
                <c:pt idx="336">
                  <c:v>38353</c:v>
                </c:pt>
                <c:pt idx="337">
                  <c:v>38384</c:v>
                </c:pt>
                <c:pt idx="338">
                  <c:v>38412</c:v>
                </c:pt>
                <c:pt idx="339">
                  <c:v>38443</c:v>
                </c:pt>
                <c:pt idx="340">
                  <c:v>38473</c:v>
                </c:pt>
                <c:pt idx="341">
                  <c:v>38504</c:v>
                </c:pt>
                <c:pt idx="342">
                  <c:v>38534</c:v>
                </c:pt>
                <c:pt idx="343">
                  <c:v>38565</c:v>
                </c:pt>
                <c:pt idx="344">
                  <c:v>38596</c:v>
                </c:pt>
                <c:pt idx="345">
                  <c:v>38626</c:v>
                </c:pt>
                <c:pt idx="346">
                  <c:v>38657</c:v>
                </c:pt>
                <c:pt idx="347">
                  <c:v>38687</c:v>
                </c:pt>
                <c:pt idx="348">
                  <c:v>38718</c:v>
                </c:pt>
                <c:pt idx="349">
                  <c:v>38749</c:v>
                </c:pt>
                <c:pt idx="350">
                  <c:v>38777</c:v>
                </c:pt>
                <c:pt idx="351">
                  <c:v>38808</c:v>
                </c:pt>
                <c:pt idx="352">
                  <c:v>38838</c:v>
                </c:pt>
                <c:pt idx="353">
                  <c:v>38869</c:v>
                </c:pt>
                <c:pt idx="354">
                  <c:v>38899</c:v>
                </c:pt>
                <c:pt idx="355">
                  <c:v>38930</c:v>
                </c:pt>
                <c:pt idx="356">
                  <c:v>38961</c:v>
                </c:pt>
                <c:pt idx="357">
                  <c:v>38991</c:v>
                </c:pt>
                <c:pt idx="358">
                  <c:v>39022</c:v>
                </c:pt>
                <c:pt idx="359">
                  <c:v>39052</c:v>
                </c:pt>
                <c:pt idx="360">
                  <c:v>39083</c:v>
                </c:pt>
                <c:pt idx="361">
                  <c:v>39114</c:v>
                </c:pt>
                <c:pt idx="362">
                  <c:v>39142</c:v>
                </c:pt>
                <c:pt idx="363">
                  <c:v>39173</c:v>
                </c:pt>
                <c:pt idx="364">
                  <c:v>39203</c:v>
                </c:pt>
                <c:pt idx="365">
                  <c:v>39234</c:v>
                </c:pt>
                <c:pt idx="366">
                  <c:v>39264</c:v>
                </c:pt>
                <c:pt idx="367">
                  <c:v>39295</c:v>
                </c:pt>
                <c:pt idx="368">
                  <c:v>39326</c:v>
                </c:pt>
                <c:pt idx="369">
                  <c:v>39356</c:v>
                </c:pt>
                <c:pt idx="370">
                  <c:v>39387</c:v>
                </c:pt>
                <c:pt idx="371">
                  <c:v>39417</c:v>
                </c:pt>
                <c:pt idx="372">
                  <c:v>39448</c:v>
                </c:pt>
                <c:pt idx="373">
                  <c:v>39479</c:v>
                </c:pt>
                <c:pt idx="374">
                  <c:v>39508</c:v>
                </c:pt>
                <c:pt idx="375">
                  <c:v>39539</c:v>
                </c:pt>
                <c:pt idx="376">
                  <c:v>39569</c:v>
                </c:pt>
                <c:pt idx="377">
                  <c:v>39600</c:v>
                </c:pt>
                <c:pt idx="378">
                  <c:v>39630</c:v>
                </c:pt>
                <c:pt idx="379">
                  <c:v>39661</c:v>
                </c:pt>
                <c:pt idx="380">
                  <c:v>39692</c:v>
                </c:pt>
                <c:pt idx="381">
                  <c:v>39722</c:v>
                </c:pt>
                <c:pt idx="382">
                  <c:v>39753</c:v>
                </c:pt>
                <c:pt idx="383">
                  <c:v>39783</c:v>
                </c:pt>
                <c:pt idx="384">
                  <c:v>39814</c:v>
                </c:pt>
                <c:pt idx="385">
                  <c:v>39845</c:v>
                </c:pt>
                <c:pt idx="386">
                  <c:v>39873</c:v>
                </c:pt>
                <c:pt idx="387">
                  <c:v>39904</c:v>
                </c:pt>
                <c:pt idx="388">
                  <c:v>39934</c:v>
                </c:pt>
                <c:pt idx="389">
                  <c:v>39965</c:v>
                </c:pt>
                <c:pt idx="390">
                  <c:v>39995</c:v>
                </c:pt>
                <c:pt idx="391">
                  <c:v>40026</c:v>
                </c:pt>
                <c:pt idx="392">
                  <c:v>40057</c:v>
                </c:pt>
                <c:pt idx="393">
                  <c:v>40087</c:v>
                </c:pt>
                <c:pt idx="394">
                  <c:v>40118</c:v>
                </c:pt>
                <c:pt idx="395">
                  <c:v>40148</c:v>
                </c:pt>
                <c:pt idx="396">
                  <c:v>40179</c:v>
                </c:pt>
                <c:pt idx="397">
                  <c:v>40210</c:v>
                </c:pt>
                <c:pt idx="398">
                  <c:v>40238</c:v>
                </c:pt>
                <c:pt idx="399">
                  <c:v>40269</c:v>
                </c:pt>
                <c:pt idx="400">
                  <c:v>40299</c:v>
                </c:pt>
                <c:pt idx="401">
                  <c:v>40330</c:v>
                </c:pt>
                <c:pt idx="402">
                  <c:v>40360</c:v>
                </c:pt>
                <c:pt idx="403">
                  <c:v>40391</c:v>
                </c:pt>
                <c:pt idx="404">
                  <c:v>40422</c:v>
                </c:pt>
                <c:pt idx="405">
                  <c:v>40452</c:v>
                </c:pt>
                <c:pt idx="406">
                  <c:v>40483</c:v>
                </c:pt>
                <c:pt idx="407">
                  <c:v>40513</c:v>
                </c:pt>
                <c:pt idx="408">
                  <c:v>40544</c:v>
                </c:pt>
                <c:pt idx="409">
                  <c:v>40575</c:v>
                </c:pt>
                <c:pt idx="410">
                  <c:v>40603</c:v>
                </c:pt>
                <c:pt idx="411">
                  <c:v>40634</c:v>
                </c:pt>
                <c:pt idx="412">
                  <c:v>40664</c:v>
                </c:pt>
                <c:pt idx="413">
                  <c:v>40695</c:v>
                </c:pt>
                <c:pt idx="414">
                  <c:v>40725</c:v>
                </c:pt>
                <c:pt idx="415">
                  <c:v>40756</c:v>
                </c:pt>
                <c:pt idx="416">
                  <c:v>40787</c:v>
                </c:pt>
                <c:pt idx="417">
                  <c:v>40817</c:v>
                </c:pt>
                <c:pt idx="418">
                  <c:v>40848</c:v>
                </c:pt>
                <c:pt idx="419">
                  <c:v>40878</c:v>
                </c:pt>
                <c:pt idx="420">
                  <c:v>40909</c:v>
                </c:pt>
                <c:pt idx="421">
                  <c:v>40940</c:v>
                </c:pt>
                <c:pt idx="422">
                  <c:v>40969</c:v>
                </c:pt>
                <c:pt idx="423">
                  <c:v>41000</c:v>
                </c:pt>
                <c:pt idx="424">
                  <c:v>41030</c:v>
                </c:pt>
                <c:pt idx="425">
                  <c:v>41061</c:v>
                </c:pt>
                <c:pt idx="426">
                  <c:v>41091</c:v>
                </c:pt>
                <c:pt idx="427">
                  <c:v>41122</c:v>
                </c:pt>
                <c:pt idx="428">
                  <c:v>41153</c:v>
                </c:pt>
                <c:pt idx="429">
                  <c:v>41183</c:v>
                </c:pt>
                <c:pt idx="430">
                  <c:v>41214</c:v>
                </c:pt>
                <c:pt idx="431">
                  <c:v>41244</c:v>
                </c:pt>
                <c:pt idx="432">
                  <c:v>41275</c:v>
                </c:pt>
                <c:pt idx="433">
                  <c:v>41306</c:v>
                </c:pt>
                <c:pt idx="434">
                  <c:v>41334</c:v>
                </c:pt>
                <c:pt idx="435">
                  <c:v>41365</c:v>
                </c:pt>
                <c:pt idx="436">
                  <c:v>41395</c:v>
                </c:pt>
                <c:pt idx="437">
                  <c:v>41426</c:v>
                </c:pt>
                <c:pt idx="438">
                  <c:v>41456</c:v>
                </c:pt>
                <c:pt idx="439">
                  <c:v>41487</c:v>
                </c:pt>
                <c:pt idx="440">
                  <c:v>41518</c:v>
                </c:pt>
                <c:pt idx="441">
                  <c:v>41548</c:v>
                </c:pt>
                <c:pt idx="442">
                  <c:v>41579</c:v>
                </c:pt>
                <c:pt idx="443">
                  <c:v>41609</c:v>
                </c:pt>
                <c:pt idx="444">
                  <c:v>41640</c:v>
                </c:pt>
                <c:pt idx="445">
                  <c:v>41671</c:v>
                </c:pt>
                <c:pt idx="446">
                  <c:v>41699</c:v>
                </c:pt>
                <c:pt idx="447">
                  <c:v>41730</c:v>
                </c:pt>
                <c:pt idx="448">
                  <c:v>41760</c:v>
                </c:pt>
                <c:pt idx="449">
                  <c:v>41791</c:v>
                </c:pt>
                <c:pt idx="450">
                  <c:v>41821</c:v>
                </c:pt>
                <c:pt idx="451">
                  <c:v>41852</c:v>
                </c:pt>
              </c:numCache>
            </c:numRef>
          </c:cat>
          <c:val>
            <c:numRef>
              <c:f>Data!$J$17:$J$468</c:f>
              <c:numCache>
                <c:formatCode>#,##0.0</c:formatCode>
                <c:ptCount val="452"/>
                <c:pt idx="0">
                  <c:v>61.583333333333343</c:v>
                </c:pt>
                <c:pt idx="1">
                  <c:v>61.608333333333334</c:v>
                </c:pt>
                <c:pt idx="2">
                  <c:v>61.658333333333331</c:v>
                </c:pt>
                <c:pt idx="3">
                  <c:v>61.716666666666612</c:v>
                </c:pt>
                <c:pt idx="4">
                  <c:v>61.758333333333333</c:v>
                </c:pt>
                <c:pt idx="5">
                  <c:v>61.816666666666606</c:v>
                </c:pt>
                <c:pt idx="6">
                  <c:v>61.891666666666609</c:v>
                </c:pt>
                <c:pt idx="7">
                  <c:v>61.9166666666666</c:v>
                </c:pt>
                <c:pt idx="8">
                  <c:v>61.958333333333343</c:v>
                </c:pt>
                <c:pt idx="9">
                  <c:v>62.016666666666602</c:v>
                </c:pt>
                <c:pt idx="10">
                  <c:v>62.083333333333321</c:v>
                </c:pt>
                <c:pt idx="11">
                  <c:v>62.158333333333331</c:v>
                </c:pt>
                <c:pt idx="12">
                  <c:v>62.233333333333334</c:v>
                </c:pt>
                <c:pt idx="13">
                  <c:v>62.333333333333343</c:v>
                </c:pt>
                <c:pt idx="14">
                  <c:v>62.400000000000006</c:v>
                </c:pt>
                <c:pt idx="15">
                  <c:v>62.466666666666612</c:v>
                </c:pt>
                <c:pt idx="16">
                  <c:v>62.5416666666666</c:v>
                </c:pt>
                <c:pt idx="17">
                  <c:v>62.61666666666661</c:v>
                </c:pt>
                <c:pt idx="18">
                  <c:v>62.691666666666613</c:v>
                </c:pt>
                <c:pt idx="19">
                  <c:v>62.783333333333331</c:v>
                </c:pt>
                <c:pt idx="20">
                  <c:v>62.858333333333341</c:v>
                </c:pt>
                <c:pt idx="21">
                  <c:v>62.941666666666606</c:v>
                </c:pt>
                <c:pt idx="22">
                  <c:v>63.016666666666609</c:v>
                </c:pt>
                <c:pt idx="23">
                  <c:v>63.075000000000003</c:v>
                </c:pt>
                <c:pt idx="24">
                  <c:v>63.15</c:v>
                </c:pt>
                <c:pt idx="25">
                  <c:v>63.216666666666612</c:v>
                </c:pt>
                <c:pt idx="26">
                  <c:v>63.308333333333351</c:v>
                </c:pt>
                <c:pt idx="27">
                  <c:v>63.391666666666602</c:v>
                </c:pt>
                <c:pt idx="28">
                  <c:v>63.43333333333333</c:v>
                </c:pt>
                <c:pt idx="29">
                  <c:v>63.45</c:v>
                </c:pt>
                <c:pt idx="30">
                  <c:v>63.466666666666612</c:v>
                </c:pt>
                <c:pt idx="31">
                  <c:v>63.500000000000007</c:v>
                </c:pt>
                <c:pt idx="32">
                  <c:v>63.533333333333353</c:v>
                </c:pt>
                <c:pt idx="33">
                  <c:v>63.57500000000001</c:v>
                </c:pt>
                <c:pt idx="34">
                  <c:v>63.608333333333356</c:v>
                </c:pt>
                <c:pt idx="35">
                  <c:v>63.625000000000014</c:v>
                </c:pt>
                <c:pt idx="36">
                  <c:v>63.650000000000006</c:v>
                </c:pt>
                <c:pt idx="37">
                  <c:v>63.683333333333351</c:v>
                </c:pt>
                <c:pt idx="38">
                  <c:v>63.7</c:v>
                </c:pt>
                <c:pt idx="39">
                  <c:v>63.691666666666627</c:v>
                </c:pt>
                <c:pt idx="40">
                  <c:v>63.716666666666612</c:v>
                </c:pt>
                <c:pt idx="41">
                  <c:v>63.766666666666616</c:v>
                </c:pt>
                <c:pt idx="42">
                  <c:v>63.783333333333331</c:v>
                </c:pt>
                <c:pt idx="43">
                  <c:v>63.800000000000004</c:v>
                </c:pt>
                <c:pt idx="44">
                  <c:v>63.808333333333351</c:v>
                </c:pt>
                <c:pt idx="45">
                  <c:v>63.791666666666615</c:v>
                </c:pt>
                <c:pt idx="46">
                  <c:v>63.791666666666629</c:v>
                </c:pt>
                <c:pt idx="47">
                  <c:v>63.8</c:v>
                </c:pt>
                <c:pt idx="48">
                  <c:v>63.775000000000013</c:v>
                </c:pt>
                <c:pt idx="49">
                  <c:v>63.766666666666637</c:v>
                </c:pt>
                <c:pt idx="50">
                  <c:v>63.758333333333333</c:v>
                </c:pt>
                <c:pt idx="51">
                  <c:v>63.791666666666615</c:v>
                </c:pt>
                <c:pt idx="52">
                  <c:v>63.82500000000001</c:v>
                </c:pt>
                <c:pt idx="53">
                  <c:v>63.858333333333341</c:v>
                </c:pt>
                <c:pt idx="54">
                  <c:v>63.858333333333341</c:v>
                </c:pt>
                <c:pt idx="55">
                  <c:v>63.858333333333327</c:v>
                </c:pt>
                <c:pt idx="56">
                  <c:v>63.86666666666661</c:v>
                </c:pt>
                <c:pt idx="57">
                  <c:v>63.858333333333327</c:v>
                </c:pt>
                <c:pt idx="58">
                  <c:v>63.866666666666589</c:v>
                </c:pt>
                <c:pt idx="59">
                  <c:v>63.875</c:v>
                </c:pt>
                <c:pt idx="60">
                  <c:v>63.875</c:v>
                </c:pt>
                <c:pt idx="61">
                  <c:v>63.858333333333341</c:v>
                </c:pt>
                <c:pt idx="62">
                  <c:v>63.85</c:v>
                </c:pt>
                <c:pt idx="63">
                  <c:v>63.825000000000003</c:v>
                </c:pt>
                <c:pt idx="64">
                  <c:v>63.800000000000004</c:v>
                </c:pt>
                <c:pt idx="65">
                  <c:v>63.791666666666615</c:v>
                </c:pt>
                <c:pt idx="66">
                  <c:v>63.80833333333333</c:v>
                </c:pt>
                <c:pt idx="67">
                  <c:v>63.82500000000001</c:v>
                </c:pt>
                <c:pt idx="68">
                  <c:v>63.85</c:v>
                </c:pt>
                <c:pt idx="69">
                  <c:v>63.900000000000006</c:v>
                </c:pt>
                <c:pt idx="70">
                  <c:v>63.925000000000011</c:v>
                </c:pt>
                <c:pt idx="71">
                  <c:v>63.95</c:v>
                </c:pt>
                <c:pt idx="72">
                  <c:v>63.99166666666661</c:v>
                </c:pt>
                <c:pt idx="73">
                  <c:v>64.008333333333297</c:v>
                </c:pt>
                <c:pt idx="74">
                  <c:v>64.008333333333297</c:v>
                </c:pt>
                <c:pt idx="75">
                  <c:v>64.000000000000014</c:v>
                </c:pt>
                <c:pt idx="76">
                  <c:v>63.991666666666589</c:v>
                </c:pt>
                <c:pt idx="77">
                  <c:v>63.95</c:v>
                </c:pt>
                <c:pt idx="78">
                  <c:v>63.98333333333332</c:v>
                </c:pt>
                <c:pt idx="79">
                  <c:v>63.99166666666661</c:v>
                </c:pt>
                <c:pt idx="80">
                  <c:v>64.008333333333269</c:v>
                </c:pt>
                <c:pt idx="81">
                  <c:v>64.024999999999991</c:v>
                </c:pt>
                <c:pt idx="82">
                  <c:v>64.016666666666666</c:v>
                </c:pt>
                <c:pt idx="83">
                  <c:v>64.008333333333269</c:v>
                </c:pt>
                <c:pt idx="84">
                  <c:v>64.008333333333297</c:v>
                </c:pt>
                <c:pt idx="85">
                  <c:v>64.008333333333297</c:v>
                </c:pt>
                <c:pt idx="86">
                  <c:v>64.033333333333331</c:v>
                </c:pt>
                <c:pt idx="87">
                  <c:v>64.066666666666677</c:v>
                </c:pt>
                <c:pt idx="88">
                  <c:v>64.108333333333263</c:v>
                </c:pt>
                <c:pt idx="89">
                  <c:v>64.174999999999983</c:v>
                </c:pt>
                <c:pt idx="90">
                  <c:v>64.2</c:v>
                </c:pt>
                <c:pt idx="91">
                  <c:v>64.241666666666717</c:v>
                </c:pt>
                <c:pt idx="92">
                  <c:v>64.25</c:v>
                </c:pt>
                <c:pt idx="93">
                  <c:v>64.258333333333269</c:v>
                </c:pt>
                <c:pt idx="94">
                  <c:v>64.2916666666667</c:v>
                </c:pt>
                <c:pt idx="95">
                  <c:v>64.325000000000003</c:v>
                </c:pt>
                <c:pt idx="96">
                  <c:v>64.36666666666666</c:v>
                </c:pt>
                <c:pt idx="97">
                  <c:v>64.433333333333323</c:v>
                </c:pt>
                <c:pt idx="98">
                  <c:v>64.483333333333292</c:v>
                </c:pt>
                <c:pt idx="99">
                  <c:v>64.55</c:v>
                </c:pt>
                <c:pt idx="100">
                  <c:v>64.600000000000009</c:v>
                </c:pt>
                <c:pt idx="101">
                  <c:v>64.624999999999986</c:v>
                </c:pt>
                <c:pt idx="102">
                  <c:v>64.624999999999986</c:v>
                </c:pt>
                <c:pt idx="103">
                  <c:v>64.633333333333297</c:v>
                </c:pt>
                <c:pt idx="104">
                  <c:v>64.649999999999991</c:v>
                </c:pt>
                <c:pt idx="105">
                  <c:v>64.691666666666663</c:v>
                </c:pt>
                <c:pt idx="106">
                  <c:v>64.741666666666717</c:v>
                </c:pt>
                <c:pt idx="107">
                  <c:v>64.774999999999991</c:v>
                </c:pt>
                <c:pt idx="108">
                  <c:v>64.808333333333238</c:v>
                </c:pt>
                <c:pt idx="109">
                  <c:v>64.825000000000003</c:v>
                </c:pt>
                <c:pt idx="110">
                  <c:v>64.849999999999994</c:v>
                </c:pt>
                <c:pt idx="111">
                  <c:v>64.86666666666666</c:v>
                </c:pt>
                <c:pt idx="112">
                  <c:v>64.883333333333269</c:v>
                </c:pt>
                <c:pt idx="113">
                  <c:v>64.916666666666714</c:v>
                </c:pt>
                <c:pt idx="114">
                  <c:v>64.983333333333292</c:v>
                </c:pt>
                <c:pt idx="115">
                  <c:v>65.041666666666714</c:v>
                </c:pt>
                <c:pt idx="116">
                  <c:v>65.100000000000009</c:v>
                </c:pt>
                <c:pt idx="117">
                  <c:v>65.141666666666666</c:v>
                </c:pt>
                <c:pt idx="118">
                  <c:v>65.174999999999983</c:v>
                </c:pt>
                <c:pt idx="119">
                  <c:v>65.216666666666683</c:v>
                </c:pt>
                <c:pt idx="120">
                  <c:v>65.241666666666717</c:v>
                </c:pt>
                <c:pt idx="121">
                  <c:v>65.283333333333289</c:v>
                </c:pt>
                <c:pt idx="122">
                  <c:v>65.325000000000003</c:v>
                </c:pt>
                <c:pt idx="123">
                  <c:v>65.358333333333263</c:v>
                </c:pt>
                <c:pt idx="124">
                  <c:v>65.383333333333269</c:v>
                </c:pt>
                <c:pt idx="125">
                  <c:v>65.424999999999997</c:v>
                </c:pt>
                <c:pt idx="126">
                  <c:v>65.433333333333323</c:v>
                </c:pt>
                <c:pt idx="127">
                  <c:v>65.45</c:v>
                </c:pt>
                <c:pt idx="128">
                  <c:v>65.483333333333292</c:v>
                </c:pt>
                <c:pt idx="129">
                  <c:v>65.491666666666717</c:v>
                </c:pt>
                <c:pt idx="130">
                  <c:v>65.516666666666694</c:v>
                </c:pt>
                <c:pt idx="131">
                  <c:v>65.541666666666714</c:v>
                </c:pt>
                <c:pt idx="132">
                  <c:v>65.575000000000003</c:v>
                </c:pt>
                <c:pt idx="133">
                  <c:v>65.608333333333277</c:v>
                </c:pt>
                <c:pt idx="134">
                  <c:v>65.641666666666666</c:v>
                </c:pt>
                <c:pt idx="135">
                  <c:v>65.658333333333275</c:v>
                </c:pt>
                <c:pt idx="136">
                  <c:v>65.691666666666663</c:v>
                </c:pt>
                <c:pt idx="137">
                  <c:v>65.691666666666663</c:v>
                </c:pt>
                <c:pt idx="138">
                  <c:v>65.716666666666683</c:v>
                </c:pt>
                <c:pt idx="139">
                  <c:v>65.741666666666717</c:v>
                </c:pt>
                <c:pt idx="140">
                  <c:v>65.774999999999991</c:v>
                </c:pt>
                <c:pt idx="141">
                  <c:v>65.808333333333266</c:v>
                </c:pt>
                <c:pt idx="142">
                  <c:v>65.833333333333286</c:v>
                </c:pt>
                <c:pt idx="143">
                  <c:v>65.874999999999986</c:v>
                </c:pt>
                <c:pt idx="144">
                  <c:v>65.908333333333331</c:v>
                </c:pt>
                <c:pt idx="145">
                  <c:v>65.966666666666725</c:v>
                </c:pt>
                <c:pt idx="146">
                  <c:v>66</c:v>
                </c:pt>
                <c:pt idx="147">
                  <c:v>66.05</c:v>
                </c:pt>
                <c:pt idx="148">
                  <c:v>66.099999999999994</c:v>
                </c:pt>
                <c:pt idx="149">
                  <c:v>66.149999999999991</c:v>
                </c:pt>
                <c:pt idx="150">
                  <c:v>66.208333333333272</c:v>
                </c:pt>
                <c:pt idx="151">
                  <c:v>66.258333333333269</c:v>
                </c:pt>
                <c:pt idx="152">
                  <c:v>66.291666666666714</c:v>
                </c:pt>
                <c:pt idx="153">
                  <c:v>66.333333333333286</c:v>
                </c:pt>
                <c:pt idx="154">
                  <c:v>66.374999999999986</c:v>
                </c:pt>
                <c:pt idx="155">
                  <c:v>66.408333333333331</c:v>
                </c:pt>
                <c:pt idx="156">
                  <c:v>66.441666666666706</c:v>
                </c:pt>
                <c:pt idx="157">
                  <c:v>66.466666666666683</c:v>
                </c:pt>
                <c:pt idx="158">
                  <c:v>66.5</c:v>
                </c:pt>
                <c:pt idx="159">
                  <c:v>66.533333333333331</c:v>
                </c:pt>
                <c:pt idx="160">
                  <c:v>66.550000000000011</c:v>
                </c:pt>
                <c:pt idx="161">
                  <c:v>66.575000000000003</c:v>
                </c:pt>
                <c:pt idx="162">
                  <c:v>66.566666666666677</c:v>
                </c:pt>
                <c:pt idx="163">
                  <c:v>66.566666666666677</c:v>
                </c:pt>
                <c:pt idx="164">
                  <c:v>66.566666666666663</c:v>
                </c:pt>
                <c:pt idx="165">
                  <c:v>66.566666666666663</c:v>
                </c:pt>
                <c:pt idx="166">
                  <c:v>66.558333333333238</c:v>
                </c:pt>
                <c:pt idx="167">
                  <c:v>66.5416666666667</c:v>
                </c:pt>
                <c:pt idx="168">
                  <c:v>66.533333333333289</c:v>
                </c:pt>
                <c:pt idx="169">
                  <c:v>66.483333333333292</c:v>
                </c:pt>
                <c:pt idx="170">
                  <c:v>66.441666666666734</c:v>
                </c:pt>
                <c:pt idx="171">
                  <c:v>66.408333333333289</c:v>
                </c:pt>
                <c:pt idx="172">
                  <c:v>66.391666666666666</c:v>
                </c:pt>
                <c:pt idx="173">
                  <c:v>66.358333333333263</c:v>
                </c:pt>
                <c:pt idx="174">
                  <c:v>66.341666666666683</c:v>
                </c:pt>
                <c:pt idx="175">
                  <c:v>66.308333333333266</c:v>
                </c:pt>
                <c:pt idx="176">
                  <c:v>66.266666666666694</c:v>
                </c:pt>
                <c:pt idx="177">
                  <c:v>66.250000000000014</c:v>
                </c:pt>
                <c:pt idx="178">
                  <c:v>66.225000000000009</c:v>
                </c:pt>
                <c:pt idx="179">
                  <c:v>66.2</c:v>
                </c:pt>
                <c:pt idx="180">
                  <c:v>66.166666666666671</c:v>
                </c:pt>
                <c:pt idx="181">
                  <c:v>66.174999999999983</c:v>
                </c:pt>
                <c:pt idx="182">
                  <c:v>66.174999999999983</c:v>
                </c:pt>
                <c:pt idx="183">
                  <c:v>66.183333333333238</c:v>
                </c:pt>
                <c:pt idx="184">
                  <c:v>66.191666666666663</c:v>
                </c:pt>
                <c:pt idx="185">
                  <c:v>66.225000000000009</c:v>
                </c:pt>
                <c:pt idx="186">
                  <c:v>66.266666666666666</c:v>
                </c:pt>
                <c:pt idx="187">
                  <c:v>66.316666666666677</c:v>
                </c:pt>
                <c:pt idx="188">
                  <c:v>66.366666666666674</c:v>
                </c:pt>
                <c:pt idx="189">
                  <c:v>66.391666666666694</c:v>
                </c:pt>
                <c:pt idx="190">
                  <c:v>66.40000000000002</c:v>
                </c:pt>
                <c:pt idx="191">
                  <c:v>66.416666666666714</c:v>
                </c:pt>
                <c:pt idx="192">
                  <c:v>66.441666666666706</c:v>
                </c:pt>
                <c:pt idx="193">
                  <c:v>66.433333333333323</c:v>
                </c:pt>
                <c:pt idx="194">
                  <c:v>66.433333333333323</c:v>
                </c:pt>
                <c:pt idx="195">
                  <c:v>66.416666666666714</c:v>
                </c:pt>
                <c:pt idx="196">
                  <c:v>66.383333333333297</c:v>
                </c:pt>
                <c:pt idx="197">
                  <c:v>66.366666666666674</c:v>
                </c:pt>
                <c:pt idx="198">
                  <c:v>66.350000000000009</c:v>
                </c:pt>
                <c:pt idx="199">
                  <c:v>66.325000000000003</c:v>
                </c:pt>
                <c:pt idx="200">
                  <c:v>66.308333333333238</c:v>
                </c:pt>
                <c:pt idx="201">
                  <c:v>66.283333333333289</c:v>
                </c:pt>
                <c:pt idx="202">
                  <c:v>66.2916666666667</c:v>
                </c:pt>
                <c:pt idx="203">
                  <c:v>66.2916666666667</c:v>
                </c:pt>
                <c:pt idx="204">
                  <c:v>66.3</c:v>
                </c:pt>
                <c:pt idx="205">
                  <c:v>66.333333333333286</c:v>
                </c:pt>
                <c:pt idx="206">
                  <c:v>66.36666666666666</c:v>
                </c:pt>
                <c:pt idx="207">
                  <c:v>66.391666666666666</c:v>
                </c:pt>
                <c:pt idx="208">
                  <c:v>66.425000000000011</c:v>
                </c:pt>
                <c:pt idx="209">
                  <c:v>66.441666666666734</c:v>
                </c:pt>
                <c:pt idx="210">
                  <c:v>66.433333333333323</c:v>
                </c:pt>
                <c:pt idx="211">
                  <c:v>66.433333333333323</c:v>
                </c:pt>
                <c:pt idx="212">
                  <c:v>66.45</c:v>
                </c:pt>
                <c:pt idx="213">
                  <c:v>66.483333333333292</c:v>
                </c:pt>
                <c:pt idx="214">
                  <c:v>66.516666666666666</c:v>
                </c:pt>
                <c:pt idx="215">
                  <c:v>66.550000000000011</c:v>
                </c:pt>
                <c:pt idx="216">
                  <c:v>66.575000000000003</c:v>
                </c:pt>
                <c:pt idx="217">
                  <c:v>66.591666666666725</c:v>
                </c:pt>
                <c:pt idx="218">
                  <c:v>66.608333333333263</c:v>
                </c:pt>
                <c:pt idx="219">
                  <c:v>66.624999999999986</c:v>
                </c:pt>
                <c:pt idx="220">
                  <c:v>66.658333333333246</c:v>
                </c:pt>
                <c:pt idx="221">
                  <c:v>66.649999999999991</c:v>
                </c:pt>
                <c:pt idx="222">
                  <c:v>66.658333333333246</c:v>
                </c:pt>
                <c:pt idx="223">
                  <c:v>66.674999999999983</c:v>
                </c:pt>
                <c:pt idx="224">
                  <c:v>66.674999999999983</c:v>
                </c:pt>
                <c:pt idx="225">
                  <c:v>66.674999999999983</c:v>
                </c:pt>
                <c:pt idx="226">
                  <c:v>66.666666666666671</c:v>
                </c:pt>
                <c:pt idx="227">
                  <c:v>66.649999999999991</c:v>
                </c:pt>
                <c:pt idx="228">
                  <c:v>66.624999999999986</c:v>
                </c:pt>
                <c:pt idx="229">
                  <c:v>66.591666666666683</c:v>
                </c:pt>
                <c:pt idx="230">
                  <c:v>66.575000000000003</c:v>
                </c:pt>
                <c:pt idx="231">
                  <c:v>66.566666666666677</c:v>
                </c:pt>
                <c:pt idx="232">
                  <c:v>66.55</c:v>
                </c:pt>
                <c:pt idx="233">
                  <c:v>66.566666666666677</c:v>
                </c:pt>
                <c:pt idx="234">
                  <c:v>66.5833333333333</c:v>
                </c:pt>
                <c:pt idx="235">
                  <c:v>66.608333333333263</c:v>
                </c:pt>
                <c:pt idx="236">
                  <c:v>66.616666666666703</c:v>
                </c:pt>
                <c:pt idx="237">
                  <c:v>66.641666666666666</c:v>
                </c:pt>
                <c:pt idx="238">
                  <c:v>66.674999999999983</c:v>
                </c:pt>
                <c:pt idx="239">
                  <c:v>66.716666666666683</c:v>
                </c:pt>
                <c:pt idx="240">
                  <c:v>66.766666666666666</c:v>
                </c:pt>
                <c:pt idx="241">
                  <c:v>66.816666666666663</c:v>
                </c:pt>
                <c:pt idx="242">
                  <c:v>66.841666666666683</c:v>
                </c:pt>
                <c:pt idx="243">
                  <c:v>66.883333333333297</c:v>
                </c:pt>
                <c:pt idx="244">
                  <c:v>66.916666666666714</c:v>
                </c:pt>
                <c:pt idx="245">
                  <c:v>66.95</c:v>
                </c:pt>
                <c:pt idx="246">
                  <c:v>66.983333333333292</c:v>
                </c:pt>
                <c:pt idx="247">
                  <c:v>67.008333333333297</c:v>
                </c:pt>
                <c:pt idx="248">
                  <c:v>67.050000000000011</c:v>
                </c:pt>
                <c:pt idx="249">
                  <c:v>67.066666666666677</c:v>
                </c:pt>
                <c:pt idx="250">
                  <c:v>67.075000000000003</c:v>
                </c:pt>
                <c:pt idx="251">
                  <c:v>67.091666666666725</c:v>
                </c:pt>
                <c:pt idx="252">
                  <c:v>67.108333333333277</c:v>
                </c:pt>
                <c:pt idx="253">
                  <c:v>67.116666666666674</c:v>
                </c:pt>
                <c:pt idx="254">
                  <c:v>67.133333333333297</c:v>
                </c:pt>
                <c:pt idx="255">
                  <c:v>67.133333333333297</c:v>
                </c:pt>
                <c:pt idx="256">
                  <c:v>67.124999999999986</c:v>
                </c:pt>
                <c:pt idx="257">
                  <c:v>67.116666666666674</c:v>
                </c:pt>
                <c:pt idx="258">
                  <c:v>67.108333333333263</c:v>
                </c:pt>
                <c:pt idx="259">
                  <c:v>67.091666666666683</c:v>
                </c:pt>
                <c:pt idx="260">
                  <c:v>67.075000000000003</c:v>
                </c:pt>
                <c:pt idx="261">
                  <c:v>67.0833333333333</c:v>
                </c:pt>
                <c:pt idx="262">
                  <c:v>67.091666666666725</c:v>
                </c:pt>
                <c:pt idx="263">
                  <c:v>67.0833333333333</c:v>
                </c:pt>
                <c:pt idx="264">
                  <c:v>67.0833333333333</c:v>
                </c:pt>
                <c:pt idx="265">
                  <c:v>67.091666666666725</c:v>
                </c:pt>
                <c:pt idx="266">
                  <c:v>67.100000000000009</c:v>
                </c:pt>
                <c:pt idx="267">
                  <c:v>67.091666666666725</c:v>
                </c:pt>
                <c:pt idx="268">
                  <c:v>67.100000000000009</c:v>
                </c:pt>
                <c:pt idx="269">
                  <c:v>67.108333333333263</c:v>
                </c:pt>
                <c:pt idx="270">
                  <c:v>67.116666666666674</c:v>
                </c:pt>
                <c:pt idx="271">
                  <c:v>67.124999999999986</c:v>
                </c:pt>
                <c:pt idx="272">
                  <c:v>67.124999999999986</c:v>
                </c:pt>
                <c:pt idx="273">
                  <c:v>67.108333333333263</c:v>
                </c:pt>
                <c:pt idx="274">
                  <c:v>67.091666666666683</c:v>
                </c:pt>
                <c:pt idx="275">
                  <c:v>67.091666666666725</c:v>
                </c:pt>
                <c:pt idx="276">
                  <c:v>67.0833333333333</c:v>
                </c:pt>
                <c:pt idx="277">
                  <c:v>67.091666666666683</c:v>
                </c:pt>
                <c:pt idx="278">
                  <c:v>67.099999999999994</c:v>
                </c:pt>
                <c:pt idx="279">
                  <c:v>67.124999999999986</c:v>
                </c:pt>
                <c:pt idx="280">
                  <c:v>67.141666666666666</c:v>
                </c:pt>
                <c:pt idx="281">
                  <c:v>67.141666666666666</c:v>
                </c:pt>
                <c:pt idx="282">
                  <c:v>67.141666666666666</c:v>
                </c:pt>
                <c:pt idx="283">
                  <c:v>67.124999999999986</c:v>
                </c:pt>
                <c:pt idx="284">
                  <c:v>67.11666666666666</c:v>
                </c:pt>
                <c:pt idx="285">
                  <c:v>67.108333333333263</c:v>
                </c:pt>
                <c:pt idx="286">
                  <c:v>67.091666666666683</c:v>
                </c:pt>
                <c:pt idx="287">
                  <c:v>67.075000000000003</c:v>
                </c:pt>
                <c:pt idx="288">
                  <c:v>67.066666666666663</c:v>
                </c:pt>
                <c:pt idx="289">
                  <c:v>67.058333333333238</c:v>
                </c:pt>
                <c:pt idx="290">
                  <c:v>67.0416666666667</c:v>
                </c:pt>
                <c:pt idx="291">
                  <c:v>67.033333333333331</c:v>
                </c:pt>
                <c:pt idx="292">
                  <c:v>67.000000000000014</c:v>
                </c:pt>
                <c:pt idx="293">
                  <c:v>66.966666666666725</c:v>
                </c:pt>
                <c:pt idx="294">
                  <c:v>66.933333333333323</c:v>
                </c:pt>
                <c:pt idx="295">
                  <c:v>66.924999999999997</c:v>
                </c:pt>
                <c:pt idx="296">
                  <c:v>66.891666666666666</c:v>
                </c:pt>
                <c:pt idx="297">
                  <c:v>66.883333333333297</c:v>
                </c:pt>
                <c:pt idx="298">
                  <c:v>66.874999999999986</c:v>
                </c:pt>
                <c:pt idx="299">
                  <c:v>66.858333333333263</c:v>
                </c:pt>
                <c:pt idx="300">
                  <c:v>66.833333333333286</c:v>
                </c:pt>
                <c:pt idx="301">
                  <c:v>66.774999999999991</c:v>
                </c:pt>
                <c:pt idx="302">
                  <c:v>66.750000000000014</c:v>
                </c:pt>
                <c:pt idx="303">
                  <c:v>66.7</c:v>
                </c:pt>
                <c:pt idx="304">
                  <c:v>66.683333333333266</c:v>
                </c:pt>
                <c:pt idx="305">
                  <c:v>66.683333333333266</c:v>
                </c:pt>
                <c:pt idx="306">
                  <c:v>66.674999999999983</c:v>
                </c:pt>
                <c:pt idx="307">
                  <c:v>66.649999999999991</c:v>
                </c:pt>
                <c:pt idx="308">
                  <c:v>66.658333333333275</c:v>
                </c:pt>
                <c:pt idx="309">
                  <c:v>66.649999999999991</c:v>
                </c:pt>
                <c:pt idx="310">
                  <c:v>66.641666666666666</c:v>
                </c:pt>
                <c:pt idx="311">
                  <c:v>66.616666666666674</c:v>
                </c:pt>
                <c:pt idx="312">
                  <c:v>66.583333333333286</c:v>
                </c:pt>
                <c:pt idx="313">
                  <c:v>66.575000000000003</c:v>
                </c:pt>
                <c:pt idx="314">
                  <c:v>66.5416666666667</c:v>
                </c:pt>
                <c:pt idx="315">
                  <c:v>66.516666666666666</c:v>
                </c:pt>
                <c:pt idx="316">
                  <c:v>66.491666666666688</c:v>
                </c:pt>
                <c:pt idx="317">
                  <c:v>66.466666666666683</c:v>
                </c:pt>
                <c:pt idx="318">
                  <c:v>66.458333333333286</c:v>
                </c:pt>
                <c:pt idx="319">
                  <c:v>66.433333333333309</c:v>
                </c:pt>
                <c:pt idx="320">
                  <c:v>66.391666666666666</c:v>
                </c:pt>
                <c:pt idx="321">
                  <c:v>66.341666666666725</c:v>
                </c:pt>
                <c:pt idx="322">
                  <c:v>66.300000000000011</c:v>
                </c:pt>
                <c:pt idx="323">
                  <c:v>66.274999999999991</c:v>
                </c:pt>
                <c:pt idx="324">
                  <c:v>66.241666666666717</c:v>
                </c:pt>
                <c:pt idx="325">
                  <c:v>66.216666666666683</c:v>
                </c:pt>
                <c:pt idx="326">
                  <c:v>66.183333333333266</c:v>
                </c:pt>
                <c:pt idx="327">
                  <c:v>66.158333333333275</c:v>
                </c:pt>
                <c:pt idx="328">
                  <c:v>66.116666666666674</c:v>
                </c:pt>
                <c:pt idx="329">
                  <c:v>66.083333333333286</c:v>
                </c:pt>
                <c:pt idx="330">
                  <c:v>66.05</c:v>
                </c:pt>
                <c:pt idx="331">
                  <c:v>66.041666666666714</c:v>
                </c:pt>
                <c:pt idx="332">
                  <c:v>66.033333333333289</c:v>
                </c:pt>
                <c:pt idx="333">
                  <c:v>66.008333333333297</c:v>
                </c:pt>
                <c:pt idx="334">
                  <c:v>65.991666666666717</c:v>
                </c:pt>
                <c:pt idx="335">
                  <c:v>65.983333333333292</c:v>
                </c:pt>
                <c:pt idx="336">
                  <c:v>65.983333333333292</c:v>
                </c:pt>
                <c:pt idx="337">
                  <c:v>65.958333333333286</c:v>
                </c:pt>
                <c:pt idx="338">
                  <c:v>65.95</c:v>
                </c:pt>
                <c:pt idx="339">
                  <c:v>65.941666666666706</c:v>
                </c:pt>
                <c:pt idx="340">
                  <c:v>65.958333333333286</c:v>
                </c:pt>
                <c:pt idx="341">
                  <c:v>65.966666666666683</c:v>
                </c:pt>
                <c:pt idx="342">
                  <c:v>65.966666666666683</c:v>
                </c:pt>
                <c:pt idx="343">
                  <c:v>65.966666666666725</c:v>
                </c:pt>
                <c:pt idx="344">
                  <c:v>65.983333333333348</c:v>
                </c:pt>
                <c:pt idx="345">
                  <c:v>66.008333333333297</c:v>
                </c:pt>
                <c:pt idx="346">
                  <c:v>66.024999999999991</c:v>
                </c:pt>
                <c:pt idx="347">
                  <c:v>66.024999999999991</c:v>
                </c:pt>
                <c:pt idx="348">
                  <c:v>66.033333333333331</c:v>
                </c:pt>
                <c:pt idx="349">
                  <c:v>66.05</c:v>
                </c:pt>
                <c:pt idx="350">
                  <c:v>66.066666666666663</c:v>
                </c:pt>
                <c:pt idx="351">
                  <c:v>66.091666666666683</c:v>
                </c:pt>
                <c:pt idx="352">
                  <c:v>66.091666666666725</c:v>
                </c:pt>
                <c:pt idx="353">
                  <c:v>66.091666666666725</c:v>
                </c:pt>
                <c:pt idx="354">
                  <c:v>66.100000000000009</c:v>
                </c:pt>
                <c:pt idx="355">
                  <c:v>66.100000000000009</c:v>
                </c:pt>
                <c:pt idx="356">
                  <c:v>66.100000000000009</c:v>
                </c:pt>
                <c:pt idx="357">
                  <c:v>66.100000000000009</c:v>
                </c:pt>
                <c:pt idx="358">
                  <c:v>66.108333333333277</c:v>
                </c:pt>
                <c:pt idx="359">
                  <c:v>66.133333333333297</c:v>
                </c:pt>
                <c:pt idx="360">
                  <c:v>66.166666666666671</c:v>
                </c:pt>
                <c:pt idx="361">
                  <c:v>66.2</c:v>
                </c:pt>
                <c:pt idx="362">
                  <c:v>66.216666666666683</c:v>
                </c:pt>
                <c:pt idx="363">
                  <c:v>66.216666666666683</c:v>
                </c:pt>
                <c:pt idx="364">
                  <c:v>66.2</c:v>
                </c:pt>
                <c:pt idx="365">
                  <c:v>66.191666666666663</c:v>
                </c:pt>
                <c:pt idx="366">
                  <c:v>66.174999999999983</c:v>
                </c:pt>
                <c:pt idx="367">
                  <c:v>66.166666666666671</c:v>
                </c:pt>
                <c:pt idx="368">
                  <c:v>66.133333333333269</c:v>
                </c:pt>
                <c:pt idx="369">
                  <c:v>66.124999999999986</c:v>
                </c:pt>
                <c:pt idx="370">
                  <c:v>66.091666666666683</c:v>
                </c:pt>
                <c:pt idx="371">
                  <c:v>66.066666666666663</c:v>
                </c:pt>
                <c:pt idx="372">
                  <c:v>66.033333333333289</c:v>
                </c:pt>
                <c:pt idx="373">
                  <c:v>66.016666666666666</c:v>
                </c:pt>
                <c:pt idx="374">
                  <c:v>65.991666666666717</c:v>
                </c:pt>
                <c:pt idx="375">
                  <c:v>65.983333333333292</c:v>
                </c:pt>
                <c:pt idx="376">
                  <c:v>65.983333333333292</c:v>
                </c:pt>
                <c:pt idx="377">
                  <c:v>65.991666666666717</c:v>
                </c:pt>
                <c:pt idx="378">
                  <c:v>66</c:v>
                </c:pt>
                <c:pt idx="379">
                  <c:v>66.008333333333297</c:v>
                </c:pt>
                <c:pt idx="380">
                  <c:v>66.033333333333331</c:v>
                </c:pt>
                <c:pt idx="381">
                  <c:v>66.033333333333331</c:v>
                </c:pt>
                <c:pt idx="382">
                  <c:v>66.05</c:v>
                </c:pt>
                <c:pt idx="383">
                  <c:v>66.041666666666714</c:v>
                </c:pt>
                <c:pt idx="384">
                  <c:v>66.024999999999991</c:v>
                </c:pt>
                <c:pt idx="385">
                  <c:v>65.983333333333292</c:v>
                </c:pt>
                <c:pt idx="386">
                  <c:v>65.966666666666683</c:v>
                </c:pt>
                <c:pt idx="387">
                  <c:v>65.924999999999997</c:v>
                </c:pt>
                <c:pt idx="388">
                  <c:v>65.908333333333289</c:v>
                </c:pt>
                <c:pt idx="389">
                  <c:v>65.874999999999986</c:v>
                </c:pt>
                <c:pt idx="390">
                  <c:v>65.841666666666725</c:v>
                </c:pt>
                <c:pt idx="391">
                  <c:v>65.791666666666714</c:v>
                </c:pt>
                <c:pt idx="392">
                  <c:v>65.733333333333292</c:v>
                </c:pt>
                <c:pt idx="393">
                  <c:v>65.658333333333246</c:v>
                </c:pt>
                <c:pt idx="394">
                  <c:v>65.575000000000003</c:v>
                </c:pt>
                <c:pt idx="395">
                  <c:v>65.5</c:v>
                </c:pt>
                <c:pt idx="396">
                  <c:v>65.400000000000006</c:v>
                </c:pt>
                <c:pt idx="397">
                  <c:v>65.325000000000003</c:v>
                </c:pt>
                <c:pt idx="398">
                  <c:v>65.25</c:v>
                </c:pt>
                <c:pt idx="399">
                  <c:v>65.191666666666663</c:v>
                </c:pt>
                <c:pt idx="400">
                  <c:v>65.149999999999991</c:v>
                </c:pt>
                <c:pt idx="401">
                  <c:v>65.083333333333286</c:v>
                </c:pt>
                <c:pt idx="402">
                  <c:v>64.991666666666717</c:v>
                </c:pt>
                <c:pt idx="403">
                  <c:v>64.916666666666714</c:v>
                </c:pt>
                <c:pt idx="404">
                  <c:v>64.858333333333263</c:v>
                </c:pt>
                <c:pt idx="405">
                  <c:v>64.816666666666677</c:v>
                </c:pt>
                <c:pt idx="406">
                  <c:v>64.766666666666666</c:v>
                </c:pt>
                <c:pt idx="407">
                  <c:v>64.733333333333292</c:v>
                </c:pt>
                <c:pt idx="408">
                  <c:v>64.7083333333333</c:v>
                </c:pt>
                <c:pt idx="409">
                  <c:v>64.658333333333246</c:v>
                </c:pt>
                <c:pt idx="410">
                  <c:v>64.600000000000009</c:v>
                </c:pt>
                <c:pt idx="411">
                  <c:v>64.541666666666714</c:v>
                </c:pt>
                <c:pt idx="412">
                  <c:v>64.4583333333333</c:v>
                </c:pt>
                <c:pt idx="413">
                  <c:v>64.40000000000002</c:v>
                </c:pt>
                <c:pt idx="414">
                  <c:v>64.350000000000009</c:v>
                </c:pt>
                <c:pt idx="415">
                  <c:v>64.300000000000011</c:v>
                </c:pt>
                <c:pt idx="416">
                  <c:v>64.25</c:v>
                </c:pt>
                <c:pt idx="417">
                  <c:v>64.216666666666683</c:v>
                </c:pt>
                <c:pt idx="418">
                  <c:v>64.191666666666663</c:v>
                </c:pt>
                <c:pt idx="419">
                  <c:v>64.149999999999991</c:v>
                </c:pt>
                <c:pt idx="420">
                  <c:v>64.124999999999986</c:v>
                </c:pt>
                <c:pt idx="421">
                  <c:v>64.0833333333333</c:v>
                </c:pt>
                <c:pt idx="422">
                  <c:v>64.058333333333266</c:v>
                </c:pt>
                <c:pt idx="423">
                  <c:v>64.024999999999991</c:v>
                </c:pt>
                <c:pt idx="424">
                  <c:v>63.983333333333327</c:v>
                </c:pt>
                <c:pt idx="425">
                  <c:v>63.95</c:v>
                </c:pt>
                <c:pt idx="426">
                  <c:v>63.93333333333333</c:v>
                </c:pt>
                <c:pt idx="427">
                  <c:v>63.908333333333331</c:v>
                </c:pt>
                <c:pt idx="428">
                  <c:v>63.858333333333327</c:v>
                </c:pt>
                <c:pt idx="429">
                  <c:v>63.808333333333351</c:v>
                </c:pt>
                <c:pt idx="430">
                  <c:v>63.775000000000013</c:v>
                </c:pt>
                <c:pt idx="431">
                  <c:v>63.733333333333356</c:v>
                </c:pt>
                <c:pt idx="432">
                  <c:v>63.70000000000001</c:v>
                </c:pt>
                <c:pt idx="433">
                  <c:v>63.691666666666627</c:v>
                </c:pt>
                <c:pt idx="434">
                  <c:v>63.658333333333353</c:v>
                </c:pt>
                <c:pt idx="435">
                  <c:v>63.61666666666661</c:v>
                </c:pt>
                <c:pt idx="436">
                  <c:v>63.591666666666612</c:v>
                </c:pt>
                <c:pt idx="437">
                  <c:v>63.558333333333351</c:v>
                </c:pt>
                <c:pt idx="438">
                  <c:v>63.533333333333331</c:v>
                </c:pt>
                <c:pt idx="439">
                  <c:v>63.508333333333333</c:v>
                </c:pt>
                <c:pt idx="440">
                  <c:v>63.483333333333341</c:v>
                </c:pt>
                <c:pt idx="441">
                  <c:v>63.45</c:v>
                </c:pt>
                <c:pt idx="442">
                  <c:v>63.375</c:v>
                </c:pt>
                <c:pt idx="443">
                  <c:v>63.325000000000003</c:v>
                </c:pt>
                <c:pt idx="444">
                  <c:v>63.258333333333333</c:v>
                </c:pt>
                <c:pt idx="445">
                  <c:v>63.208333333333336</c:v>
                </c:pt>
                <c:pt idx="446">
                  <c:v>63.166666666666615</c:v>
                </c:pt>
                <c:pt idx="447">
                  <c:v>63.158333333333353</c:v>
                </c:pt>
                <c:pt idx="448">
                  <c:v>63.108333333333334</c:v>
                </c:pt>
                <c:pt idx="449">
                  <c:v>63.058333333333351</c:v>
                </c:pt>
                <c:pt idx="450">
                  <c:v>63</c:v>
                </c:pt>
                <c:pt idx="451">
                  <c:v>62.958333333333321</c:v>
                </c:pt>
              </c:numCache>
            </c:numRef>
          </c:val>
        </c:ser>
        <c:marker val="1"/>
        <c:axId val="173437312"/>
        <c:axId val="173439232"/>
      </c:lineChart>
      <c:lineChart>
        <c:grouping val="standard"/>
        <c:ser>
          <c:idx val="0"/>
          <c:order val="0"/>
          <c:tx>
            <c:strRef>
              <c:f>Data!$G$16</c:f>
              <c:strCache>
                <c:ptCount val="1"/>
                <c:pt idx="0">
                  <c:v>NYC-UR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cat>
            <c:numRef>
              <c:f>Data!$F$17:$F$468</c:f>
              <c:numCache>
                <c:formatCode>mmm\-yy</c:formatCode>
                <c:ptCount val="452"/>
                <c:pt idx="0">
                  <c:v>28126</c:v>
                </c:pt>
                <c:pt idx="1">
                  <c:v>28157</c:v>
                </c:pt>
                <c:pt idx="2">
                  <c:v>28185</c:v>
                </c:pt>
                <c:pt idx="3">
                  <c:v>28216</c:v>
                </c:pt>
                <c:pt idx="4">
                  <c:v>28246</c:v>
                </c:pt>
                <c:pt idx="5">
                  <c:v>28277</c:v>
                </c:pt>
                <c:pt idx="6">
                  <c:v>28307</c:v>
                </c:pt>
                <c:pt idx="7">
                  <c:v>28338</c:v>
                </c:pt>
                <c:pt idx="8">
                  <c:v>28369</c:v>
                </c:pt>
                <c:pt idx="9">
                  <c:v>28399</c:v>
                </c:pt>
                <c:pt idx="10">
                  <c:v>28430</c:v>
                </c:pt>
                <c:pt idx="11">
                  <c:v>28460</c:v>
                </c:pt>
                <c:pt idx="12">
                  <c:v>28491</c:v>
                </c:pt>
                <c:pt idx="13">
                  <c:v>28522</c:v>
                </c:pt>
                <c:pt idx="14">
                  <c:v>28550</c:v>
                </c:pt>
                <c:pt idx="15">
                  <c:v>28581</c:v>
                </c:pt>
                <c:pt idx="16">
                  <c:v>28611</c:v>
                </c:pt>
                <c:pt idx="17">
                  <c:v>28642</c:v>
                </c:pt>
                <c:pt idx="18">
                  <c:v>28672</c:v>
                </c:pt>
                <c:pt idx="19">
                  <c:v>28703</c:v>
                </c:pt>
                <c:pt idx="20">
                  <c:v>28734</c:v>
                </c:pt>
                <c:pt idx="21">
                  <c:v>28764</c:v>
                </c:pt>
                <c:pt idx="22">
                  <c:v>28795</c:v>
                </c:pt>
                <c:pt idx="23">
                  <c:v>28825</c:v>
                </c:pt>
                <c:pt idx="24">
                  <c:v>28856</c:v>
                </c:pt>
                <c:pt idx="25">
                  <c:v>28887</c:v>
                </c:pt>
                <c:pt idx="26">
                  <c:v>28915</c:v>
                </c:pt>
                <c:pt idx="27">
                  <c:v>28946</c:v>
                </c:pt>
                <c:pt idx="28">
                  <c:v>28976</c:v>
                </c:pt>
                <c:pt idx="29">
                  <c:v>29007</c:v>
                </c:pt>
                <c:pt idx="30">
                  <c:v>29037</c:v>
                </c:pt>
                <c:pt idx="31">
                  <c:v>29068</c:v>
                </c:pt>
                <c:pt idx="32">
                  <c:v>29099</c:v>
                </c:pt>
                <c:pt idx="33">
                  <c:v>29129</c:v>
                </c:pt>
                <c:pt idx="34">
                  <c:v>29160</c:v>
                </c:pt>
                <c:pt idx="35">
                  <c:v>29190</c:v>
                </c:pt>
                <c:pt idx="36">
                  <c:v>29221</c:v>
                </c:pt>
                <c:pt idx="37">
                  <c:v>29252</c:v>
                </c:pt>
                <c:pt idx="38">
                  <c:v>29281</c:v>
                </c:pt>
                <c:pt idx="39">
                  <c:v>29312</c:v>
                </c:pt>
                <c:pt idx="40">
                  <c:v>29342</c:v>
                </c:pt>
                <c:pt idx="41">
                  <c:v>29373</c:v>
                </c:pt>
                <c:pt idx="42">
                  <c:v>29403</c:v>
                </c:pt>
                <c:pt idx="43">
                  <c:v>29434</c:v>
                </c:pt>
                <c:pt idx="44">
                  <c:v>29465</c:v>
                </c:pt>
                <c:pt idx="45">
                  <c:v>29495</c:v>
                </c:pt>
                <c:pt idx="46">
                  <c:v>29526</c:v>
                </c:pt>
                <c:pt idx="47">
                  <c:v>29556</c:v>
                </c:pt>
                <c:pt idx="48">
                  <c:v>29587</c:v>
                </c:pt>
                <c:pt idx="49">
                  <c:v>29618</c:v>
                </c:pt>
                <c:pt idx="50">
                  <c:v>29646</c:v>
                </c:pt>
                <c:pt idx="51">
                  <c:v>29677</c:v>
                </c:pt>
                <c:pt idx="52">
                  <c:v>29707</c:v>
                </c:pt>
                <c:pt idx="53">
                  <c:v>29738</c:v>
                </c:pt>
                <c:pt idx="54">
                  <c:v>29768</c:v>
                </c:pt>
                <c:pt idx="55">
                  <c:v>29799</c:v>
                </c:pt>
                <c:pt idx="56">
                  <c:v>29830</c:v>
                </c:pt>
                <c:pt idx="57">
                  <c:v>29860</c:v>
                </c:pt>
                <c:pt idx="58">
                  <c:v>29891</c:v>
                </c:pt>
                <c:pt idx="59">
                  <c:v>29921</c:v>
                </c:pt>
                <c:pt idx="60">
                  <c:v>29952</c:v>
                </c:pt>
                <c:pt idx="61">
                  <c:v>29983</c:v>
                </c:pt>
                <c:pt idx="62">
                  <c:v>30011</c:v>
                </c:pt>
                <c:pt idx="63">
                  <c:v>30042</c:v>
                </c:pt>
                <c:pt idx="64">
                  <c:v>30072</c:v>
                </c:pt>
                <c:pt idx="65">
                  <c:v>30103</c:v>
                </c:pt>
                <c:pt idx="66">
                  <c:v>30133</c:v>
                </c:pt>
                <c:pt idx="67">
                  <c:v>30164</c:v>
                </c:pt>
                <c:pt idx="68">
                  <c:v>30195</c:v>
                </c:pt>
                <c:pt idx="69">
                  <c:v>30225</c:v>
                </c:pt>
                <c:pt idx="70">
                  <c:v>30256</c:v>
                </c:pt>
                <c:pt idx="71">
                  <c:v>30286</c:v>
                </c:pt>
                <c:pt idx="72">
                  <c:v>30317</c:v>
                </c:pt>
                <c:pt idx="73">
                  <c:v>30348</c:v>
                </c:pt>
                <c:pt idx="74">
                  <c:v>30376</c:v>
                </c:pt>
                <c:pt idx="75">
                  <c:v>30407</c:v>
                </c:pt>
                <c:pt idx="76">
                  <c:v>30437</c:v>
                </c:pt>
                <c:pt idx="77">
                  <c:v>30468</c:v>
                </c:pt>
                <c:pt idx="78">
                  <c:v>30498</c:v>
                </c:pt>
                <c:pt idx="79">
                  <c:v>30529</c:v>
                </c:pt>
                <c:pt idx="80">
                  <c:v>30560</c:v>
                </c:pt>
                <c:pt idx="81">
                  <c:v>30590</c:v>
                </c:pt>
                <c:pt idx="82">
                  <c:v>30621</c:v>
                </c:pt>
                <c:pt idx="83">
                  <c:v>30651</c:v>
                </c:pt>
                <c:pt idx="84">
                  <c:v>30682</c:v>
                </c:pt>
                <c:pt idx="85">
                  <c:v>30713</c:v>
                </c:pt>
                <c:pt idx="86">
                  <c:v>30742</c:v>
                </c:pt>
                <c:pt idx="87">
                  <c:v>30773</c:v>
                </c:pt>
                <c:pt idx="88">
                  <c:v>30803</c:v>
                </c:pt>
                <c:pt idx="89">
                  <c:v>30834</c:v>
                </c:pt>
                <c:pt idx="90">
                  <c:v>30864</c:v>
                </c:pt>
                <c:pt idx="91">
                  <c:v>30895</c:v>
                </c:pt>
                <c:pt idx="92">
                  <c:v>30926</c:v>
                </c:pt>
                <c:pt idx="93">
                  <c:v>30956</c:v>
                </c:pt>
                <c:pt idx="94">
                  <c:v>30987</c:v>
                </c:pt>
                <c:pt idx="95">
                  <c:v>31017</c:v>
                </c:pt>
                <c:pt idx="96">
                  <c:v>31048</c:v>
                </c:pt>
                <c:pt idx="97">
                  <c:v>31079</c:v>
                </c:pt>
                <c:pt idx="98">
                  <c:v>31107</c:v>
                </c:pt>
                <c:pt idx="99">
                  <c:v>31138</c:v>
                </c:pt>
                <c:pt idx="100">
                  <c:v>31168</c:v>
                </c:pt>
                <c:pt idx="101">
                  <c:v>31199</c:v>
                </c:pt>
                <c:pt idx="102">
                  <c:v>31229</c:v>
                </c:pt>
                <c:pt idx="103">
                  <c:v>31260</c:v>
                </c:pt>
                <c:pt idx="104">
                  <c:v>31291</c:v>
                </c:pt>
                <c:pt idx="105">
                  <c:v>31321</c:v>
                </c:pt>
                <c:pt idx="106">
                  <c:v>31352</c:v>
                </c:pt>
                <c:pt idx="107">
                  <c:v>31382</c:v>
                </c:pt>
                <c:pt idx="108">
                  <c:v>31413</c:v>
                </c:pt>
                <c:pt idx="109">
                  <c:v>31444</c:v>
                </c:pt>
                <c:pt idx="110">
                  <c:v>31472</c:v>
                </c:pt>
                <c:pt idx="111">
                  <c:v>31503</c:v>
                </c:pt>
                <c:pt idx="112">
                  <c:v>31533</c:v>
                </c:pt>
                <c:pt idx="113">
                  <c:v>31564</c:v>
                </c:pt>
                <c:pt idx="114">
                  <c:v>31594</c:v>
                </c:pt>
                <c:pt idx="115">
                  <c:v>31625</c:v>
                </c:pt>
                <c:pt idx="116">
                  <c:v>31656</c:v>
                </c:pt>
                <c:pt idx="117">
                  <c:v>31686</c:v>
                </c:pt>
                <c:pt idx="118">
                  <c:v>31717</c:v>
                </c:pt>
                <c:pt idx="119">
                  <c:v>31747</c:v>
                </c:pt>
                <c:pt idx="120">
                  <c:v>31778</c:v>
                </c:pt>
                <c:pt idx="121">
                  <c:v>31809</c:v>
                </c:pt>
                <c:pt idx="122">
                  <c:v>31837</c:v>
                </c:pt>
                <c:pt idx="123">
                  <c:v>31868</c:v>
                </c:pt>
                <c:pt idx="124">
                  <c:v>31898</c:v>
                </c:pt>
                <c:pt idx="125">
                  <c:v>31929</c:v>
                </c:pt>
                <c:pt idx="126">
                  <c:v>31959</c:v>
                </c:pt>
                <c:pt idx="127">
                  <c:v>31990</c:v>
                </c:pt>
                <c:pt idx="128">
                  <c:v>32021</c:v>
                </c:pt>
                <c:pt idx="129">
                  <c:v>32051</c:v>
                </c:pt>
                <c:pt idx="130">
                  <c:v>32082</c:v>
                </c:pt>
                <c:pt idx="131">
                  <c:v>32112</c:v>
                </c:pt>
                <c:pt idx="132">
                  <c:v>32143</c:v>
                </c:pt>
                <c:pt idx="133">
                  <c:v>32174</c:v>
                </c:pt>
                <c:pt idx="134">
                  <c:v>32203</c:v>
                </c:pt>
                <c:pt idx="135">
                  <c:v>32234</c:v>
                </c:pt>
                <c:pt idx="136">
                  <c:v>32264</c:v>
                </c:pt>
                <c:pt idx="137">
                  <c:v>32295</c:v>
                </c:pt>
                <c:pt idx="138">
                  <c:v>32325</c:v>
                </c:pt>
                <c:pt idx="139">
                  <c:v>32356</c:v>
                </c:pt>
                <c:pt idx="140">
                  <c:v>32387</c:v>
                </c:pt>
                <c:pt idx="141">
                  <c:v>32417</c:v>
                </c:pt>
                <c:pt idx="142">
                  <c:v>32448</c:v>
                </c:pt>
                <c:pt idx="143">
                  <c:v>32478</c:v>
                </c:pt>
                <c:pt idx="144">
                  <c:v>32509</c:v>
                </c:pt>
                <c:pt idx="145">
                  <c:v>32540</c:v>
                </c:pt>
                <c:pt idx="146">
                  <c:v>32568</c:v>
                </c:pt>
                <c:pt idx="147">
                  <c:v>32599</c:v>
                </c:pt>
                <c:pt idx="148">
                  <c:v>32629</c:v>
                </c:pt>
                <c:pt idx="149">
                  <c:v>32660</c:v>
                </c:pt>
                <c:pt idx="150">
                  <c:v>32690</c:v>
                </c:pt>
                <c:pt idx="151">
                  <c:v>32721</c:v>
                </c:pt>
                <c:pt idx="152">
                  <c:v>32752</c:v>
                </c:pt>
                <c:pt idx="153">
                  <c:v>32782</c:v>
                </c:pt>
                <c:pt idx="154">
                  <c:v>32813</c:v>
                </c:pt>
                <c:pt idx="155">
                  <c:v>32843</c:v>
                </c:pt>
                <c:pt idx="156">
                  <c:v>32874</c:v>
                </c:pt>
                <c:pt idx="157">
                  <c:v>32905</c:v>
                </c:pt>
                <c:pt idx="158">
                  <c:v>32933</c:v>
                </c:pt>
                <c:pt idx="159">
                  <c:v>32964</c:v>
                </c:pt>
                <c:pt idx="160">
                  <c:v>32994</c:v>
                </c:pt>
                <c:pt idx="161">
                  <c:v>33025</c:v>
                </c:pt>
                <c:pt idx="162">
                  <c:v>33055</c:v>
                </c:pt>
                <c:pt idx="163">
                  <c:v>33086</c:v>
                </c:pt>
                <c:pt idx="164">
                  <c:v>33117</c:v>
                </c:pt>
                <c:pt idx="165">
                  <c:v>33147</c:v>
                </c:pt>
                <c:pt idx="166">
                  <c:v>33178</c:v>
                </c:pt>
                <c:pt idx="167">
                  <c:v>33208</c:v>
                </c:pt>
                <c:pt idx="168">
                  <c:v>33239</c:v>
                </c:pt>
                <c:pt idx="169">
                  <c:v>33270</c:v>
                </c:pt>
                <c:pt idx="170">
                  <c:v>33298</c:v>
                </c:pt>
                <c:pt idx="171">
                  <c:v>33329</c:v>
                </c:pt>
                <c:pt idx="172">
                  <c:v>33359</c:v>
                </c:pt>
                <c:pt idx="173">
                  <c:v>33390</c:v>
                </c:pt>
                <c:pt idx="174">
                  <c:v>33420</c:v>
                </c:pt>
                <c:pt idx="175">
                  <c:v>33451</c:v>
                </c:pt>
                <c:pt idx="176">
                  <c:v>33482</c:v>
                </c:pt>
                <c:pt idx="177">
                  <c:v>33512</c:v>
                </c:pt>
                <c:pt idx="178">
                  <c:v>33543</c:v>
                </c:pt>
                <c:pt idx="179">
                  <c:v>33573</c:v>
                </c:pt>
                <c:pt idx="180">
                  <c:v>33604</c:v>
                </c:pt>
                <c:pt idx="181">
                  <c:v>33635</c:v>
                </c:pt>
                <c:pt idx="182">
                  <c:v>33664</c:v>
                </c:pt>
                <c:pt idx="183">
                  <c:v>33695</c:v>
                </c:pt>
                <c:pt idx="184">
                  <c:v>33725</c:v>
                </c:pt>
                <c:pt idx="185">
                  <c:v>33756</c:v>
                </c:pt>
                <c:pt idx="186">
                  <c:v>33786</c:v>
                </c:pt>
                <c:pt idx="187">
                  <c:v>33817</c:v>
                </c:pt>
                <c:pt idx="188">
                  <c:v>33848</c:v>
                </c:pt>
                <c:pt idx="189">
                  <c:v>33878</c:v>
                </c:pt>
                <c:pt idx="190">
                  <c:v>33909</c:v>
                </c:pt>
                <c:pt idx="191">
                  <c:v>33939</c:v>
                </c:pt>
                <c:pt idx="192">
                  <c:v>33970</c:v>
                </c:pt>
                <c:pt idx="193">
                  <c:v>34001</c:v>
                </c:pt>
                <c:pt idx="194">
                  <c:v>34029</c:v>
                </c:pt>
                <c:pt idx="195">
                  <c:v>34060</c:v>
                </c:pt>
                <c:pt idx="196">
                  <c:v>34090</c:v>
                </c:pt>
                <c:pt idx="197">
                  <c:v>34121</c:v>
                </c:pt>
                <c:pt idx="198">
                  <c:v>34151</c:v>
                </c:pt>
                <c:pt idx="199">
                  <c:v>34182</c:v>
                </c:pt>
                <c:pt idx="200">
                  <c:v>34213</c:v>
                </c:pt>
                <c:pt idx="201">
                  <c:v>34243</c:v>
                </c:pt>
                <c:pt idx="202">
                  <c:v>34274</c:v>
                </c:pt>
                <c:pt idx="203">
                  <c:v>34304</c:v>
                </c:pt>
                <c:pt idx="204">
                  <c:v>34335</c:v>
                </c:pt>
                <c:pt idx="205">
                  <c:v>34366</c:v>
                </c:pt>
                <c:pt idx="206">
                  <c:v>34394</c:v>
                </c:pt>
                <c:pt idx="207">
                  <c:v>34425</c:v>
                </c:pt>
                <c:pt idx="208">
                  <c:v>34455</c:v>
                </c:pt>
                <c:pt idx="209">
                  <c:v>34486</c:v>
                </c:pt>
                <c:pt idx="210">
                  <c:v>34516</c:v>
                </c:pt>
                <c:pt idx="211">
                  <c:v>34547</c:v>
                </c:pt>
                <c:pt idx="212">
                  <c:v>34578</c:v>
                </c:pt>
                <c:pt idx="213">
                  <c:v>34608</c:v>
                </c:pt>
                <c:pt idx="214">
                  <c:v>34639</c:v>
                </c:pt>
                <c:pt idx="215">
                  <c:v>34669</c:v>
                </c:pt>
                <c:pt idx="216">
                  <c:v>34700</c:v>
                </c:pt>
                <c:pt idx="217">
                  <c:v>34731</c:v>
                </c:pt>
                <c:pt idx="218">
                  <c:v>34759</c:v>
                </c:pt>
                <c:pt idx="219">
                  <c:v>34790</c:v>
                </c:pt>
                <c:pt idx="220">
                  <c:v>34820</c:v>
                </c:pt>
                <c:pt idx="221">
                  <c:v>34851</c:v>
                </c:pt>
                <c:pt idx="222">
                  <c:v>34881</c:v>
                </c:pt>
                <c:pt idx="223">
                  <c:v>34912</c:v>
                </c:pt>
                <c:pt idx="224">
                  <c:v>34943</c:v>
                </c:pt>
                <c:pt idx="225">
                  <c:v>34973</c:v>
                </c:pt>
                <c:pt idx="226">
                  <c:v>35004</c:v>
                </c:pt>
                <c:pt idx="227">
                  <c:v>35034</c:v>
                </c:pt>
                <c:pt idx="228">
                  <c:v>35065</c:v>
                </c:pt>
                <c:pt idx="229">
                  <c:v>35096</c:v>
                </c:pt>
                <c:pt idx="230">
                  <c:v>35125</c:v>
                </c:pt>
                <c:pt idx="231">
                  <c:v>35156</c:v>
                </c:pt>
                <c:pt idx="232">
                  <c:v>35186</c:v>
                </c:pt>
                <c:pt idx="233">
                  <c:v>35217</c:v>
                </c:pt>
                <c:pt idx="234">
                  <c:v>35247</c:v>
                </c:pt>
                <c:pt idx="235">
                  <c:v>35278</c:v>
                </c:pt>
                <c:pt idx="236">
                  <c:v>35309</c:v>
                </c:pt>
                <c:pt idx="237">
                  <c:v>35339</c:v>
                </c:pt>
                <c:pt idx="238">
                  <c:v>35370</c:v>
                </c:pt>
                <c:pt idx="239">
                  <c:v>35400</c:v>
                </c:pt>
                <c:pt idx="240">
                  <c:v>35431</c:v>
                </c:pt>
                <c:pt idx="241">
                  <c:v>35462</c:v>
                </c:pt>
                <c:pt idx="242">
                  <c:v>35490</c:v>
                </c:pt>
                <c:pt idx="243">
                  <c:v>35521</c:v>
                </c:pt>
                <c:pt idx="244">
                  <c:v>35551</c:v>
                </c:pt>
                <c:pt idx="245">
                  <c:v>35582</c:v>
                </c:pt>
                <c:pt idx="246">
                  <c:v>35612</c:v>
                </c:pt>
                <c:pt idx="247">
                  <c:v>35643</c:v>
                </c:pt>
                <c:pt idx="248">
                  <c:v>35674</c:v>
                </c:pt>
                <c:pt idx="249">
                  <c:v>35704</c:v>
                </c:pt>
                <c:pt idx="250">
                  <c:v>35735</c:v>
                </c:pt>
                <c:pt idx="251">
                  <c:v>35765</c:v>
                </c:pt>
                <c:pt idx="252">
                  <c:v>35796</c:v>
                </c:pt>
                <c:pt idx="253">
                  <c:v>35827</c:v>
                </c:pt>
                <c:pt idx="254">
                  <c:v>35855</c:v>
                </c:pt>
                <c:pt idx="255">
                  <c:v>35886</c:v>
                </c:pt>
                <c:pt idx="256">
                  <c:v>35916</c:v>
                </c:pt>
                <c:pt idx="257">
                  <c:v>35947</c:v>
                </c:pt>
                <c:pt idx="258">
                  <c:v>35977</c:v>
                </c:pt>
                <c:pt idx="259">
                  <c:v>36008</c:v>
                </c:pt>
                <c:pt idx="260">
                  <c:v>36039</c:v>
                </c:pt>
                <c:pt idx="261">
                  <c:v>36069</c:v>
                </c:pt>
                <c:pt idx="262">
                  <c:v>36100</c:v>
                </c:pt>
                <c:pt idx="263">
                  <c:v>36130</c:v>
                </c:pt>
                <c:pt idx="264">
                  <c:v>36161</c:v>
                </c:pt>
                <c:pt idx="265">
                  <c:v>36192</c:v>
                </c:pt>
                <c:pt idx="266">
                  <c:v>36220</c:v>
                </c:pt>
                <c:pt idx="267">
                  <c:v>36251</c:v>
                </c:pt>
                <c:pt idx="268">
                  <c:v>36281</c:v>
                </c:pt>
                <c:pt idx="269">
                  <c:v>36312</c:v>
                </c:pt>
                <c:pt idx="270">
                  <c:v>36342</c:v>
                </c:pt>
                <c:pt idx="271">
                  <c:v>36373</c:v>
                </c:pt>
                <c:pt idx="272">
                  <c:v>36404</c:v>
                </c:pt>
                <c:pt idx="273">
                  <c:v>36434</c:v>
                </c:pt>
                <c:pt idx="274">
                  <c:v>36465</c:v>
                </c:pt>
                <c:pt idx="275">
                  <c:v>36495</c:v>
                </c:pt>
                <c:pt idx="276">
                  <c:v>36526</c:v>
                </c:pt>
                <c:pt idx="277">
                  <c:v>36557</c:v>
                </c:pt>
                <c:pt idx="278">
                  <c:v>36586</c:v>
                </c:pt>
                <c:pt idx="279">
                  <c:v>36617</c:v>
                </c:pt>
                <c:pt idx="280">
                  <c:v>36647</c:v>
                </c:pt>
                <c:pt idx="281">
                  <c:v>36678</c:v>
                </c:pt>
                <c:pt idx="282">
                  <c:v>36708</c:v>
                </c:pt>
                <c:pt idx="283">
                  <c:v>36739</c:v>
                </c:pt>
                <c:pt idx="284">
                  <c:v>36770</c:v>
                </c:pt>
                <c:pt idx="285">
                  <c:v>36800</c:v>
                </c:pt>
                <c:pt idx="286">
                  <c:v>36831</c:v>
                </c:pt>
                <c:pt idx="287">
                  <c:v>36861</c:v>
                </c:pt>
                <c:pt idx="288">
                  <c:v>36892</c:v>
                </c:pt>
                <c:pt idx="289">
                  <c:v>36923</c:v>
                </c:pt>
                <c:pt idx="290">
                  <c:v>36951</c:v>
                </c:pt>
                <c:pt idx="291">
                  <c:v>36982</c:v>
                </c:pt>
                <c:pt idx="292">
                  <c:v>37012</c:v>
                </c:pt>
                <c:pt idx="293">
                  <c:v>37043</c:v>
                </c:pt>
                <c:pt idx="294">
                  <c:v>37073</c:v>
                </c:pt>
                <c:pt idx="295">
                  <c:v>37104</c:v>
                </c:pt>
                <c:pt idx="296">
                  <c:v>37135</c:v>
                </c:pt>
                <c:pt idx="297">
                  <c:v>37165</c:v>
                </c:pt>
                <c:pt idx="298">
                  <c:v>37196</c:v>
                </c:pt>
                <c:pt idx="299">
                  <c:v>37226</c:v>
                </c:pt>
                <c:pt idx="300">
                  <c:v>37257</c:v>
                </c:pt>
                <c:pt idx="301">
                  <c:v>37288</c:v>
                </c:pt>
                <c:pt idx="302">
                  <c:v>37316</c:v>
                </c:pt>
                <c:pt idx="303">
                  <c:v>37347</c:v>
                </c:pt>
                <c:pt idx="304">
                  <c:v>37377</c:v>
                </c:pt>
                <c:pt idx="305">
                  <c:v>37408</c:v>
                </c:pt>
                <c:pt idx="306">
                  <c:v>37438</c:v>
                </c:pt>
                <c:pt idx="307">
                  <c:v>37469</c:v>
                </c:pt>
                <c:pt idx="308">
                  <c:v>37500</c:v>
                </c:pt>
                <c:pt idx="309">
                  <c:v>37530</c:v>
                </c:pt>
                <c:pt idx="310">
                  <c:v>37561</c:v>
                </c:pt>
                <c:pt idx="311">
                  <c:v>37591</c:v>
                </c:pt>
                <c:pt idx="312">
                  <c:v>37622</c:v>
                </c:pt>
                <c:pt idx="313">
                  <c:v>37653</c:v>
                </c:pt>
                <c:pt idx="314">
                  <c:v>37681</c:v>
                </c:pt>
                <c:pt idx="315">
                  <c:v>37712</c:v>
                </c:pt>
                <c:pt idx="316">
                  <c:v>37742</c:v>
                </c:pt>
                <c:pt idx="317">
                  <c:v>37773</c:v>
                </c:pt>
                <c:pt idx="318">
                  <c:v>37803</c:v>
                </c:pt>
                <c:pt idx="319">
                  <c:v>37834</c:v>
                </c:pt>
                <c:pt idx="320">
                  <c:v>37865</c:v>
                </c:pt>
                <c:pt idx="321">
                  <c:v>37895</c:v>
                </c:pt>
                <c:pt idx="322">
                  <c:v>37926</c:v>
                </c:pt>
                <c:pt idx="323">
                  <c:v>37956</c:v>
                </c:pt>
                <c:pt idx="324">
                  <c:v>37987</c:v>
                </c:pt>
                <c:pt idx="325">
                  <c:v>38018</c:v>
                </c:pt>
                <c:pt idx="326">
                  <c:v>38047</c:v>
                </c:pt>
                <c:pt idx="327">
                  <c:v>38078</c:v>
                </c:pt>
                <c:pt idx="328">
                  <c:v>38108</c:v>
                </c:pt>
                <c:pt idx="329">
                  <c:v>38139</c:v>
                </c:pt>
                <c:pt idx="330">
                  <c:v>38169</c:v>
                </c:pt>
                <c:pt idx="331">
                  <c:v>38200</c:v>
                </c:pt>
                <c:pt idx="332">
                  <c:v>38231</c:v>
                </c:pt>
                <c:pt idx="333">
                  <c:v>38261</c:v>
                </c:pt>
                <c:pt idx="334">
                  <c:v>38292</c:v>
                </c:pt>
                <c:pt idx="335">
                  <c:v>38322</c:v>
                </c:pt>
                <c:pt idx="336">
                  <c:v>38353</c:v>
                </c:pt>
                <c:pt idx="337">
                  <c:v>38384</c:v>
                </c:pt>
                <c:pt idx="338">
                  <c:v>38412</c:v>
                </c:pt>
                <c:pt idx="339">
                  <c:v>38443</c:v>
                </c:pt>
                <c:pt idx="340">
                  <c:v>38473</c:v>
                </c:pt>
                <c:pt idx="341">
                  <c:v>38504</c:v>
                </c:pt>
                <c:pt idx="342">
                  <c:v>38534</c:v>
                </c:pt>
                <c:pt idx="343">
                  <c:v>38565</c:v>
                </c:pt>
                <c:pt idx="344">
                  <c:v>38596</c:v>
                </c:pt>
                <c:pt idx="345">
                  <c:v>38626</c:v>
                </c:pt>
                <c:pt idx="346">
                  <c:v>38657</c:v>
                </c:pt>
                <c:pt idx="347">
                  <c:v>38687</c:v>
                </c:pt>
                <c:pt idx="348">
                  <c:v>38718</c:v>
                </c:pt>
                <c:pt idx="349">
                  <c:v>38749</c:v>
                </c:pt>
                <c:pt idx="350">
                  <c:v>38777</c:v>
                </c:pt>
                <c:pt idx="351">
                  <c:v>38808</c:v>
                </c:pt>
                <c:pt idx="352">
                  <c:v>38838</c:v>
                </c:pt>
                <c:pt idx="353">
                  <c:v>38869</c:v>
                </c:pt>
                <c:pt idx="354">
                  <c:v>38899</c:v>
                </c:pt>
                <c:pt idx="355">
                  <c:v>38930</c:v>
                </c:pt>
                <c:pt idx="356">
                  <c:v>38961</c:v>
                </c:pt>
                <c:pt idx="357">
                  <c:v>38991</c:v>
                </c:pt>
                <c:pt idx="358">
                  <c:v>39022</c:v>
                </c:pt>
                <c:pt idx="359">
                  <c:v>39052</c:v>
                </c:pt>
                <c:pt idx="360">
                  <c:v>39083</c:v>
                </c:pt>
                <c:pt idx="361">
                  <c:v>39114</c:v>
                </c:pt>
                <c:pt idx="362">
                  <c:v>39142</c:v>
                </c:pt>
                <c:pt idx="363">
                  <c:v>39173</c:v>
                </c:pt>
                <c:pt idx="364">
                  <c:v>39203</c:v>
                </c:pt>
                <c:pt idx="365">
                  <c:v>39234</c:v>
                </c:pt>
                <c:pt idx="366">
                  <c:v>39264</c:v>
                </c:pt>
                <c:pt idx="367">
                  <c:v>39295</c:v>
                </c:pt>
                <c:pt idx="368">
                  <c:v>39326</c:v>
                </c:pt>
                <c:pt idx="369">
                  <c:v>39356</c:v>
                </c:pt>
                <c:pt idx="370">
                  <c:v>39387</c:v>
                </c:pt>
                <c:pt idx="371">
                  <c:v>39417</c:v>
                </c:pt>
                <c:pt idx="372">
                  <c:v>39448</c:v>
                </c:pt>
                <c:pt idx="373">
                  <c:v>39479</c:v>
                </c:pt>
                <c:pt idx="374">
                  <c:v>39508</c:v>
                </c:pt>
                <c:pt idx="375">
                  <c:v>39539</c:v>
                </c:pt>
                <c:pt idx="376">
                  <c:v>39569</c:v>
                </c:pt>
                <c:pt idx="377">
                  <c:v>39600</c:v>
                </c:pt>
                <c:pt idx="378">
                  <c:v>39630</c:v>
                </c:pt>
                <c:pt idx="379">
                  <c:v>39661</c:v>
                </c:pt>
                <c:pt idx="380">
                  <c:v>39692</c:v>
                </c:pt>
                <c:pt idx="381">
                  <c:v>39722</c:v>
                </c:pt>
                <c:pt idx="382">
                  <c:v>39753</c:v>
                </c:pt>
                <c:pt idx="383">
                  <c:v>39783</c:v>
                </c:pt>
                <c:pt idx="384">
                  <c:v>39814</c:v>
                </c:pt>
                <c:pt idx="385">
                  <c:v>39845</c:v>
                </c:pt>
                <c:pt idx="386">
                  <c:v>39873</c:v>
                </c:pt>
                <c:pt idx="387">
                  <c:v>39904</c:v>
                </c:pt>
                <c:pt idx="388">
                  <c:v>39934</c:v>
                </c:pt>
                <c:pt idx="389">
                  <c:v>39965</c:v>
                </c:pt>
                <c:pt idx="390">
                  <c:v>39995</c:v>
                </c:pt>
                <c:pt idx="391">
                  <c:v>40026</c:v>
                </c:pt>
                <c:pt idx="392">
                  <c:v>40057</c:v>
                </c:pt>
                <c:pt idx="393">
                  <c:v>40087</c:v>
                </c:pt>
                <c:pt idx="394">
                  <c:v>40118</c:v>
                </c:pt>
                <c:pt idx="395">
                  <c:v>40148</c:v>
                </c:pt>
                <c:pt idx="396">
                  <c:v>40179</c:v>
                </c:pt>
                <c:pt idx="397">
                  <c:v>40210</c:v>
                </c:pt>
                <c:pt idx="398">
                  <c:v>40238</c:v>
                </c:pt>
                <c:pt idx="399">
                  <c:v>40269</c:v>
                </c:pt>
                <c:pt idx="400">
                  <c:v>40299</c:v>
                </c:pt>
                <c:pt idx="401">
                  <c:v>40330</c:v>
                </c:pt>
                <c:pt idx="402">
                  <c:v>40360</c:v>
                </c:pt>
                <c:pt idx="403">
                  <c:v>40391</c:v>
                </c:pt>
                <c:pt idx="404">
                  <c:v>40422</c:v>
                </c:pt>
                <c:pt idx="405">
                  <c:v>40452</c:v>
                </c:pt>
                <c:pt idx="406">
                  <c:v>40483</c:v>
                </c:pt>
                <c:pt idx="407">
                  <c:v>40513</c:v>
                </c:pt>
                <c:pt idx="408">
                  <c:v>40544</c:v>
                </c:pt>
                <c:pt idx="409">
                  <c:v>40575</c:v>
                </c:pt>
                <c:pt idx="410">
                  <c:v>40603</c:v>
                </c:pt>
                <c:pt idx="411">
                  <c:v>40634</c:v>
                </c:pt>
                <c:pt idx="412">
                  <c:v>40664</c:v>
                </c:pt>
                <c:pt idx="413">
                  <c:v>40695</c:v>
                </c:pt>
                <c:pt idx="414">
                  <c:v>40725</c:v>
                </c:pt>
                <c:pt idx="415">
                  <c:v>40756</c:v>
                </c:pt>
                <c:pt idx="416">
                  <c:v>40787</c:v>
                </c:pt>
                <c:pt idx="417">
                  <c:v>40817</c:v>
                </c:pt>
                <c:pt idx="418">
                  <c:v>40848</c:v>
                </c:pt>
                <c:pt idx="419">
                  <c:v>40878</c:v>
                </c:pt>
                <c:pt idx="420">
                  <c:v>40909</c:v>
                </c:pt>
                <c:pt idx="421">
                  <c:v>40940</c:v>
                </c:pt>
                <c:pt idx="422">
                  <c:v>40969</c:v>
                </c:pt>
                <c:pt idx="423">
                  <c:v>41000</c:v>
                </c:pt>
                <c:pt idx="424">
                  <c:v>41030</c:v>
                </c:pt>
                <c:pt idx="425">
                  <c:v>41061</c:v>
                </c:pt>
                <c:pt idx="426">
                  <c:v>41091</c:v>
                </c:pt>
                <c:pt idx="427">
                  <c:v>41122</c:v>
                </c:pt>
                <c:pt idx="428">
                  <c:v>41153</c:v>
                </c:pt>
                <c:pt idx="429">
                  <c:v>41183</c:v>
                </c:pt>
                <c:pt idx="430">
                  <c:v>41214</c:v>
                </c:pt>
                <c:pt idx="431">
                  <c:v>41244</c:v>
                </c:pt>
                <c:pt idx="432">
                  <c:v>41275</c:v>
                </c:pt>
                <c:pt idx="433">
                  <c:v>41306</c:v>
                </c:pt>
                <c:pt idx="434">
                  <c:v>41334</c:v>
                </c:pt>
                <c:pt idx="435">
                  <c:v>41365</c:v>
                </c:pt>
                <c:pt idx="436">
                  <c:v>41395</c:v>
                </c:pt>
                <c:pt idx="437">
                  <c:v>41426</c:v>
                </c:pt>
                <c:pt idx="438">
                  <c:v>41456</c:v>
                </c:pt>
                <c:pt idx="439">
                  <c:v>41487</c:v>
                </c:pt>
                <c:pt idx="440">
                  <c:v>41518</c:v>
                </c:pt>
                <c:pt idx="441">
                  <c:v>41548</c:v>
                </c:pt>
                <c:pt idx="442">
                  <c:v>41579</c:v>
                </c:pt>
                <c:pt idx="443">
                  <c:v>41609</c:v>
                </c:pt>
                <c:pt idx="444">
                  <c:v>41640</c:v>
                </c:pt>
                <c:pt idx="445">
                  <c:v>41671</c:v>
                </c:pt>
                <c:pt idx="446">
                  <c:v>41699</c:v>
                </c:pt>
                <c:pt idx="447">
                  <c:v>41730</c:v>
                </c:pt>
                <c:pt idx="448">
                  <c:v>41760</c:v>
                </c:pt>
                <c:pt idx="449">
                  <c:v>41791</c:v>
                </c:pt>
                <c:pt idx="450">
                  <c:v>41821</c:v>
                </c:pt>
                <c:pt idx="451">
                  <c:v>41852</c:v>
                </c:pt>
              </c:numCache>
            </c:numRef>
          </c:cat>
          <c:val>
            <c:numRef>
              <c:f>Data!$G$17:$G$468</c:f>
              <c:numCache>
                <c:formatCode>#,##0.0</c:formatCode>
                <c:ptCount val="452"/>
                <c:pt idx="0">
                  <c:v>11.141666666666669</c:v>
                </c:pt>
                <c:pt idx="1">
                  <c:v>11.125</c:v>
                </c:pt>
                <c:pt idx="2">
                  <c:v>11.075000000000003</c:v>
                </c:pt>
                <c:pt idx="3">
                  <c:v>11.066666666666666</c:v>
                </c:pt>
                <c:pt idx="4">
                  <c:v>10.983333333333333</c:v>
                </c:pt>
                <c:pt idx="5">
                  <c:v>10.883333333333333</c:v>
                </c:pt>
                <c:pt idx="6">
                  <c:v>10.78333333333333</c:v>
                </c:pt>
                <c:pt idx="7">
                  <c:v>10.641666666666669</c:v>
                </c:pt>
                <c:pt idx="8">
                  <c:v>10.55</c:v>
                </c:pt>
                <c:pt idx="9">
                  <c:v>10.491666666666672</c:v>
                </c:pt>
                <c:pt idx="10">
                  <c:v>10.416666666666673</c:v>
                </c:pt>
                <c:pt idx="11">
                  <c:v>10.34166666666667</c:v>
                </c:pt>
                <c:pt idx="12">
                  <c:v>10.208333333333327</c:v>
                </c:pt>
                <c:pt idx="13">
                  <c:v>10.116666666666672</c:v>
                </c:pt>
                <c:pt idx="14">
                  <c:v>10.016666666666673</c:v>
                </c:pt>
                <c:pt idx="15">
                  <c:v>9.9083333333333332</c:v>
                </c:pt>
                <c:pt idx="16">
                  <c:v>9.8333333333333357</c:v>
                </c:pt>
                <c:pt idx="17">
                  <c:v>9.7833333333333332</c:v>
                </c:pt>
                <c:pt idx="18">
                  <c:v>9.6666666666666714</c:v>
                </c:pt>
                <c:pt idx="19">
                  <c:v>9.5833333333333357</c:v>
                </c:pt>
                <c:pt idx="20">
                  <c:v>9.4500000000000028</c:v>
                </c:pt>
                <c:pt idx="21">
                  <c:v>9.3416666666666668</c:v>
                </c:pt>
                <c:pt idx="22">
                  <c:v>9.2416666666666654</c:v>
                </c:pt>
                <c:pt idx="23">
                  <c:v>9.108333333333329</c:v>
                </c:pt>
                <c:pt idx="24">
                  <c:v>9.0250000000000004</c:v>
                </c:pt>
                <c:pt idx="25">
                  <c:v>8.9166666666666714</c:v>
                </c:pt>
                <c:pt idx="26">
                  <c:v>8.8416666666666668</c:v>
                </c:pt>
                <c:pt idx="27">
                  <c:v>8.8000000000000007</c:v>
                </c:pt>
                <c:pt idx="28">
                  <c:v>8.7583333333333329</c:v>
                </c:pt>
                <c:pt idx="29">
                  <c:v>8.7249999999999996</c:v>
                </c:pt>
                <c:pt idx="30">
                  <c:v>8.7416666666666707</c:v>
                </c:pt>
                <c:pt idx="31">
                  <c:v>8.7416666666666654</c:v>
                </c:pt>
                <c:pt idx="32">
                  <c:v>8.7750000000000004</c:v>
                </c:pt>
                <c:pt idx="33">
                  <c:v>8.7583333333333329</c:v>
                </c:pt>
                <c:pt idx="34">
                  <c:v>8.7416666666666671</c:v>
                </c:pt>
                <c:pt idx="35">
                  <c:v>8.7166666666666668</c:v>
                </c:pt>
                <c:pt idx="36">
                  <c:v>8.6833333333333336</c:v>
                </c:pt>
                <c:pt idx="37">
                  <c:v>8.7000000000000011</c:v>
                </c:pt>
                <c:pt idx="38">
                  <c:v>8.69166666666667</c:v>
                </c:pt>
                <c:pt idx="39">
                  <c:v>8.65</c:v>
                </c:pt>
                <c:pt idx="40">
                  <c:v>8.6416666666666675</c:v>
                </c:pt>
                <c:pt idx="41">
                  <c:v>8.6583333333333332</c:v>
                </c:pt>
                <c:pt idx="42">
                  <c:v>8.608333333333329</c:v>
                </c:pt>
                <c:pt idx="43">
                  <c:v>8.608333333333329</c:v>
                </c:pt>
                <c:pt idx="44">
                  <c:v>8.5833333333333357</c:v>
                </c:pt>
                <c:pt idx="45">
                  <c:v>8.5500000000000007</c:v>
                </c:pt>
                <c:pt idx="46">
                  <c:v>8.5416666666666661</c:v>
                </c:pt>
                <c:pt idx="47">
                  <c:v>8.5583333333333336</c:v>
                </c:pt>
                <c:pt idx="48">
                  <c:v>8.5833333333333357</c:v>
                </c:pt>
                <c:pt idx="49">
                  <c:v>8.608333333333329</c:v>
                </c:pt>
                <c:pt idx="50">
                  <c:v>8.65</c:v>
                </c:pt>
                <c:pt idx="51">
                  <c:v>8.733333333333329</c:v>
                </c:pt>
                <c:pt idx="52">
                  <c:v>8.7833333333333332</c:v>
                </c:pt>
                <c:pt idx="53">
                  <c:v>8.8250000000000028</c:v>
                </c:pt>
                <c:pt idx="54">
                  <c:v>8.8666666666666742</c:v>
                </c:pt>
                <c:pt idx="55">
                  <c:v>8.8333333333333357</c:v>
                </c:pt>
                <c:pt idx="56">
                  <c:v>8.7916666666666661</c:v>
                </c:pt>
                <c:pt idx="57">
                  <c:v>8.7750000000000004</c:v>
                </c:pt>
                <c:pt idx="58">
                  <c:v>8.7833333333333332</c:v>
                </c:pt>
                <c:pt idx="59">
                  <c:v>8.8083333333333336</c:v>
                </c:pt>
                <c:pt idx="60">
                  <c:v>8.8666666666666742</c:v>
                </c:pt>
                <c:pt idx="61">
                  <c:v>8.9</c:v>
                </c:pt>
                <c:pt idx="62">
                  <c:v>8.9416666666666664</c:v>
                </c:pt>
                <c:pt idx="63">
                  <c:v>8.9666666666666739</c:v>
                </c:pt>
                <c:pt idx="64">
                  <c:v>9.0083333333333329</c:v>
                </c:pt>
                <c:pt idx="65">
                  <c:v>9.0416666666666661</c:v>
                </c:pt>
                <c:pt idx="66">
                  <c:v>9.1</c:v>
                </c:pt>
                <c:pt idx="67">
                  <c:v>9.19166666666667</c:v>
                </c:pt>
                <c:pt idx="68">
                  <c:v>9.3000000000000007</c:v>
                </c:pt>
                <c:pt idx="69">
                  <c:v>9.4</c:v>
                </c:pt>
                <c:pt idx="70">
                  <c:v>9.4916666666666707</c:v>
                </c:pt>
                <c:pt idx="71">
                  <c:v>9.5833333333333357</c:v>
                </c:pt>
                <c:pt idx="72">
                  <c:v>9.6583333333333332</c:v>
                </c:pt>
                <c:pt idx="73">
                  <c:v>9.7166666666666668</c:v>
                </c:pt>
                <c:pt idx="74">
                  <c:v>9.7500000000000018</c:v>
                </c:pt>
                <c:pt idx="75">
                  <c:v>9.8000000000000007</c:v>
                </c:pt>
                <c:pt idx="76">
                  <c:v>9.8250000000000028</c:v>
                </c:pt>
                <c:pt idx="77">
                  <c:v>9.8250000000000028</c:v>
                </c:pt>
                <c:pt idx="78">
                  <c:v>9.8333333333333357</c:v>
                </c:pt>
                <c:pt idx="79">
                  <c:v>9.8583333333333325</c:v>
                </c:pt>
                <c:pt idx="80">
                  <c:v>9.8916666666666693</c:v>
                </c:pt>
                <c:pt idx="81">
                  <c:v>9.9000000000000021</c:v>
                </c:pt>
                <c:pt idx="82">
                  <c:v>9.8500000000000032</c:v>
                </c:pt>
                <c:pt idx="83">
                  <c:v>9.7416666666666654</c:v>
                </c:pt>
                <c:pt idx="84">
                  <c:v>9.625</c:v>
                </c:pt>
                <c:pt idx="85">
                  <c:v>9.5083333333333329</c:v>
                </c:pt>
                <c:pt idx="86">
                  <c:v>9.4</c:v>
                </c:pt>
                <c:pt idx="87">
                  <c:v>9.2666666666666728</c:v>
                </c:pt>
                <c:pt idx="88">
                  <c:v>9.1583333333333332</c:v>
                </c:pt>
                <c:pt idx="89">
                  <c:v>9.0583333333333353</c:v>
                </c:pt>
                <c:pt idx="90">
                  <c:v>8.9750000000000032</c:v>
                </c:pt>
                <c:pt idx="91">
                  <c:v>8.9333333333333318</c:v>
                </c:pt>
                <c:pt idx="92">
                  <c:v>8.8833333333333346</c:v>
                </c:pt>
                <c:pt idx="93">
                  <c:v>8.8166666666666718</c:v>
                </c:pt>
                <c:pt idx="94">
                  <c:v>8.7916666666666661</c:v>
                </c:pt>
                <c:pt idx="95">
                  <c:v>8.7666666666666728</c:v>
                </c:pt>
                <c:pt idx="96">
                  <c:v>8.733333333333329</c:v>
                </c:pt>
                <c:pt idx="97">
                  <c:v>8.7249999999999996</c:v>
                </c:pt>
                <c:pt idx="98">
                  <c:v>8.7249999999999996</c:v>
                </c:pt>
                <c:pt idx="99">
                  <c:v>8.7249999999999996</c:v>
                </c:pt>
                <c:pt idx="100">
                  <c:v>8.7416666666666707</c:v>
                </c:pt>
                <c:pt idx="101">
                  <c:v>8.7583333333333329</c:v>
                </c:pt>
                <c:pt idx="102">
                  <c:v>8.7083333333333286</c:v>
                </c:pt>
                <c:pt idx="103">
                  <c:v>8.5583333333333336</c:v>
                </c:pt>
                <c:pt idx="104">
                  <c:v>8.4083333333333332</c:v>
                </c:pt>
                <c:pt idx="105">
                  <c:v>8.3250000000000028</c:v>
                </c:pt>
                <c:pt idx="106">
                  <c:v>8.2583333333333329</c:v>
                </c:pt>
                <c:pt idx="107">
                  <c:v>8.2000000000000011</c:v>
                </c:pt>
                <c:pt idx="108">
                  <c:v>8.1583333333333332</c:v>
                </c:pt>
                <c:pt idx="109">
                  <c:v>8.0750000000000028</c:v>
                </c:pt>
                <c:pt idx="110">
                  <c:v>8.0333333333333332</c:v>
                </c:pt>
                <c:pt idx="111">
                  <c:v>7.9916666666666689</c:v>
                </c:pt>
                <c:pt idx="112">
                  <c:v>7.9583333333333348</c:v>
                </c:pt>
                <c:pt idx="113">
                  <c:v>7.94166666666667</c:v>
                </c:pt>
                <c:pt idx="114">
                  <c:v>7.9083333333333359</c:v>
                </c:pt>
                <c:pt idx="115">
                  <c:v>7.8833333333333337</c:v>
                </c:pt>
                <c:pt idx="116">
                  <c:v>7.8249999999999948</c:v>
                </c:pt>
                <c:pt idx="117">
                  <c:v>7.75</c:v>
                </c:pt>
                <c:pt idx="118">
                  <c:v>7.6416666666666675</c:v>
                </c:pt>
                <c:pt idx="119">
                  <c:v>7.5416666666666696</c:v>
                </c:pt>
                <c:pt idx="120">
                  <c:v>7.4166666666666687</c:v>
                </c:pt>
                <c:pt idx="121">
                  <c:v>7.3333333333333384</c:v>
                </c:pt>
                <c:pt idx="122">
                  <c:v>7.1583333333333359</c:v>
                </c:pt>
                <c:pt idx="123">
                  <c:v>6.9833333333333378</c:v>
                </c:pt>
                <c:pt idx="124">
                  <c:v>6.7666666666666675</c:v>
                </c:pt>
                <c:pt idx="125">
                  <c:v>6.5500000000000007</c:v>
                </c:pt>
                <c:pt idx="126">
                  <c:v>6.375</c:v>
                </c:pt>
                <c:pt idx="127">
                  <c:v>6.2166666666666668</c:v>
                </c:pt>
                <c:pt idx="128">
                  <c:v>6.0749999999999975</c:v>
                </c:pt>
                <c:pt idx="129">
                  <c:v>5.9166666666666679</c:v>
                </c:pt>
                <c:pt idx="130">
                  <c:v>5.8166666666666664</c:v>
                </c:pt>
                <c:pt idx="131">
                  <c:v>5.75</c:v>
                </c:pt>
                <c:pt idx="132">
                  <c:v>5.6583333333333323</c:v>
                </c:pt>
                <c:pt idx="133">
                  <c:v>5.5249999999999959</c:v>
                </c:pt>
                <c:pt idx="134">
                  <c:v>5.3999999999999986</c:v>
                </c:pt>
                <c:pt idx="135">
                  <c:v>5.2916666666666679</c:v>
                </c:pt>
                <c:pt idx="136">
                  <c:v>5.1916666666666664</c:v>
                </c:pt>
                <c:pt idx="137">
                  <c:v>5.1166666666666663</c:v>
                </c:pt>
                <c:pt idx="138">
                  <c:v>5.0333333333333359</c:v>
                </c:pt>
                <c:pt idx="139">
                  <c:v>4.9833333333333378</c:v>
                </c:pt>
                <c:pt idx="140">
                  <c:v>4.9833333333333378</c:v>
                </c:pt>
                <c:pt idx="141">
                  <c:v>5.0166666666666675</c:v>
                </c:pt>
                <c:pt idx="142">
                  <c:v>5.0166666666666675</c:v>
                </c:pt>
                <c:pt idx="143">
                  <c:v>5.0166666666666675</c:v>
                </c:pt>
                <c:pt idx="144">
                  <c:v>5.0833333333333348</c:v>
                </c:pt>
                <c:pt idx="145">
                  <c:v>5.2</c:v>
                </c:pt>
                <c:pt idx="146">
                  <c:v>5.3416666666666686</c:v>
                </c:pt>
                <c:pt idx="147">
                  <c:v>5.4333333333333398</c:v>
                </c:pt>
                <c:pt idx="148">
                  <c:v>5.6416666666666675</c:v>
                </c:pt>
                <c:pt idx="149">
                  <c:v>5.8249999999999966</c:v>
                </c:pt>
                <c:pt idx="150">
                  <c:v>6</c:v>
                </c:pt>
                <c:pt idx="151">
                  <c:v>6.1249999999999956</c:v>
                </c:pt>
                <c:pt idx="152">
                  <c:v>6.2416666666666698</c:v>
                </c:pt>
                <c:pt idx="153">
                  <c:v>6.3750000000000009</c:v>
                </c:pt>
                <c:pt idx="154">
                  <c:v>6.4750000000000014</c:v>
                </c:pt>
                <c:pt idx="155">
                  <c:v>6.5916666666666686</c:v>
                </c:pt>
                <c:pt idx="156">
                  <c:v>6.6916666666666673</c:v>
                </c:pt>
                <c:pt idx="157">
                  <c:v>6.7416666666666689</c:v>
                </c:pt>
                <c:pt idx="158">
                  <c:v>6.8000000000000007</c:v>
                </c:pt>
                <c:pt idx="159">
                  <c:v>6.875</c:v>
                </c:pt>
                <c:pt idx="160">
                  <c:v>6.8583333333333334</c:v>
                </c:pt>
                <c:pt idx="161">
                  <c:v>6.8416666666666668</c:v>
                </c:pt>
                <c:pt idx="162">
                  <c:v>6.8</c:v>
                </c:pt>
                <c:pt idx="163">
                  <c:v>6.8083333333333336</c:v>
                </c:pt>
                <c:pt idx="164">
                  <c:v>6.799999999999998</c:v>
                </c:pt>
                <c:pt idx="165">
                  <c:v>6.8166666666666664</c:v>
                </c:pt>
                <c:pt idx="166">
                  <c:v>6.8666666666666663</c:v>
                </c:pt>
                <c:pt idx="167">
                  <c:v>6.9000000000000012</c:v>
                </c:pt>
                <c:pt idx="168">
                  <c:v>6.933333333333338</c:v>
                </c:pt>
                <c:pt idx="169">
                  <c:v>6.9916666666666689</c:v>
                </c:pt>
                <c:pt idx="170">
                  <c:v>7.0750000000000002</c:v>
                </c:pt>
                <c:pt idx="171">
                  <c:v>7.2250000000000005</c:v>
                </c:pt>
                <c:pt idx="172">
                  <c:v>7.3833333333333337</c:v>
                </c:pt>
                <c:pt idx="173">
                  <c:v>7.5749999999999975</c:v>
                </c:pt>
                <c:pt idx="174">
                  <c:v>7.7833333333333359</c:v>
                </c:pt>
                <c:pt idx="175">
                  <c:v>7.95</c:v>
                </c:pt>
                <c:pt idx="176">
                  <c:v>8.1333333333333329</c:v>
                </c:pt>
                <c:pt idx="177">
                  <c:v>8.2416666666666654</c:v>
                </c:pt>
                <c:pt idx="178">
                  <c:v>8.3666666666666742</c:v>
                </c:pt>
                <c:pt idx="179">
                  <c:v>8.5333333333333332</c:v>
                </c:pt>
                <c:pt idx="180">
                  <c:v>8.7249999999999996</c:v>
                </c:pt>
                <c:pt idx="181">
                  <c:v>8.9416666666666664</c:v>
                </c:pt>
                <c:pt idx="182">
                  <c:v>9.1833333333333318</c:v>
                </c:pt>
                <c:pt idx="183">
                  <c:v>9.3500000000000032</c:v>
                </c:pt>
                <c:pt idx="184">
                  <c:v>9.5000000000000018</c:v>
                </c:pt>
                <c:pt idx="185">
                  <c:v>9.6666666666666714</c:v>
                </c:pt>
                <c:pt idx="186">
                  <c:v>9.9083333333333332</c:v>
                </c:pt>
                <c:pt idx="187">
                  <c:v>10.166666666666673</c:v>
                </c:pt>
                <c:pt idx="188">
                  <c:v>10.391666666666673</c:v>
                </c:pt>
                <c:pt idx="189">
                  <c:v>10.641666666666669</c:v>
                </c:pt>
                <c:pt idx="190">
                  <c:v>10.83333333333333</c:v>
                </c:pt>
                <c:pt idx="191">
                  <c:v>10.975000000000003</c:v>
                </c:pt>
                <c:pt idx="192">
                  <c:v>11.108333333333327</c:v>
                </c:pt>
                <c:pt idx="193">
                  <c:v>11.233333333333327</c:v>
                </c:pt>
                <c:pt idx="194">
                  <c:v>11.275</c:v>
                </c:pt>
                <c:pt idx="195">
                  <c:v>11.28333333333333</c:v>
                </c:pt>
                <c:pt idx="196">
                  <c:v>11.28333333333333</c:v>
                </c:pt>
                <c:pt idx="197">
                  <c:v>11.21666666666667</c:v>
                </c:pt>
                <c:pt idx="198">
                  <c:v>11.09166666666667</c:v>
                </c:pt>
                <c:pt idx="199">
                  <c:v>10.95833333333333</c:v>
                </c:pt>
                <c:pt idx="200">
                  <c:v>10.825000000000003</c:v>
                </c:pt>
                <c:pt idx="201">
                  <c:v>10.666666666666673</c:v>
                </c:pt>
                <c:pt idx="202">
                  <c:v>10.575000000000003</c:v>
                </c:pt>
                <c:pt idx="203">
                  <c:v>10.466666666666674</c:v>
                </c:pt>
                <c:pt idx="204">
                  <c:v>10.33333333333333</c:v>
                </c:pt>
                <c:pt idx="205">
                  <c:v>10.19166666666667</c:v>
                </c:pt>
                <c:pt idx="206">
                  <c:v>10.066666666666674</c:v>
                </c:pt>
                <c:pt idx="207">
                  <c:v>10.008333333333328</c:v>
                </c:pt>
                <c:pt idx="208">
                  <c:v>9.9500000000000028</c:v>
                </c:pt>
                <c:pt idx="209">
                  <c:v>9.8333333333333321</c:v>
                </c:pt>
                <c:pt idx="210">
                  <c:v>9.7249999999999996</c:v>
                </c:pt>
                <c:pt idx="211">
                  <c:v>9.625</c:v>
                </c:pt>
                <c:pt idx="212">
                  <c:v>9.5166666666666693</c:v>
                </c:pt>
                <c:pt idx="213">
                  <c:v>9.3750000000000036</c:v>
                </c:pt>
                <c:pt idx="214">
                  <c:v>9.2000000000000011</c:v>
                </c:pt>
                <c:pt idx="215">
                  <c:v>9.0083333333333329</c:v>
                </c:pt>
                <c:pt idx="216">
                  <c:v>8.7916666666666661</c:v>
                </c:pt>
                <c:pt idx="217">
                  <c:v>8.6</c:v>
                </c:pt>
                <c:pt idx="218">
                  <c:v>8.4333333333333318</c:v>
                </c:pt>
                <c:pt idx="219">
                  <c:v>8.2750000000000004</c:v>
                </c:pt>
                <c:pt idx="220">
                  <c:v>8.1750000000000007</c:v>
                </c:pt>
                <c:pt idx="221">
                  <c:v>8.125</c:v>
                </c:pt>
                <c:pt idx="222">
                  <c:v>8.0666666666666735</c:v>
                </c:pt>
                <c:pt idx="223">
                  <c:v>8.0166666666666728</c:v>
                </c:pt>
                <c:pt idx="224">
                  <c:v>8.0166666666666728</c:v>
                </c:pt>
                <c:pt idx="225">
                  <c:v>8.0583333333333336</c:v>
                </c:pt>
                <c:pt idx="226">
                  <c:v>8.0666666666666735</c:v>
                </c:pt>
                <c:pt idx="227">
                  <c:v>8.1166666666666725</c:v>
                </c:pt>
                <c:pt idx="228">
                  <c:v>8.2166666666666668</c:v>
                </c:pt>
                <c:pt idx="229">
                  <c:v>8.2833333333333332</c:v>
                </c:pt>
                <c:pt idx="230">
                  <c:v>8.3416666666666668</c:v>
                </c:pt>
                <c:pt idx="231">
                  <c:v>8.4416666666666664</c:v>
                </c:pt>
                <c:pt idx="232">
                  <c:v>8.4916666666666707</c:v>
                </c:pt>
                <c:pt idx="233">
                  <c:v>8.5583333333333336</c:v>
                </c:pt>
                <c:pt idx="234">
                  <c:v>8.5916666666666668</c:v>
                </c:pt>
                <c:pt idx="235">
                  <c:v>8.65</c:v>
                </c:pt>
                <c:pt idx="236">
                  <c:v>8.6416666666666675</c:v>
                </c:pt>
                <c:pt idx="237">
                  <c:v>8.6333333333333329</c:v>
                </c:pt>
                <c:pt idx="238">
                  <c:v>8.6750000000000007</c:v>
                </c:pt>
                <c:pt idx="239">
                  <c:v>8.75</c:v>
                </c:pt>
                <c:pt idx="240">
                  <c:v>8.8250000000000028</c:v>
                </c:pt>
                <c:pt idx="241">
                  <c:v>8.9333333333333318</c:v>
                </c:pt>
                <c:pt idx="242">
                  <c:v>9.0416666666666661</c:v>
                </c:pt>
                <c:pt idx="243">
                  <c:v>9.1166666666666725</c:v>
                </c:pt>
                <c:pt idx="244">
                  <c:v>9.1833333333333336</c:v>
                </c:pt>
                <c:pt idx="245">
                  <c:v>9.233333333333329</c:v>
                </c:pt>
                <c:pt idx="246">
                  <c:v>9.3416666666666668</c:v>
                </c:pt>
                <c:pt idx="247">
                  <c:v>9.4</c:v>
                </c:pt>
                <c:pt idx="248">
                  <c:v>9.4750000000000032</c:v>
                </c:pt>
                <c:pt idx="249">
                  <c:v>9.5500000000000025</c:v>
                </c:pt>
                <c:pt idx="250">
                  <c:v>9.5583333333333353</c:v>
                </c:pt>
                <c:pt idx="251">
                  <c:v>9.4916666666666707</c:v>
                </c:pt>
                <c:pt idx="252">
                  <c:v>9.4083333333333332</c:v>
                </c:pt>
                <c:pt idx="253">
                  <c:v>9.3083333333333318</c:v>
                </c:pt>
                <c:pt idx="254">
                  <c:v>9.2166666666666668</c:v>
                </c:pt>
                <c:pt idx="255">
                  <c:v>9.1166666666666725</c:v>
                </c:pt>
                <c:pt idx="256">
                  <c:v>8.9500000000000028</c:v>
                </c:pt>
                <c:pt idx="257">
                  <c:v>8.7916666666666696</c:v>
                </c:pt>
                <c:pt idx="258">
                  <c:v>8.6166666666666725</c:v>
                </c:pt>
                <c:pt idx="259">
                  <c:v>8.4666666666666739</c:v>
                </c:pt>
                <c:pt idx="260">
                  <c:v>8.3166666666666718</c:v>
                </c:pt>
                <c:pt idx="261">
                  <c:v>8.1833333333333318</c:v>
                </c:pt>
                <c:pt idx="262">
                  <c:v>8.1</c:v>
                </c:pt>
                <c:pt idx="263">
                  <c:v>8.0250000000000004</c:v>
                </c:pt>
                <c:pt idx="264">
                  <c:v>7.95</c:v>
                </c:pt>
                <c:pt idx="265">
                  <c:v>7.8249999999999966</c:v>
                </c:pt>
                <c:pt idx="266">
                  <c:v>7.7083333333333339</c:v>
                </c:pt>
                <c:pt idx="267">
                  <c:v>7.5333333333333359</c:v>
                </c:pt>
                <c:pt idx="268">
                  <c:v>7.4583333333333348</c:v>
                </c:pt>
                <c:pt idx="269">
                  <c:v>7.3666666666666671</c:v>
                </c:pt>
                <c:pt idx="270">
                  <c:v>7.3166666666666673</c:v>
                </c:pt>
                <c:pt idx="271">
                  <c:v>7.2666666666666675</c:v>
                </c:pt>
                <c:pt idx="272">
                  <c:v>7.2083333333333348</c:v>
                </c:pt>
                <c:pt idx="273">
                  <c:v>7.1499999999999995</c:v>
                </c:pt>
                <c:pt idx="274">
                  <c:v>7.05</c:v>
                </c:pt>
                <c:pt idx="275">
                  <c:v>6.9499999999999984</c:v>
                </c:pt>
                <c:pt idx="276">
                  <c:v>6.8333333333333339</c:v>
                </c:pt>
                <c:pt idx="277">
                  <c:v>6.75</c:v>
                </c:pt>
                <c:pt idx="278">
                  <c:v>6.6499999999999995</c:v>
                </c:pt>
                <c:pt idx="279">
                  <c:v>6.6</c:v>
                </c:pt>
                <c:pt idx="280">
                  <c:v>6.5</c:v>
                </c:pt>
                <c:pt idx="281">
                  <c:v>6.4416666666666691</c:v>
                </c:pt>
                <c:pt idx="282">
                  <c:v>6.3083333333333345</c:v>
                </c:pt>
                <c:pt idx="283">
                  <c:v>6.1833333333333345</c:v>
                </c:pt>
                <c:pt idx="284">
                  <c:v>6.1000000000000005</c:v>
                </c:pt>
                <c:pt idx="285">
                  <c:v>5.9833333333333378</c:v>
                </c:pt>
                <c:pt idx="286">
                  <c:v>5.8999999999999986</c:v>
                </c:pt>
                <c:pt idx="287">
                  <c:v>5.8416666666666686</c:v>
                </c:pt>
                <c:pt idx="288">
                  <c:v>5.7833333333333359</c:v>
                </c:pt>
                <c:pt idx="289">
                  <c:v>5.7083333333333339</c:v>
                </c:pt>
                <c:pt idx="290">
                  <c:v>5.6416666666666675</c:v>
                </c:pt>
                <c:pt idx="291">
                  <c:v>5.5750000000000002</c:v>
                </c:pt>
                <c:pt idx="292">
                  <c:v>5.5416666666666679</c:v>
                </c:pt>
                <c:pt idx="293">
                  <c:v>5.4833333333333396</c:v>
                </c:pt>
                <c:pt idx="294">
                  <c:v>5.4750000000000014</c:v>
                </c:pt>
                <c:pt idx="295">
                  <c:v>5.4583333333333348</c:v>
                </c:pt>
                <c:pt idx="296">
                  <c:v>5.4916666666666689</c:v>
                </c:pt>
                <c:pt idx="297">
                  <c:v>5.5666666666666664</c:v>
                </c:pt>
                <c:pt idx="298">
                  <c:v>5.6833333333333336</c:v>
                </c:pt>
                <c:pt idx="299">
                  <c:v>5.8416666666666668</c:v>
                </c:pt>
                <c:pt idx="300">
                  <c:v>6.0416666666666679</c:v>
                </c:pt>
                <c:pt idx="301">
                  <c:v>6.2583333333333337</c:v>
                </c:pt>
                <c:pt idx="302">
                  <c:v>6.4666666666666668</c:v>
                </c:pt>
                <c:pt idx="303">
                  <c:v>6.6916666666666664</c:v>
                </c:pt>
                <c:pt idx="304">
                  <c:v>6.9249999999999989</c:v>
                </c:pt>
                <c:pt idx="305">
                  <c:v>7.1499999999999986</c:v>
                </c:pt>
                <c:pt idx="306">
                  <c:v>7.3583333333333334</c:v>
                </c:pt>
                <c:pt idx="307">
                  <c:v>7.5583333333333345</c:v>
                </c:pt>
                <c:pt idx="308">
                  <c:v>7.6916666666666673</c:v>
                </c:pt>
                <c:pt idx="309">
                  <c:v>7.7916666666666679</c:v>
                </c:pt>
                <c:pt idx="310">
                  <c:v>7.8833333333333337</c:v>
                </c:pt>
                <c:pt idx="311">
                  <c:v>7.9666666666666668</c:v>
                </c:pt>
                <c:pt idx="312">
                  <c:v>8.0416666666666661</c:v>
                </c:pt>
                <c:pt idx="313">
                  <c:v>8.108333333333329</c:v>
                </c:pt>
                <c:pt idx="314">
                  <c:v>8.1666666666666714</c:v>
                </c:pt>
                <c:pt idx="315">
                  <c:v>8.1750000000000007</c:v>
                </c:pt>
                <c:pt idx="316">
                  <c:v>8.1833333333333336</c:v>
                </c:pt>
                <c:pt idx="317">
                  <c:v>8.2083333333333286</c:v>
                </c:pt>
                <c:pt idx="318">
                  <c:v>8.2583333333333329</c:v>
                </c:pt>
                <c:pt idx="319">
                  <c:v>8.2833333333333332</c:v>
                </c:pt>
                <c:pt idx="320">
                  <c:v>8.3166666666666735</c:v>
                </c:pt>
                <c:pt idx="321">
                  <c:v>8.3750000000000036</c:v>
                </c:pt>
                <c:pt idx="322">
                  <c:v>8.3833333333333346</c:v>
                </c:pt>
                <c:pt idx="323">
                  <c:v>8.3500000000000032</c:v>
                </c:pt>
                <c:pt idx="324">
                  <c:v>8.2750000000000004</c:v>
                </c:pt>
                <c:pt idx="325">
                  <c:v>8.233333333333329</c:v>
                </c:pt>
                <c:pt idx="326">
                  <c:v>8.1583333333333332</c:v>
                </c:pt>
                <c:pt idx="327">
                  <c:v>8.1333333333333329</c:v>
                </c:pt>
                <c:pt idx="328">
                  <c:v>8.0500000000000007</c:v>
                </c:pt>
                <c:pt idx="329">
                  <c:v>7.95</c:v>
                </c:pt>
                <c:pt idx="330">
                  <c:v>7.8583333333333325</c:v>
                </c:pt>
                <c:pt idx="331">
                  <c:v>7.7666666666666666</c:v>
                </c:pt>
                <c:pt idx="332">
                  <c:v>7.6333333333333346</c:v>
                </c:pt>
                <c:pt idx="333">
                  <c:v>7.4833333333333396</c:v>
                </c:pt>
                <c:pt idx="334">
                  <c:v>7.3333333333333339</c:v>
                </c:pt>
                <c:pt idx="335">
                  <c:v>7.1749999999999989</c:v>
                </c:pt>
                <c:pt idx="336">
                  <c:v>7.05</c:v>
                </c:pt>
                <c:pt idx="337">
                  <c:v>6.8666666666666671</c:v>
                </c:pt>
                <c:pt idx="338">
                  <c:v>6.7333333333333378</c:v>
                </c:pt>
                <c:pt idx="339">
                  <c:v>6.5333333333333359</c:v>
                </c:pt>
                <c:pt idx="340">
                  <c:v>6.3999999999999986</c:v>
                </c:pt>
                <c:pt idx="341">
                  <c:v>6.2916666666666679</c:v>
                </c:pt>
                <c:pt idx="342">
                  <c:v>6.1416666666666666</c:v>
                </c:pt>
                <c:pt idx="343">
                  <c:v>6.0249999999999959</c:v>
                </c:pt>
                <c:pt idx="344">
                  <c:v>5.9249999999999989</c:v>
                </c:pt>
                <c:pt idx="345">
                  <c:v>5.875</c:v>
                </c:pt>
                <c:pt idx="346">
                  <c:v>5.8249999999999966</c:v>
                </c:pt>
                <c:pt idx="347">
                  <c:v>5.8249999999999966</c:v>
                </c:pt>
                <c:pt idx="348">
                  <c:v>5.7833333333333385</c:v>
                </c:pt>
                <c:pt idx="349">
                  <c:v>5.7249999999999961</c:v>
                </c:pt>
                <c:pt idx="350">
                  <c:v>5.666666666666667</c:v>
                </c:pt>
                <c:pt idx="351">
                  <c:v>5.6499999999999977</c:v>
                </c:pt>
                <c:pt idx="352">
                  <c:v>5.6083333333333334</c:v>
                </c:pt>
                <c:pt idx="353">
                  <c:v>5.5500000000000007</c:v>
                </c:pt>
                <c:pt idx="354">
                  <c:v>5.5</c:v>
                </c:pt>
                <c:pt idx="355">
                  <c:v>5.4666666666666668</c:v>
                </c:pt>
                <c:pt idx="356">
                  <c:v>5.4166666666666679</c:v>
                </c:pt>
                <c:pt idx="357">
                  <c:v>5.3</c:v>
                </c:pt>
                <c:pt idx="358">
                  <c:v>5.1833333333333336</c:v>
                </c:pt>
                <c:pt idx="359">
                  <c:v>5.0583333333333345</c:v>
                </c:pt>
                <c:pt idx="360">
                  <c:v>4.9583333333333348</c:v>
                </c:pt>
                <c:pt idx="361">
                  <c:v>4.9249999999999989</c:v>
                </c:pt>
                <c:pt idx="362">
                  <c:v>4.875</c:v>
                </c:pt>
                <c:pt idx="363">
                  <c:v>4.8</c:v>
                </c:pt>
                <c:pt idx="364">
                  <c:v>4.7583333333333346</c:v>
                </c:pt>
                <c:pt idx="365">
                  <c:v>4.75</c:v>
                </c:pt>
                <c:pt idx="366">
                  <c:v>4.7583333333333346</c:v>
                </c:pt>
                <c:pt idx="367">
                  <c:v>4.7666666666666675</c:v>
                </c:pt>
                <c:pt idx="368">
                  <c:v>4.7916666666666679</c:v>
                </c:pt>
                <c:pt idx="369">
                  <c:v>4.8249999999999966</c:v>
                </c:pt>
                <c:pt idx="370">
                  <c:v>4.8750000000000009</c:v>
                </c:pt>
                <c:pt idx="371">
                  <c:v>4.8916666666666684</c:v>
                </c:pt>
                <c:pt idx="372">
                  <c:v>4.933333333333338</c:v>
                </c:pt>
                <c:pt idx="373">
                  <c:v>4.9416666666666691</c:v>
                </c:pt>
                <c:pt idx="374">
                  <c:v>4.9083333333333377</c:v>
                </c:pt>
                <c:pt idx="375">
                  <c:v>4.9249999999999989</c:v>
                </c:pt>
                <c:pt idx="376">
                  <c:v>4.9166666666666679</c:v>
                </c:pt>
                <c:pt idx="377">
                  <c:v>4.9249999999999989</c:v>
                </c:pt>
                <c:pt idx="378">
                  <c:v>4.933333333333338</c:v>
                </c:pt>
                <c:pt idx="379">
                  <c:v>4.9249999999999989</c:v>
                </c:pt>
                <c:pt idx="380">
                  <c:v>4.9833333333333378</c:v>
                </c:pt>
                <c:pt idx="381">
                  <c:v>5.0583333333333336</c:v>
                </c:pt>
                <c:pt idx="382">
                  <c:v>5.1499999999999986</c:v>
                </c:pt>
                <c:pt idx="383">
                  <c:v>5.2916666666666679</c:v>
                </c:pt>
                <c:pt idx="384">
                  <c:v>5.4666666666666668</c:v>
                </c:pt>
                <c:pt idx="385">
                  <c:v>5.6749999999999989</c:v>
                </c:pt>
                <c:pt idx="386">
                  <c:v>5.9916666666666689</c:v>
                </c:pt>
                <c:pt idx="387">
                  <c:v>6.3083333333333336</c:v>
                </c:pt>
                <c:pt idx="388">
                  <c:v>6.6249999999999947</c:v>
                </c:pt>
                <c:pt idx="389">
                  <c:v>6.9666666666666686</c:v>
                </c:pt>
                <c:pt idx="390">
                  <c:v>7.3249999999999966</c:v>
                </c:pt>
                <c:pt idx="391">
                  <c:v>7.6833333333333345</c:v>
                </c:pt>
                <c:pt idx="392">
                  <c:v>8.0166666666666728</c:v>
                </c:pt>
                <c:pt idx="393">
                  <c:v>8.3583333333333343</c:v>
                </c:pt>
                <c:pt idx="394">
                  <c:v>8.69166666666667</c:v>
                </c:pt>
                <c:pt idx="395">
                  <c:v>8.9750000000000032</c:v>
                </c:pt>
                <c:pt idx="396">
                  <c:v>9.2249999999999996</c:v>
                </c:pt>
                <c:pt idx="397">
                  <c:v>9.4500000000000028</c:v>
                </c:pt>
                <c:pt idx="398">
                  <c:v>9.608333333333329</c:v>
                </c:pt>
                <c:pt idx="399">
                  <c:v>9.733333333333329</c:v>
                </c:pt>
                <c:pt idx="400">
                  <c:v>9.8500000000000032</c:v>
                </c:pt>
                <c:pt idx="401">
                  <c:v>9.8916666666666728</c:v>
                </c:pt>
                <c:pt idx="402">
                  <c:v>9.9</c:v>
                </c:pt>
                <c:pt idx="403">
                  <c:v>9.8916666666666728</c:v>
                </c:pt>
                <c:pt idx="404">
                  <c:v>9.8583333333333325</c:v>
                </c:pt>
                <c:pt idx="405">
                  <c:v>9.8000000000000007</c:v>
                </c:pt>
                <c:pt idx="406">
                  <c:v>9.7249999999999996</c:v>
                </c:pt>
                <c:pt idx="407">
                  <c:v>9.6666666666666714</c:v>
                </c:pt>
                <c:pt idx="408">
                  <c:v>9.5750000000000028</c:v>
                </c:pt>
                <c:pt idx="409">
                  <c:v>9.4833333333333325</c:v>
                </c:pt>
                <c:pt idx="410">
                  <c:v>9.3833333333333346</c:v>
                </c:pt>
                <c:pt idx="411">
                  <c:v>9.2750000000000004</c:v>
                </c:pt>
                <c:pt idx="412">
                  <c:v>9.1750000000000007</c:v>
                </c:pt>
                <c:pt idx="413">
                  <c:v>9.108333333333329</c:v>
                </c:pt>
                <c:pt idx="414">
                  <c:v>9.0666666666666735</c:v>
                </c:pt>
                <c:pt idx="415">
                  <c:v>9.0333333333333332</c:v>
                </c:pt>
                <c:pt idx="416">
                  <c:v>9.0166666666666728</c:v>
                </c:pt>
                <c:pt idx="417">
                  <c:v>9.0250000000000004</c:v>
                </c:pt>
                <c:pt idx="418">
                  <c:v>9.0500000000000007</c:v>
                </c:pt>
                <c:pt idx="419">
                  <c:v>9.0583333333333336</c:v>
                </c:pt>
                <c:pt idx="420">
                  <c:v>9.0916666666666668</c:v>
                </c:pt>
                <c:pt idx="421">
                  <c:v>9.1333333333333329</c:v>
                </c:pt>
                <c:pt idx="422">
                  <c:v>9.2000000000000011</c:v>
                </c:pt>
                <c:pt idx="423">
                  <c:v>9.2666666666666728</c:v>
                </c:pt>
                <c:pt idx="424">
                  <c:v>9.3000000000000007</c:v>
                </c:pt>
                <c:pt idx="425">
                  <c:v>9.3583333333333343</c:v>
                </c:pt>
                <c:pt idx="426">
                  <c:v>9.4166666666666732</c:v>
                </c:pt>
                <c:pt idx="427">
                  <c:v>9.4666666666666739</c:v>
                </c:pt>
                <c:pt idx="428">
                  <c:v>9.4833333333333325</c:v>
                </c:pt>
                <c:pt idx="429">
                  <c:v>9.4500000000000028</c:v>
                </c:pt>
                <c:pt idx="430">
                  <c:v>9.4166666666666714</c:v>
                </c:pt>
                <c:pt idx="431">
                  <c:v>9.3750000000000036</c:v>
                </c:pt>
                <c:pt idx="432">
                  <c:v>9.3500000000000032</c:v>
                </c:pt>
                <c:pt idx="433">
                  <c:v>9.3333333333333357</c:v>
                </c:pt>
                <c:pt idx="434">
                  <c:v>9.2750000000000004</c:v>
                </c:pt>
                <c:pt idx="435">
                  <c:v>9.2000000000000011</c:v>
                </c:pt>
                <c:pt idx="436">
                  <c:v>9.15</c:v>
                </c:pt>
                <c:pt idx="437">
                  <c:v>9.0916666666666668</c:v>
                </c:pt>
                <c:pt idx="438">
                  <c:v>9.0250000000000004</c:v>
                </c:pt>
                <c:pt idx="439">
                  <c:v>8.9500000000000028</c:v>
                </c:pt>
                <c:pt idx="440">
                  <c:v>8.891666666666671</c:v>
                </c:pt>
                <c:pt idx="441">
                  <c:v>8.8583333333333325</c:v>
                </c:pt>
                <c:pt idx="442">
                  <c:v>8.8250000000000028</c:v>
                </c:pt>
                <c:pt idx="443">
                  <c:v>8.766666666666671</c:v>
                </c:pt>
                <c:pt idx="444">
                  <c:v>8.65</c:v>
                </c:pt>
                <c:pt idx="445">
                  <c:v>8.516666666666671</c:v>
                </c:pt>
                <c:pt idx="446">
                  <c:v>8.4666666666666739</c:v>
                </c:pt>
                <c:pt idx="447">
                  <c:v>8.4416666666666647</c:v>
                </c:pt>
                <c:pt idx="448">
                  <c:v>8.3750000000000036</c:v>
                </c:pt>
                <c:pt idx="449">
                  <c:v>8.3000000000000007</c:v>
                </c:pt>
                <c:pt idx="450">
                  <c:v>8.2000000000000011</c:v>
                </c:pt>
                <c:pt idx="451">
                  <c:v>8.1000000000000014</c:v>
                </c:pt>
              </c:numCache>
            </c:numRef>
          </c:val>
        </c:ser>
        <c:ser>
          <c:idx val="2"/>
          <c:order val="2"/>
          <c:tx>
            <c:strRef>
              <c:f>Data!$I$16</c:f>
              <c:strCache>
                <c:ptCount val="1"/>
                <c:pt idx="0">
                  <c:v>US-UR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cat>
            <c:numRef>
              <c:f>Data!$F$17:$F$468</c:f>
              <c:numCache>
                <c:formatCode>mmm\-yy</c:formatCode>
                <c:ptCount val="452"/>
                <c:pt idx="0">
                  <c:v>28126</c:v>
                </c:pt>
                <c:pt idx="1">
                  <c:v>28157</c:v>
                </c:pt>
                <c:pt idx="2">
                  <c:v>28185</c:v>
                </c:pt>
                <c:pt idx="3">
                  <c:v>28216</c:v>
                </c:pt>
                <c:pt idx="4">
                  <c:v>28246</c:v>
                </c:pt>
                <c:pt idx="5">
                  <c:v>28277</c:v>
                </c:pt>
                <c:pt idx="6">
                  <c:v>28307</c:v>
                </c:pt>
                <c:pt idx="7">
                  <c:v>28338</c:v>
                </c:pt>
                <c:pt idx="8">
                  <c:v>28369</c:v>
                </c:pt>
                <c:pt idx="9">
                  <c:v>28399</c:v>
                </c:pt>
                <c:pt idx="10">
                  <c:v>28430</c:v>
                </c:pt>
                <c:pt idx="11">
                  <c:v>28460</c:v>
                </c:pt>
                <c:pt idx="12">
                  <c:v>28491</c:v>
                </c:pt>
                <c:pt idx="13">
                  <c:v>28522</c:v>
                </c:pt>
                <c:pt idx="14">
                  <c:v>28550</c:v>
                </c:pt>
                <c:pt idx="15">
                  <c:v>28581</c:v>
                </c:pt>
                <c:pt idx="16">
                  <c:v>28611</c:v>
                </c:pt>
                <c:pt idx="17">
                  <c:v>28642</c:v>
                </c:pt>
                <c:pt idx="18">
                  <c:v>28672</c:v>
                </c:pt>
                <c:pt idx="19">
                  <c:v>28703</c:v>
                </c:pt>
                <c:pt idx="20">
                  <c:v>28734</c:v>
                </c:pt>
                <c:pt idx="21">
                  <c:v>28764</c:v>
                </c:pt>
                <c:pt idx="22">
                  <c:v>28795</c:v>
                </c:pt>
                <c:pt idx="23">
                  <c:v>28825</c:v>
                </c:pt>
                <c:pt idx="24">
                  <c:v>28856</c:v>
                </c:pt>
                <c:pt idx="25">
                  <c:v>28887</c:v>
                </c:pt>
                <c:pt idx="26">
                  <c:v>28915</c:v>
                </c:pt>
                <c:pt idx="27">
                  <c:v>28946</c:v>
                </c:pt>
                <c:pt idx="28">
                  <c:v>28976</c:v>
                </c:pt>
                <c:pt idx="29">
                  <c:v>29007</c:v>
                </c:pt>
                <c:pt idx="30">
                  <c:v>29037</c:v>
                </c:pt>
                <c:pt idx="31">
                  <c:v>29068</c:v>
                </c:pt>
                <c:pt idx="32">
                  <c:v>29099</c:v>
                </c:pt>
                <c:pt idx="33">
                  <c:v>29129</c:v>
                </c:pt>
                <c:pt idx="34">
                  <c:v>29160</c:v>
                </c:pt>
                <c:pt idx="35">
                  <c:v>29190</c:v>
                </c:pt>
                <c:pt idx="36">
                  <c:v>29221</c:v>
                </c:pt>
                <c:pt idx="37">
                  <c:v>29252</c:v>
                </c:pt>
                <c:pt idx="38">
                  <c:v>29281</c:v>
                </c:pt>
                <c:pt idx="39">
                  <c:v>29312</c:v>
                </c:pt>
                <c:pt idx="40">
                  <c:v>29342</c:v>
                </c:pt>
                <c:pt idx="41">
                  <c:v>29373</c:v>
                </c:pt>
                <c:pt idx="42">
                  <c:v>29403</c:v>
                </c:pt>
                <c:pt idx="43">
                  <c:v>29434</c:v>
                </c:pt>
                <c:pt idx="44">
                  <c:v>29465</c:v>
                </c:pt>
                <c:pt idx="45">
                  <c:v>29495</c:v>
                </c:pt>
                <c:pt idx="46">
                  <c:v>29526</c:v>
                </c:pt>
                <c:pt idx="47">
                  <c:v>29556</c:v>
                </c:pt>
                <c:pt idx="48">
                  <c:v>29587</c:v>
                </c:pt>
                <c:pt idx="49">
                  <c:v>29618</c:v>
                </c:pt>
                <c:pt idx="50">
                  <c:v>29646</c:v>
                </c:pt>
                <c:pt idx="51">
                  <c:v>29677</c:v>
                </c:pt>
                <c:pt idx="52">
                  <c:v>29707</c:v>
                </c:pt>
                <c:pt idx="53">
                  <c:v>29738</c:v>
                </c:pt>
                <c:pt idx="54">
                  <c:v>29768</c:v>
                </c:pt>
                <c:pt idx="55">
                  <c:v>29799</c:v>
                </c:pt>
                <c:pt idx="56">
                  <c:v>29830</c:v>
                </c:pt>
                <c:pt idx="57">
                  <c:v>29860</c:v>
                </c:pt>
                <c:pt idx="58">
                  <c:v>29891</c:v>
                </c:pt>
                <c:pt idx="59">
                  <c:v>29921</c:v>
                </c:pt>
                <c:pt idx="60">
                  <c:v>29952</c:v>
                </c:pt>
                <c:pt idx="61">
                  <c:v>29983</c:v>
                </c:pt>
                <c:pt idx="62">
                  <c:v>30011</c:v>
                </c:pt>
                <c:pt idx="63">
                  <c:v>30042</c:v>
                </c:pt>
                <c:pt idx="64">
                  <c:v>30072</c:v>
                </c:pt>
                <c:pt idx="65">
                  <c:v>30103</c:v>
                </c:pt>
                <c:pt idx="66">
                  <c:v>30133</c:v>
                </c:pt>
                <c:pt idx="67">
                  <c:v>30164</c:v>
                </c:pt>
                <c:pt idx="68">
                  <c:v>30195</c:v>
                </c:pt>
                <c:pt idx="69">
                  <c:v>30225</c:v>
                </c:pt>
                <c:pt idx="70">
                  <c:v>30256</c:v>
                </c:pt>
                <c:pt idx="71">
                  <c:v>30286</c:v>
                </c:pt>
                <c:pt idx="72">
                  <c:v>30317</c:v>
                </c:pt>
                <c:pt idx="73">
                  <c:v>30348</c:v>
                </c:pt>
                <c:pt idx="74">
                  <c:v>30376</c:v>
                </c:pt>
                <c:pt idx="75">
                  <c:v>30407</c:v>
                </c:pt>
                <c:pt idx="76">
                  <c:v>30437</c:v>
                </c:pt>
                <c:pt idx="77">
                  <c:v>30468</c:v>
                </c:pt>
                <c:pt idx="78">
                  <c:v>30498</c:v>
                </c:pt>
                <c:pt idx="79">
                  <c:v>30529</c:v>
                </c:pt>
                <c:pt idx="80">
                  <c:v>30560</c:v>
                </c:pt>
                <c:pt idx="81">
                  <c:v>30590</c:v>
                </c:pt>
                <c:pt idx="82">
                  <c:v>30621</c:v>
                </c:pt>
                <c:pt idx="83">
                  <c:v>30651</c:v>
                </c:pt>
                <c:pt idx="84">
                  <c:v>30682</c:v>
                </c:pt>
                <c:pt idx="85">
                  <c:v>30713</c:v>
                </c:pt>
                <c:pt idx="86">
                  <c:v>30742</c:v>
                </c:pt>
                <c:pt idx="87">
                  <c:v>30773</c:v>
                </c:pt>
                <c:pt idx="88">
                  <c:v>30803</c:v>
                </c:pt>
                <c:pt idx="89">
                  <c:v>30834</c:v>
                </c:pt>
                <c:pt idx="90">
                  <c:v>30864</c:v>
                </c:pt>
                <c:pt idx="91">
                  <c:v>30895</c:v>
                </c:pt>
                <c:pt idx="92">
                  <c:v>30926</c:v>
                </c:pt>
                <c:pt idx="93">
                  <c:v>30956</c:v>
                </c:pt>
                <c:pt idx="94">
                  <c:v>30987</c:v>
                </c:pt>
                <c:pt idx="95">
                  <c:v>31017</c:v>
                </c:pt>
                <c:pt idx="96">
                  <c:v>31048</c:v>
                </c:pt>
                <c:pt idx="97">
                  <c:v>31079</c:v>
                </c:pt>
                <c:pt idx="98">
                  <c:v>31107</c:v>
                </c:pt>
                <c:pt idx="99">
                  <c:v>31138</c:v>
                </c:pt>
                <c:pt idx="100">
                  <c:v>31168</c:v>
                </c:pt>
                <c:pt idx="101">
                  <c:v>31199</c:v>
                </c:pt>
                <c:pt idx="102">
                  <c:v>31229</c:v>
                </c:pt>
                <c:pt idx="103">
                  <c:v>31260</c:v>
                </c:pt>
                <c:pt idx="104">
                  <c:v>31291</c:v>
                </c:pt>
                <c:pt idx="105">
                  <c:v>31321</c:v>
                </c:pt>
                <c:pt idx="106">
                  <c:v>31352</c:v>
                </c:pt>
                <c:pt idx="107">
                  <c:v>31382</c:v>
                </c:pt>
                <c:pt idx="108">
                  <c:v>31413</c:v>
                </c:pt>
                <c:pt idx="109">
                  <c:v>31444</c:v>
                </c:pt>
                <c:pt idx="110">
                  <c:v>31472</c:v>
                </c:pt>
                <c:pt idx="111">
                  <c:v>31503</c:v>
                </c:pt>
                <c:pt idx="112">
                  <c:v>31533</c:v>
                </c:pt>
                <c:pt idx="113">
                  <c:v>31564</c:v>
                </c:pt>
                <c:pt idx="114">
                  <c:v>31594</c:v>
                </c:pt>
                <c:pt idx="115">
                  <c:v>31625</c:v>
                </c:pt>
                <c:pt idx="116">
                  <c:v>31656</c:v>
                </c:pt>
                <c:pt idx="117">
                  <c:v>31686</c:v>
                </c:pt>
                <c:pt idx="118">
                  <c:v>31717</c:v>
                </c:pt>
                <c:pt idx="119">
                  <c:v>31747</c:v>
                </c:pt>
                <c:pt idx="120">
                  <c:v>31778</c:v>
                </c:pt>
                <c:pt idx="121">
                  <c:v>31809</c:v>
                </c:pt>
                <c:pt idx="122">
                  <c:v>31837</c:v>
                </c:pt>
                <c:pt idx="123">
                  <c:v>31868</c:v>
                </c:pt>
                <c:pt idx="124">
                  <c:v>31898</c:v>
                </c:pt>
                <c:pt idx="125">
                  <c:v>31929</c:v>
                </c:pt>
                <c:pt idx="126">
                  <c:v>31959</c:v>
                </c:pt>
                <c:pt idx="127">
                  <c:v>31990</c:v>
                </c:pt>
                <c:pt idx="128">
                  <c:v>32021</c:v>
                </c:pt>
                <c:pt idx="129">
                  <c:v>32051</c:v>
                </c:pt>
                <c:pt idx="130">
                  <c:v>32082</c:v>
                </c:pt>
                <c:pt idx="131">
                  <c:v>32112</c:v>
                </c:pt>
                <c:pt idx="132">
                  <c:v>32143</c:v>
                </c:pt>
                <c:pt idx="133">
                  <c:v>32174</c:v>
                </c:pt>
                <c:pt idx="134">
                  <c:v>32203</c:v>
                </c:pt>
                <c:pt idx="135">
                  <c:v>32234</c:v>
                </c:pt>
                <c:pt idx="136">
                  <c:v>32264</c:v>
                </c:pt>
                <c:pt idx="137">
                  <c:v>32295</c:v>
                </c:pt>
                <c:pt idx="138">
                  <c:v>32325</c:v>
                </c:pt>
                <c:pt idx="139">
                  <c:v>32356</c:v>
                </c:pt>
                <c:pt idx="140">
                  <c:v>32387</c:v>
                </c:pt>
                <c:pt idx="141">
                  <c:v>32417</c:v>
                </c:pt>
                <c:pt idx="142">
                  <c:v>32448</c:v>
                </c:pt>
                <c:pt idx="143">
                  <c:v>32478</c:v>
                </c:pt>
                <c:pt idx="144">
                  <c:v>32509</c:v>
                </c:pt>
                <c:pt idx="145">
                  <c:v>32540</c:v>
                </c:pt>
                <c:pt idx="146">
                  <c:v>32568</c:v>
                </c:pt>
                <c:pt idx="147">
                  <c:v>32599</c:v>
                </c:pt>
                <c:pt idx="148">
                  <c:v>32629</c:v>
                </c:pt>
                <c:pt idx="149">
                  <c:v>32660</c:v>
                </c:pt>
                <c:pt idx="150">
                  <c:v>32690</c:v>
                </c:pt>
                <c:pt idx="151">
                  <c:v>32721</c:v>
                </c:pt>
                <c:pt idx="152">
                  <c:v>32752</c:v>
                </c:pt>
                <c:pt idx="153">
                  <c:v>32782</c:v>
                </c:pt>
                <c:pt idx="154">
                  <c:v>32813</c:v>
                </c:pt>
                <c:pt idx="155">
                  <c:v>32843</c:v>
                </c:pt>
                <c:pt idx="156">
                  <c:v>32874</c:v>
                </c:pt>
                <c:pt idx="157">
                  <c:v>32905</c:v>
                </c:pt>
                <c:pt idx="158">
                  <c:v>32933</c:v>
                </c:pt>
                <c:pt idx="159">
                  <c:v>32964</c:v>
                </c:pt>
                <c:pt idx="160">
                  <c:v>32994</c:v>
                </c:pt>
                <c:pt idx="161">
                  <c:v>33025</c:v>
                </c:pt>
                <c:pt idx="162">
                  <c:v>33055</c:v>
                </c:pt>
                <c:pt idx="163">
                  <c:v>33086</c:v>
                </c:pt>
                <c:pt idx="164">
                  <c:v>33117</c:v>
                </c:pt>
                <c:pt idx="165">
                  <c:v>33147</c:v>
                </c:pt>
                <c:pt idx="166">
                  <c:v>33178</c:v>
                </c:pt>
                <c:pt idx="167">
                  <c:v>33208</c:v>
                </c:pt>
                <c:pt idx="168">
                  <c:v>33239</c:v>
                </c:pt>
                <c:pt idx="169">
                  <c:v>33270</c:v>
                </c:pt>
                <c:pt idx="170">
                  <c:v>33298</c:v>
                </c:pt>
                <c:pt idx="171">
                  <c:v>33329</c:v>
                </c:pt>
                <c:pt idx="172">
                  <c:v>33359</c:v>
                </c:pt>
                <c:pt idx="173">
                  <c:v>33390</c:v>
                </c:pt>
                <c:pt idx="174">
                  <c:v>33420</c:v>
                </c:pt>
                <c:pt idx="175">
                  <c:v>33451</c:v>
                </c:pt>
                <c:pt idx="176">
                  <c:v>33482</c:v>
                </c:pt>
                <c:pt idx="177">
                  <c:v>33512</c:v>
                </c:pt>
                <c:pt idx="178">
                  <c:v>33543</c:v>
                </c:pt>
                <c:pt idx="179">
                  <c:v>33573</c:v>
                </c:pt>
                <c:pt idx="180">
                  <c:v>33604</c:v>
                </c:pt>
                <c:pt idx="181">
                  <c:v>33635</c:v>
                </c:pt>
                <c:pt idx="182">
                  <c:v>33664</c:v>
                </c:pt>
                <c:pt idx="183">
                  <c:v>33695</c:v>
                </c:pt>
                <c:pt idx="184">
                  <c:v>33725</c:v>
                </c:pt>
                <c:pt idx="185">
                  <c:v>33756</c:v>
                </c:pt>
                <c:pt idx="186">
                  <c:v>33786</c:v>
                </c:pt>
                <c:pt idx="187">
                  <c:v>33817</c:v>
                </c:pt>
                <c:pt idx="188">
                  <c:v>33848</c:v>
                </c:pt>
                <c:pt idx="189">
                  <c:v>33878</c:v>
                </c:pt>
                <c:pt idx="190">
                  <c:v>33909</c:v>
                </c:pt>
                <c:pt idx="191">
                  <c:v>33939</c:v>
                </c:pt>
                <c:pt idx="192">
                  <c:v>33970</c:v>
                </c:pt>
                <c:pt idx="193">
                  <c:v>34001</c:v>
                </c:pt>
                <c:pt idx="194">
                  <c:v>34029</c:v>
                </c:pt>
                <c:pt idx="195">
                  <c:v>34060</c:v>
                </c:pt>
                <c:pt idx="196">
                  <c:v>34090</c:v>
                </c:pt>
                <c:pt idx="197">
                  <c:v>34121</c:v>
                </c:pt>
                <c:pt idx="198">
                  <c:v>34151</c:v>
                </c:pt>
                <c:pt idx="199">
                  <c:v>34182</c:v>
                </c:pt>
                <c:pt idx="200">
                  <c:v>34213</c:v>
                </c:pt>
                <c:pt idx="201">
                  <c:v>34243</c:v>
                </c:pt>
                <c:pt idx="202">
                  <c:v>34274</c:v>
                </c:pt>
                <c:pt idx="203">
                  <c:v>34304</c:v>
                </c:pt>
                <c:pt idx="204">
                  <c:v>34335</c:v>
                </c:pt>
                <c:pt idx="205">
                  <c:v>34366</c:v>
                </c:pt>
                <c:pt idx="206">
                  <c:v>34394</c:v>
                </c:pt>
                <c:pt idx="207">
                  <c:v>34425</c:v>
                </c:pt>
                <c:pt idx="208">
                  <c:v>34455</c:v>
                </c:pt>
                <c:pt idx="209">
                  <c:v>34486</c:v>
                </c:pt>
                <c:pt idx="210">
                  <c:v>34516</c:v>
                </c:pt>
                <c:pt idx="211">
                  <c:v>34547</c:v>
                </c:pt>
                <c:pt idx="212">
                  <c:v>34578</c:v>
                </c:pt>
                <c:pt idx="213">
                  <c:v>34608</c:v>
                </c:pt>
                <c:pt idx="214">
                  <c:v>34639</c:v>
                </c:pt>
                <c:pt idx="215">
                  <c:v>34669</c:v>
                </c:pt>
                <c:pt idx="216">
                  <c:v>34700</c:v>
                </c:pt>
                <c:pt idx="217">
                  <c:v>34731</c:v>
                </c:pt>
                <c:pt idx="218">
                  <c:v>34759</c:v>
                </c:pt>
                <c:pt idx="219">
                  <c:v>34790</c:v>
                </c:pt>
                <c:pt idx="220">
                  <c:v>34820</c:v>
                </c:pt>
                <c:pt idx="221">
                  <c:v>34851</c:v>
                </c:pt>
                <c:pt idx="222">
                  <c:v>34881</c:v>
                </c:pt>
                <c:pt idx="223">
                  <c:v>34912</c:v>
                </c:pt>
                <c:pt idx="224">
                  <c:v>34943</c:v>
                </c:pt>
                <c:pt idx="225">
                  <c:v>34973</c:v>
                </c:pt>
                <c:pt idx="226">
                  <c:v>35004</c:v>
                </c:pt>
                <c:pt idx="227">
                  <c:v>35034</c:v>
                </c:pt>
                <c:pt idx="228">
                  <c:v>35065</c:v>
                </c:pt>
                <c:pt idx="229">
                  <c:v>35096</c:v>
                </c:pt>
                <c:pt idx="230">
                  <c:v>35125</c:v>
                </c:pt>
                <c:pt idx="231">
                  <c:v>35156</c:v>
                </c:pt>
                <c:pt idx="232">
                  <c:v>35186</c:v>
                </c:pt>
                <c:pt idx="233">
                  <c:v>35217</c:v>
                </c:pt>
                <c:pt idx="234">
                  <c:v>35247</c:v>
                </c:pt>
                <c:pt idx="235">
                  <c:v>35278</c:v>
                </c:pt>
                <c:pt idx="236">
                  <c:v>35309</c:v>
                </c:pt>
                <c:pt idx="237">
                  <c:v>35339</c:v>
                </c:pt>
                <c:pt idx="238">
                  <c:v>35370</c:v>
                </c:pt>
                <c:pt idx="239">
                  <c:v>35400</c:v>
                </c:pt>
                <c:pt idx="240">
                  <c:v>35431</c:v>
                </c:pt>
                <c:pt idx="241">
                  <c:v>35462</c:v>
                </c:pt>
                <c:pt idx="242">
                  <c:v>35490</c:v>
                </c:pt>
                <c:pt idx="243">
                  <c:v>35521</c:v>
                </c:pt>
                <c:pt idx="244">
                  <c:v>35551</c:v>
                </c:pt>
                <c:pt idx="245">
                  <c:v>35582</c:v>
                </c:pt>
                <c:pt idx="246">
                  <c:v>35612</c:v>
                </c:pt>
                <c:pt idx="247">
                  <c:v>35643</c:v>
                </c:pt>
                <c:pt idx="248">
                  <c:v>35674</c:v>
                </c:pt>
                <c:pt idx="249">
                  <c:v>35704</c:v>
                </c:pt>
                <c:pt idx="250">
                  <c:v>35735</c:v>
                </c:pt>
                <c:pt idx="251">
                  <c:v>35765</c:v>
                </c:pt>
                <c:pt idx="252">
                  <c:v>35796</c:v>
                </c:pt>
                <c:pt idx="253">
                  <c:v>35827</c:v>
                </c:pt>
                <c:pt idx="254">
                  <c:v>35855</c:v>
                </c:pt>
                <c:pt idx="255">
                  <c:v>35886</c:v>
                </c:pt>
                <c:pt idx="256">
                  <c:v>35916</c:v>
                </c:pt>
                <c:pt idx="257">
                  <c:v>35947</c:v>
                </c:pt>
                <c:pt idx="258">
                  <c:v>35977</c:v>
                </c:pt>
                <c:pt idx="259">
                  <c:v>36008</c:v>
                </c:pt>
                <c:pt idx="260">
                  <c:v>36039</c:v>
                </c:pt>
                <c:pt idx="261">
                  <c:v>36069</c:v>
                </c:pt>
                <c:pt idx="262">
                  <c:v>36100</c:v>
                </c:pt>
                <c:pt idx="263">
                  <c:v>36130</c:v>
                </c:pt>
                <c:pt idx="264">
                  <c:v>36161</c:v>
                </c:pt>
                <c:pt idx="265">
                  <c:v>36192</c:v>
                </c:pt>
                <c:pt idx="266">
                  <c:v>36220</c:v>
                </c:pt>
                <c:pt idx="267">
                  <c:v>36251</c:v>
                </c:pt>
                <c:pt idx="268">
                  <c:v>36281</c:v>
                </c:pt>
                <c:pt idx="269">
                  <c:v>36312</c:v>
                </c:pt>
                <c:pt idx="270">
                  <c:v>36342</c:v>
                </c:pt>
                <c:pt idx="271">
                  <c:v>36373</c:v>
                </c:pt>
                <c:pt idx="272">
                  <c:v>36404</c:v>
                </c:pt>
                <c:pt idx="273">
                  <c:v>36434</c:v>
                </c:pt>
                <c:pt idx="274">
                  <c:v>36465</c:v>
                </c:pt>
                <c:pt idx="275">
                  <c:v>36495</c:v>
                </c:pt>
                <c:pt idx="276">
                  <c:v>36526</c:v>
                </c:pt>
                <c:pt idx="277">
                  <c:v>36557</c:v>
                </c:pt>
                <c:pt idx="278">
                  <c:v>36586</c:v>
                </c:pt>
                <c:pt idx="279">
                  <c:v>36617</c:v>
                </c:pt>
                <c:pt idx="280">
                  <c:v>36647</c:v>
                </c:pt>
                <c:pt idx="281">
                  <c:v>36678</c:v>
                </c:pt>
                <c:pt idx="282">
                  <c:v>36708</c:v>
                </c:pt>
                <c:pt idx="283">
                  <c:v>36739</c:v>
                </c:pt>
                <c:pt idx="284">
                  <c:v>36770</c:v>
                </c:pt>
                <c:pt idx="285">
                  <c:v>36800</c:v>
                </c:pt>
                <c:pt idx="286">
                  <c:v>36831</c:v>
                </c:pt>
                <c:pt idx="287">
                  <c:v>36861</c:v>
                </c:pt>
                <c:pt idx="288">
                  <c:v>36892</c:v>
                </c:pt>
                <c:pt idx="289">
                  <c:v>36923</c:v>
                </c:pt>
                <c:pt idx="290">
                  <c:v>36951</c:v>
                </c:pt>
                <c:pt idx="291">
                  <c:v>36982</c:v>
                </c:pt>
                <c:pt idx="292">
                  <c:v>37012</c:v>
                </c:pt>
                <c:pt idx="293">
                  <c:v>37043</c:v>
                </c:pt>
                <c:pt idx="294">
                  <c:v>37073</c:v>
                </c:pt>
                <c:pt idx="295">
                  <c:v>37104</c:v>
                </c:pt>
                <c:pt idx="296">
                  <c:v>37135</c:v>
                </c:pt>
                <c:pt idx="297">
                  <c:v>37165</c:v>
                </c:pt>
                <c:pt idx="298">
                  <c:v>37196</c:v>
                </c:pt>
                <c:pt idx="299">
                  <c:v>37226</c:v>
                </c:pt>
                <c:pt idx="300">
                  <c:v>37257</c:v>
                </c:pt>
                <c:pt idx="301">
                  <c:v>37288</c:v>
                </c:pt>
                <c:pt idx="302">
                  <c:v>37316</c:v>
                </c:pt>
                <c:pt idx="303">
                  <c:v>37347</c:v>
                </c:pt>
                <c:pt idx="304">
                  <c:v>37377</c:v>
                </c:pt>
                <c:pt idx="305">
                  <c:v>37408</c:v>
                </c:pt>
                <c:pt idx="306">
                  <c:v>37438</c:v>
                </c:pt>
                <c:pt idx="307">
                  <c:v>37469</c:v>
                </c:pt>
                <c:pt idx="308">
                  <c:v>37500</c:v>
                </c:pt>
                <c:pt idx="309">
                  <c:v>37530</c:v>
                </c:pt>
                <c:pt idx="310">
                  <c:v>37561</c:v>
                </c:pt>
                <c:pt idx="311">
                  <c:v>37591</c:v>
                </c:pt>
                <c:pt idx="312">
                  <c:v>37622</c:v>
                </c:pt>
                <c:pt idx="313">
                  <c:v>37653</c:v>
                </c:pt>
                <c:pt idx="314">
                  <c:v>37681</c:v>
                </c:pt>
                <c:pt idx="315">
                  <c:v>37712</c:v>
                </c:pt>
                <c:pt idx="316">
                  <c:v>37742</c:v>
                </c:pt>
                <c:pt idx="317">
                  <c:v>37773</c:v>
                </c:pt>
                <c:pt idx="318">
                  <c:v>37803</c:v>
                </c:pt>
                <c:pt idx="319">
                  <c:v>37834</c:v>
                </c:pt>
                <c:pt idx="320">
                  <c:v>37865</c:v>
                </c:pt>
                <c:pt idx="321">
                  <c:v>37895</c:v>
                </c:pt>
                <c:pt idx="322">
                  <c:v>37926</c:v>
                </c:pt>
                <c:pt idx="323">
                  <c:v>37956</c:v>
                </c:pt>
                <c:pt idx="324">
                  <c:v>37987</c:v>
                </c:pt>
                <c:pt idx="325">
                  <c:v>38018</c:v>
                </c:pt>
                <c:pt idx="326">
                  <c:v>38047</c:v>
                </c:pt>
                <c:pt idx="327">
                  <c:v>38078</c:v>
                </c:pt>
                <c:pt idx="328">
                  <c:v>38108</c:v>
                </c:pt>
                <c:pt idx="329">
                  <c:v>38139</c:v>
                </c:pt>
                <c:pt idx="330">
                  <c:v>38169</c:v>
                </c:pt>
                <c:pt idx="331">
                  <c:v>38200</c:v>
                </c:pt>
                <c:pt idx="332">
                  <c:v>38231</c:v>
                </c:pt>
                <c:pt idx="333">
                  <c:v>38261</c:v>
                </c:pt>
                <c:pt idx="334">
                  <c:v>38292</c:v>
                </c:pt>
                <c:pt idx="335">
                  <c:v>38322</c:v>
                </c:pt>
                <c:pt idx="336">
                  <c:v>38353</c:v>
                </c:pt>
                <c:pt idx="337">
                  <c:v>38384</c:v>
                </c:pt>
                <c:pt idx="338">
                  <c:v>38412</c:v>
                </c:pt>
                <c:pt idx="339">
                  <c:v>38443</c:v>
                </c:pt>
                <c:pt idx="340">
                  <c:v>38473</c:v>
                </c:pt>
                <c:pt idx="341">
                  <c:v>38504</c:v>
                </c:pt>
                <c:pt idx="342">
                  <c:v>38534</c:v>
                </c:pt>
                <c:pt idx="343">
                  <c:v>38565</c:v>
                </c:pt>
                <c:pt idx="344">
                  <c:v>38596</c:v>
                </c:pt>
                <c:pt idx="345">
                  <c:v>38626</c:v>
                </c:pt>
                <c:pt idx="346">
                  <c:v>38657</c:v>
                </c:pt>
                <c:pt idx="347">
                  <c:v>38687</c:v>
                </c:pt>
                <c:pt idx="348">
                  <c:v>38718</c:v>
                </c:pt>
                <c:pt idx="349">
                  <c:v>38749</c:v>
                </c:pt>
                <c:pt idx="350">
                  <c:v>38777</c:v>
                </c:pt>
                <c:pt idx="351">
                  <c:v>38808</c:v>
                </c:pt>
                <c:pt idx="352">
                  <c:v>38838</c:v>
                </c:pt>
                <c:pt idx="353">
                  <c:v>38869</c:v>
                </c:pt>
                <c:pt idx="354">
                  <c:v>38899</c:v>
                </c:pt>
                <c:pt idx="355">
                  <c:v>38930</c:v>
                </c:pt>
                <c:pt idx="356">
                  <c:v>38961</c:v>
                </c:pt>
                <c:pt idx="357">
                  <c:v>38991</c:v>
                </c:pt>
                <c:pt idx="358">
                  <c:v>39022</c:v>
                </c:pt>
                <c:pt idx="359">
                  <c:v>39052</c:v>
                </c:pt>
                <c:pt idx="360">
                  <c:v>39083</c:v>
                </c:pt>
                <c:pt idx="361">
                  <c:v>39114</c:v>
                </c:pt>
                <c:pt idx="362">
                  <c:v>39142</c:v>
                </c:pt>
                <c:pt idx="363">
                  <c:v>39173</c:v>
                </c:pt>
                <c:pt idx="364">
                  <c:v>39203</c:v>
                </c:pt>
                <c:pt idx="365">
                  <c:v>39234</c:v>
                </c:pt>
                <c:pt idx="366">
                  <c:v>39264</c:v>
                </c:pt>
                <c:pt idx="367">
                  <c:v>39295</c:v>
                </c:pt>
                <c:pt idx="368">
                  <c:v>39326</c:v>
                </c:pt>
                <c:pt idx="369">
                  <c:v>39356</c:v>
                </c:pt>
                <c:pt idx="370">
                  <c:v>39387</c:v>
                </c:pt>
                <c:pt idx="371">
                  <c:v>39417</c:v>
                </c:pt>
                <c:pt idx="372">
                  <c:v>39448</c:v>
                </c:pt>
                <c:pt idx="373">
                  <c:v>39479</c:v>
                </c:pt>
                <c:pt idx="374">
                  <c:v>39508</c:v>
                </c:pt>
                <c:pt idx="375">
                  <c:v>39539</c:v>
                </c:pt>
                <c:pt idx="376">
                  <c:v>39569</c:v>
                </c:pt>
                <c:pt idx="377">
                  <c:v>39600</c:v>
                </c:pt>
                <c:pt idx="378">
                  <c:v>39630</c:v>
                </c:pt>
                <c:pt idx="379">
                  <c:v>39661</c:v>
                </c:pt>
                <c:pt idx="380">
                  <c:v>39692</c:v>
                </c:pt>
                <c:pt idx="381">
                  <c:v>39722</c:v>
                </c:pt>
                <c:pt idx="382">
                  <c:v>39753</c:v>
                </c:pt>
                <c:pt idx="383">
                  <c:v>39783</c:v>
                </c:pt>
                <c:pt idx="384">
                  <c:v>39814</c:v>
                </c:pt>
                <c:pt idx="385">
                  <c:v>39845</c:v>
                </c:pt>
                <c:pt idx="386">
                  <c:v>39873</c:v>
                </c:pt>
                <c:pt idx="387">
                  <c:v>39904</c:v>
                </c:pt>
                <c:pt idx="388">
                  <c:v>39934</c:v>
                </c:pt>
                <c:pt idx="389">
                  <c:v>39965</c:v>
                </c:pt>
                <c:pt idx="390">
                  <c:v>39995</c:v>
                </c:pt>
                <c:pt idx="391">
                  <c:v>40026</c:v>
                </c:pt>
                <c:pt idx="392">
                  <c:v>40057</c:v>
                </c:pt>
                <c:pt idx="393">
                  <c:v>40087</c:v>
                </c:pt>
                <c:pt idx="394">
                  <c:v>40118</c:v>
                </c:pt>
                <c:pt idx="395">
                  <c:v>40148</c:v>
                </c:pt>
                <c:pt idx="396">
                  <c:v>40179</c:v>
                </c:pt>
                <c:pt idx="397">
                  <c:v>40210</c:v>
                </c:pt>
                <c:pt idx="398">
                  <c:v>40238</c:v>
                </c:pt>
                <c:pt idx="399">
                  <c:v>40269</c:v>
                </c:pt>
                <c:pt idx="400">
                  <c:v>40299</c:v>
                </c:pt>
                <c:pt idx="401">
                  <c:v>40330</c:v>
                </c:pt>
                <c:pt idx="402">
                  <c:v>40360</c:v>
                </c:pt>
                <c:pt idx="403">
                  <c:v>40391</c:v>
                </c:pt>
                <c:pt idx="404">
                  <c:v>40422</c:v>
                </c:pt>
                <c:pt idx="405">
                  <c:v>40452</c:v>
                </c:pt>
                <c:pt idx="406">
                  <c:v>40483</c:v>
                </c:pt>
                <c:pt idx="407">
                  <c:v>40513</c:v>
                </c:pt>
                <c:pt idx="408">
                  <c:v>40544</c:v>
                </c:pt>
                <c:pt idx="409">
                  <c:v>40575</c:v>
                </c:pt>
                <c:pt idx="410">
                  <c:v>40603</c:v>
                </c:pt>
                <c:pt idx="411">
                  <c:v>40634</c:v>
                </c:pt>
                <c:pt idx="412">
                  <c:v>40664</c:v>
                </c:pt>
                <c:pt idx="413">
                  <c:v>40695</c:v>
                </c:pt>
                <c:pt idx="414">
                  <c:v>40725</c:v>
                </c:pt>
                <c:pt idx="415">
                  <c:v>40756</c:v>
                </c:pt>
                <c:pt idx="416">
                  <c:v>40787</c:v>
                </c:pt>
                <c:pt idx="417">
                  <c:v>40817</c:v>
                </c:pt>
                <c:pt idx="418">
                  <c:v>40848</c:v>
                </c:pt>
                <c:pt idx="419">
                  <c:v>40878</c:v>
                </c:pt>
                <c:pt idx="420">
                  <c:v>40909</c:v>
                </c:pt>
                <c:pt idx="421">
                  <c:v>40940</c:v>
                </c:pt>
                <c:pt idx="422">
                  <c:v>40969</c:v>
                </c:pt>
                <c:pt idx="423">
                  <c:v>41000</c:v>
                </c:pt>
                <c:pt idx="424">
                  <c:v>41030</c:v>
                </c:pt>
                <c:pt idx="425">
                  <c:v>41061</c:v>
                </c:pt>
                <c:pt idx="426">
                  <c:v>41091</c:v>
                </c:pt>
                <c:pt idx="427">
                  <c:v>41122</c:v>
                </c:pt>
                <c:pt idx="428">
                  <c:v>41153</c:v>
                </c:pt>
                <c:pt idx="429">
                  <c:v>41183</c:v>
                </c:pt>
                <c:pt idx="430">
                  <c:v>41214</c:v>
                </c:pt>
                <c:pt idx="431">
                  <c:v>41244</c:v>
                </c:pt>
                <c:pt idx="432">
                  <c:v>41275</c:v>
                </c:pt>
                <c:pt idx="433">
                  <c:v>41306</c:v>
                </c:pt>
                <c:pt idx="434">
                  <c:v>41334</c:v>
                </c:pt>
                <c:pt idx="435">
                  <c:v>41365</c:v>
                </c:pt>
                <c:pt idx="436">
                  <c:v>41395</c:v>
                </c:pt>
                <c:pt idx="437">
                  <c:v>41426</c:v>
                </c:pt>
                <c:pt idx="438">
                  <c:v>41456</c:v>
                </c:pt>
                <c:pt idx="439">
                  <c:v>41487</c:v>
                </c:pt>
                <c:pt idx="440">
                  <c:v>41518</c:v>
                </c:pt>
                <c:pt idx="441">
                  <c:v>41548</c:v>
                </c:pt>
                <c:pt idx="442">
                  <c:v>41579</c:v>
                </c:pt>
                <c:pt idx="443">
                  <c:v>41609</c:v>
                </c:pt>
                <c:pt idx="444">
                  <c:v>41640</c:v>
                </c:pt>
                <c:pt idx="445">
                  <c:v>41671</c:v>
                </c:pt>
                <c:pt idx="446">
                  <c:v>41699</c:v>
                </c:pt>
                <c:pt idx="447">
                  <c:v>41730</c:v>
                </c:pt>
                <c:pt idx="448">
                  <c:v>41760</c:v>
                </c:pt>
                <c:pt idx="449">
                  <c:v>41791</c:v>
                </c:pt>
                <c:pt idx="450">
                  <c:v>41821</c:v>
                </c:pt>
                <c:pt idx="451">
                  <c:v>41852</c:v>
                </c:pt>
              </c:numCache>
            </c:numRef>
          </c:cat>
          <c:val>
            <c:numRef>
              <c:f>Data!$I$17:$I$468</c:f>
              <c:numCache>
                <c:formatCode>#,##0.0</c:formatCode>
                <c:ptCount val="452"/>
                <c:pt idx="0">
                  <c:v>7.7166666666666686</c:v>
                </c:pt>
                <c:pt idx="1">
                  <c:v>7.6750000000000007</c:v>
                </c:pt>
                <c:pt idx="2">
                  <c:v>7.6583333333333359</c:v>
                </c:pt>
                <c:pt idx="3">
                  <c:v>7.6416666666666675</c:v>
                </c:pt>
                <c:pt idx="4">
                  <c:v>7.6</c:v>
                </c:pt>
                <c:pt idx="5">
                  <c:v>7.5666666666666673</c:v>
                </c:pt>
                <c:pt idx="6">
                  <c:v>7.5249999999999986</c:v>
                </c:pt>
                <c:pt idx="7">
                  <c:v>7.4583333333333348</c:v>
                </c:pt>
                <c:pt idx="8">
                  <c:v>7.3916666666666675</c:v>
                </c:pt>
                <c:pt idx="9">
                  <c:v>7.3249999999999948</c:v>
                </c:pt>
                <c:pt idx="10">
                  <c:v>7.2583333333333337</c:v>
                </c:pt>
                <c:pt idx="11">
                  <c:v>7.1833333333333345</c:v>
                </c:pt>
                <c:pt idx="12">
                  <c:v>7.0666666666666664</c:v>
                </c:pt>
                <c:pt idx="13">
                  <c:v>6.9666666666666668</c:v>
                </c:pt>
                <c:pt idx="14">
                  <c:v>6.8333333333333339</c:v>
                </c:pt>
                <c:pt idx="15">
                  <c:v>6.7249999999999988</c:v>
                </c:pt>
                <c:pt idx="16">
                  <c:v>6.6333333333333337</c:v>
                </c:pt>
                <c:pt idx="17">
                  <c:v>6.5583333333333336</c:v>
                </c:pt>
                <c:pt idx="18">
                  <c:v>6.45</c:v>
                </c:pt>
                <c:pt idx="19">
                  <c:v>6.3916666666666666</c:v>
                </c:pt>
                <c:pt idx="20">
                  <c:v>6.3166666666666673</c:v>
                </c:pt>
                <c:pt idx="21">
                  <c:v>6.25</c:v>
                </c:pt>
                <c:pt idx="22">
                  <c:v>6.166666666666667</c:v>
                </c:pt>
                <c:pt idx="23">
                  <c:v>6.0916666666666668</c:v>
                </c:pt>
                <c:pt idx="24">
                  <c:v>6.0666666666666664</c:v>
                </c:pt>
                <c:pt idx="25">
                  <c:v>6.0083333333333337</c:v>
                </c:pt>
                <c:pt idx="26">
                  <c:v>5.9666666666666686</c:v>
                </c:pt>
                <c:pt idx="27">
                  <c:v>5.9249999999999989</c:v>
                </c:pt>
                <c:pt idx="28">
                  <c:v>5.8999999999999986</c:v>
                </c:pt>
                <c:pt idx="29">
                  <c:v>5.8750000000000009</c:v>
                </c:pt>
                <c:pt idx="30">
                  <c:v>5.8583333333333334</c:v>
                </c:pt>
                <c:pt idx="31">
                  <c:v>5.8249999999999966</c:v>
                </c:pt>
                <c:pt idx="32">
                  <c:v>5.8249999999999966</c:v>
                </c:pt>
                <c:pt idx="33">
                  <c:v>5.8166666666666673</c:v>
                </c:pt>
                <c:pt idx="34">
                  <c:v>5.8333333333333339</c:v>
                </c:pt>
                <c:pt idx="35">
                  <c:v>5.8333333333333339</c:v>
                </c:pt>
                <c:pt idx="36">
                  <c:v>5.8333333333333339</c:v>
                </c:pt>
                <c:pt idx="37">
                  <c:v>5.8750000000000009</c:v>
                </c:pt>
                <c:pt idx="38">
                  <c:v>5.9083333333333385</c:v>
                </c:pt>
                <c:pt idx="39">
                  <c:v>5.95</c:v>
                </c:pt>
                <c:pt idx="40">
                  <c:v>6.05</c:v>
                </c:pt>
                <c:pt idx="41">
                  <c:v>6.2083333333333348</c:v>
                </c:pt>
                <c:pt idx="42">
                  <c:v>6.3583333333333334</c:v>
                </c:pt>
                <c:pt idx="43">
                  <c:v>6.5249999999999986</c:v>
                </c:pt>
                <c:pt idx="44">
                  <c:v>6.666666666666667</c:v>
                </c:pt>
                <c:pt idx="45">
                  <c:v>6.7916666666666679</c:v>
                </c:pt>
                <c:pt idx="46">
                  <c:v>6.9166666666666679</c:v>
                </c:pt>
                <c:pt idx="47">
                  <c:v>7.0416666666666679</c:v>
                </c:pt>
                <c:pt idx="48">
                  <c:v>7.1416666666666666</c:v>
                </c:pt>
                <c:pt idx="49">
                  <c:v>7.25</c:v>
                </c:pt>
                <c:pt idx="50">
                  <c:v>7.35</c:v>
                </c:pt>
                <c:pt idx="51">
                  <c:v>7.44166666666667</c:v>
                </c:pt>
                <c:pt idx="52">
                  <c:v>7.4666666666666686</c:v>
                </c:pt>
                <c:pt idx="53">
                  <c:v>7.4666666666666668</c:v>
                </c:pt>
                <c:pt idx="54">
                  <c:v>7.4583333333333348</c:v>
                </c:pt>
                <c:pt idx="55">
                  <c:v>7.4083333333333359</c:v>
                </c:pt>
                <c:pt idx="56">
                  <c:v>7.375</c:v>
                </c:pt>
                <c:pt idx="57">
                  <c:v>7.3833333333333337</c:v>
                </c:pt>
                <c:pt idx="58">
                  <c:v>7.4166666666666679</c:v>
                </c:pt>
                <c:pt idx="59">
                  <c:v>7.4833333333333378</c:v>
                </c:pt>
                <c:pt idx="60">
                  <c:v>7.6</c:v>
                </c:pt>
                <c:pt idx="61">
                  <c:v>7.7</c:v>
                </c:pt>
                <c:pt idx="62">
                  <c:v>7.8333333333333339</c:v>
                </c:pt>
                <c:pt idx="63">
                  <c:v>7.9833333333333378</c:v>
                </c:pt>
                <c:pt idx="64">
                  <c:v>8.1666666666666714</c:v>
                </c:pt>
                <c:pt idx="65">
                  <c:v>8.3333333333333357</c:v>
                </c:pt>
                <c:pt idx="66">
                  <c:v>8.5083333333333329</c:v>
                </c:pt>
                <c:pt idx="67">
                  <c:v>8.7166666666666668</c:v>
                </c:pt>
                <c:pt idx="68">
                  <c:v>8.9166666666666714</c:v>
                </c:pt>
                <c:pt idx="69">
                  <c:v>9.1166666666666725</c:v>
                </c:pt>
                <c:pt idx="70">
                  <c:v>9.3166666666666735</c:v>
                </c:pt>
                <c:pt idx="71">
                  <c:v>9.5250000000000004</c:v>
                </c:pt>
                <c:pt idx="72">
                  <c:v>9.7083333333333286</c:v>
                </c:pt>
                <c:pt idx="73">
                  <c:v>9.8750000000000036</c:v>
                </c:pt>
                <c:pt idx="74">
                  <c:v>10.016666666666673</c:v>
                </c:pt>
                <c:pt idx="75">
                  <c:v>10.125</c:v>
                </c:pt>
                <c:pt idx="76">
                  <c:v>10.19166666666667</c:v>
                </c:pt>
                <c:pt idx="77">
                  <c:v>10.25</c:v>
                </c:pt>
                <c:pt idx="78">
                  <c:v>10.28333333333333</c:v>
                </c:pt>
                <c:pt idx="79">
                  <c:v>10.25</c:v>
                </c:pt>
                <c:pt idx="80">
                  <c:v>10.21666666666667</c:v>
                </c:pt>
                <c:pt idx="81">
                  <c:v>10.141666666666669</c:v>
                </c:pt>
                <c:pt idx="82">
                  <c:v>10.016666666666673</c:v>
                </c:pt>
                <c:pt idx="83">
                  <c:v>9.8250000000000028</c:v>
                </c:pt>
                <c:pt idx="84">
                  <c:v>9.6166666666666707</c:v>
                </c:pt>
                <c:pt idx="85">
                  <c:v>9.4</c:v>
                </c:pt>
                <c:pt idx="86">
                  <c:v>9.1583333333333332</c:v>
                </c:pt>
                <c:pt idx="87">
                  <c:v>8.9333333333333318</c:v>
                </c:pt>
                <c:pt idx="88">
                  <c:v>8.733333333333329</c:v>
                </c:pt>
                <c:pt idx="89">
                  <c:v>8.5166666666666728</c:v>
                </c:pt>
                <c:pt idx="90">
                  <c:v>8.2833333333333332</c:v>
                </c:pt>
                <c:pt idx="91">
                  <c:v>8.125</c:v>
                </c:pt>
                <c:pt idx="92">
                  <c:v>7.9666666666666686</c:v>
                </c:pt>
                <c:pt idx="93">
                  <c:v>7.8249999999999948</c:v>
                </c:pt>
                <c:pt idx="94">
                  <c:v>7.7083333333333339</c:v>
                </c:pt>
                <c:pt idx="95">
                  <c:v>7.6083333333333369</c:v>
                </c:pt>
                <c:pt idx="96">
                  <c:v>7.5249999999999986</c:v>
                </c:pt>
                <c:pt idx="97">
                  <c:v>7.4583333333333348</c:v>
                </c:pt>
                <c:pt idx="98">
                  <c:v>7.4083333333333359</c:v>
                </c:pt>
                <c:pt idx="99">
                  <c:v>7.3583333333333334</c:v>
                </c:pt>
                <c:pt idx="100">
                  <c:v>7.3166666666666664</c:v>
                </c:pt>
                <c:pt idx="101">
                  <c:v>7.3</c:v>
                </c:pt>
                <c:pt idx="102">
                  <c:v>7.3083333333333336</c:v>
                </c:pt>
                <c:pt idx="103">
                  <c:v>7.3</c:v>
                </c:pt>
                <c:pt idx="104">
                  <c:v>7.2666666666666684</c:v>
                </c:pt>
                <c:pt idx="105">
                  <c:v>7.2500000000000009</c:v>
                </c:pt>
                <c:pt idx="106">
                  <c:v>7.2333333333333396</c:v>
                </c:pt>
                <c:pt idx="107">
                  <c:v>7.2166666666666686</c:v>
                </c:pt>
                <c:pt idx="108">
                  <c:v>7.1916666666666664</c:v>
                </c:pt>
                <c:pt idx="109">
                  <c:v>7.1333333333333337</c:v>
                </c:pt>
                <c:pt idx="110">
                  <c:v>7.1333333333333337</c:v>
                </c:pt>
                <c:pt idx="111">
                  <c:v>7.1333333333333337</c:v>
                </c:pt>
                <c:pt idx="112">
                  <c:v>7.1249999999999956</c:v>
                </c:pt>
                <c:pt idx="113">
                  <c:v>7.1249999999999956</c:v>
                </c:pt>
                <c:pt idx="114">
                  <c:v>7.1083333333333334</c:v>
                </c:pt>
                <c:pt idx="115">
                  <c:v>7.0749999999999975</c:v>
                </c:pt>
                <c:pt idx="116">
                  <c:v>7.0583333333333345</c:v>
                </c:pt>
                <c:pt idx="117">
                  <c:v>7.05</c:v>
                </c:pt>
                <c:pt idx="118">
                  <c:v>7.0333333333333359</c:v>
                </c:pt>
                <c:pt idx="119">
                  <c:v>7.0249999999999959</c:v>
                </c:pt>
                <c:pt idx="120">
                  <c:v>6.9916666666666689</c:v>
                </c:pt>
                <c:pt idx="121">
                  <c:v>6.9916666666666689</c:v>
                </c:pt>
                <c:pt idx="122">
                  <c:v>6.9416666666666691</c:v>
                </c:pt>
                <c:pt idx="123">
                  <c:v>6.8916666666666675</c:v>
                </c:pt>
                <c:pt idx="124">
                  <c:v>6.8249999999999966</c:v>
                </c:pt>
                <c:pt idx="125">
                  <c:v>6.75</c:v>
                </c:pt>
                <c:pt idx="126">
                  <c:v>6.6666666666666652</c:v>
                </c:pt>
                <c:pt idx="127">
                  <c:v>6.5916666666666668</c:v>
                </c:pt>
                <c:pt idx="128">
                  <c:v>6.5166666666666675</c:v>
                </c:pt>
                <c:pt idx="129">
                  <c:v>6.4249999999999989</c:v>
                </c:pt>
                <c:pt idx="130">
                  <c:v>6.35</c:v>
                </c:pt>
                <c:pt idx="131">
                  <c:v>6.2666666666666675</c:v>
                </c:pt>
                <c:pt idx="132">
                  <c:v>6.1916666666666664</c:v>
                </c:pt>
                <c:pt idx="133">
                  <c:v>6.1083333333333334</c:v>
                </c:pt>
                <c:pt idx="134">
                  <c:v>6.0249999999999986</c:v>
                </c:pt>
                <c:pt idx="135">
                  <c:v>5.94166666666667</c:v>
                </c:pt>
                <c:pt idx="136">
                  <c:v>5.8666666666666671</c:v>
                </c:pt>
                <c:pt idx="137">
                  <c:v>5.8083333333333345</c:v>
                </c:pt>
                <c:pt idx="138">
                  <c:v>5.7416666666666689</c:v>
                </c:pt>
                <c:pt idx="139">
                  <c:v>5.6916666666666664</c:v>
                </c:pt>
                <c:pt idx="140">
                  <c:v>5.6583333333333323</c:v>
                </c:pt>
                <c:pt idx="141">
                  <c:v>5.6166666666666663</c:v>
                </c:pt>
                <c:pt idx="142">
                  <c:v>5.5583333333333336</c:v>
                </c:pt>
                <c:pt idx="143">
                  <c:v>5.5249999999999959</c:v>
                </c:pt>
                <c:pt idx="144">
                  <c:v>5.4916666666666689</c:v>
                </c:pt>
                <c:pt idx="145">
                  <c:v>5.4666666666666686</c:v>
                </c:pt>
                <c:pt idx="146">
                  <c:v>5.4166666666666679</c:v>
                </c:pt>
                <c:pt idx="147">
                  <c:v>5.3583333333333369</c:v>
                </c:pt>
                <c:pt idx="148">
                  <c:v>5.3416666666666668</c:v>
                </c:pt>
                <c:pt idx="149">
                  <c:v>5.3083333333333345</c:v>
                </c:pt>
                <c:pt idx="150">
                  <c:v>5.3083333333333345</c:v>
                </c:pt>
                <c:pt idx="151">
                  <c:v>5.2916666666666679</c:v>
                </c:pt>
                <c:pt idx="152">
                  <c:v>5.2666666666666675</c:v>
                </c:pt>
                <c:pt idx="153">
                  <c:v>5.2583333333333337</c:v>
                </c:pt>
                <c:pt idx="154">
                  <c:v>5.2583333333333337</c:v>
                </c:pt>
                <c:pt idx="155">
                  <c:v>5.2583333333333346</c:v>
                </c:pt>
                <c:pt idx="156">
                  <c:v>5.2666666666666675</c:v>
                </c:pt>
                <c:pt idx="157">
                  <c:v>5.2666666666666675</c:v>
                </c:pt>
                <c:pt idx="158">
                  <c:v>5.2916666666666679</c:v>
                </c:pt>
                <c:pt idx="159">
                  <c:v>5.3166666666666673</c:v>
                </c:pt>
                <c:pt idx="160">
                  <c:v>5.3333333333333339</c:v>
                </c:pt>
                <c:pt idx="161">
                  <c:v>5.3499999999999988</c:v>
                </c:pt>
                <c:pt idx="162">
                  <c:v>5.3416666666666668</c:v>
                </c:pt>
                <c:pt idx="163">
                  <c:v>5.3666666666666663</c:v>
                </c:pt>
                <c:pt idx="164">
                  <c:v>5.3999999999999986</c:v>
                </c:pt>
                <c:pt idx="165">
                  <c:v>5.4416666666666691</c:v>
                </c:pt>
                <c:pt idx="166">
                  <c:v>5.4833333333333396</c:v>
                </c:pt>
                <c:pt idx="167">
                  <c:v>5.5416666666666679</c:v>
                </c:pt>
                <c:pt idx="168">
                  <c:v>5.6166666666666671</c:v>
                </c:pt>
                <c:pt idx="169">
                  <c:v>5.7083333333333339</c:v>
                </c:pt>
                <c:pt idx="170">
                  <c:v>5.8249999999999966</c:v>
                </c:pt>
                <c:pt idx="171">
                  <c:v>5.9666666666666686</c:v>
                </c:pt>
                <c:pt idx="172">
                  <c:v>6.0666666666666664</c:v>
                </c:pt>
                <c:pt idx="173">
                  <c:v>6.1916666666666664</c:v>
                </c:pt>
                <c:pt idx="174">
                  <c:v>6.3249999999999966</c:v>
                </c:pt>
                <c:pt idx="175">
                  <c:v>6.4250000000000007</c:v>
                </c:pt>
                <c:pt idx="176">
                  <c:v>6.5166666666666675</c:v>
                </c:pt>
                <c:pt idx="177">
                  <c:v>6.5916666666666668</c:v>
                </c:pt>
                <c:pt idx="178">
                  <c:v>6.6749999999999989</c:v>
                </c:pt>
                <c:pt idx="179">
                  <c:v>6.7416666666666689</c:v>
                </c:pt>
                <c:pt idx="180">
                  <c:v>6.8166666666666664</c:v>
                </c:pt>
                <c:pt idx="181">
                  <c:v>6.8999999999999986</c:v>
                </c:pt>
                <c:pt idx="182">
                  <c:v>6.9750000000000014</c:v>
                </c:pt>
                <c:pt idx="183">
                  <c:v>7.0249999999999959</c:v>
                </c:pt>
                <c:pt idx="184">
                  <c:v>7.0833333333333348</c:v>
                </c:pt>
                <c:pt idx="185">
                  <c:v>7.1333333333333337</c:v>
                </c:pt>
                <c:pt idx="186">
                  <c:v>7.2166666666666668</c:v>
                </c:pt>
                <c:pt idx="187">
                  <c:v>7.2916666666666679</c:v>
                </c:pt>
                <c:pt idx="188">
                  <c:v>7.3583333333333369</c:v>
                </c:pt>
                <c:pt idx="189">
                  <c:v>7.4250000000000007</c:v>
                </c:pt>
                <c:pt idx="190">
                  <c:v>7.4583333333333384</c:v>
                </c:pt>
                <c:pt idx="191">
                  <c:v>7.4916666666666689</c:v>
                </c:pt>
                <c:pt idx="192">
                  <c:v>7.5083333333333337</c:v>
                </c:pt>
                <c:pt idx="193">
                  <c:v>7.5</c:v>
                </c:pt>
                <c:pt idx="194">
                  <c:v>7.4666666666666659</c:v>
                </c:pt>
                <c:pt idx="195">
                  <c:v>7.433333333333338</c:v>
                </c:pt>
                <c:pt idx="196">
                  <c:v>7.4083333333333385</c:v>
                </c:pt>
                <c:pt idx="197">
                  <c:v>7.366666666666668</c:v>
                </c:pt>
                <c:pt idx="198">
                  <c:v>7.3000000000000007</c:v>
                </c:pt>
                <c:pt idx="199">
                  <c:v>7.2416666666666698</c:v>
                </c:pt>
                <c:pt idx="200">
                  <c:v>7.1749999999999989</c:v>
                </c:pt>
                <c:pt idx="201">
                  <c:v>7.0999999999999988</c:v>
                </c:pt>
                <c:pt idx="202">
                  <c:v>7.0583333333333345</c:v>
                </c:pt>
                <c:pt idx="203">
                  <c:v>6.9833333333333396</c:v>
                </c:pt>
                <c:pt idx="204">
                  <c:v>6.9000000000000012</c:v>
                </c:pt>
                <c:pt idx="205">
                  <c:v>6.8416666666666668</c:v>
                </c:pt>
                <c:pt idx="206">
                  <c:v>6.7833333333333359</c:v>
                </c:pt>
                <c:pt idx="207">
                  <c:v>6.7333333333333378</c:v>
                </c:pt>
                <c:pt idx="208">
                  <c:v>6.6749999999999989</c:v>
                </c:pt>
                <c:pt idx="209">
                  <c:v>6.6</c:v>
                </c:pt>
                <c:pt idx="210">
                  <c:v>6.5166666666666675</c:v>
                </c:pt>
                <c:pt idx="211">
                  <c:v>6.45</c:v>
                </c:pt>
                <c:pt idx="212">
                  <c:v>6.3916666666666675</c:v>
                </c:pt>
                <c:pt idx="213">
                  <c:v>6.3249999999999966</c:v>
                </c:pt>
                <c:pt idx="214">
                  <c:v>6.2416666666666698</c:v>
                </c:pt>
                <c:pt idx="215">
                  <c:v>6.166666666666667</c:v>
                </c:pt>
                <c:pt idx="216">
                  <c:v>6.0833333333333348</c:v>
                </c:pt>
                <c:pt idx="217">
                  <c:v>5.9916666666666689</c:v>
                </c:pt>
                <c:pt idx="218">
                  <c:v>5.8916666666666675</c:v>
                </c:pt>
                <c:pt idx="219">
                  <c:v>5.8</c:v>
                </c:pt>
                <c:pt idx="220">
                  <c:v>5.75</c:v>
                </c:pt>
                <c:pt idx="221">
                  <c:v>5.7166666666666668</c:v>
                </c:pt>
                <c:pt idx="222">
                  <c:v>5.6833333333333345</c:v>
                </c:pt>
                <c:pt idx="223">
                  <c:v>5.6583333333333359</c:v>
                </c:pt>
                <c:pt idx="224">
                  <c:v>5.6333333333333337</c:v>
                </c:pt>
                <c:pt idx="225">
                  <c:v>5.6166666666666671</c:v>
                </c:pt>
                <c:pt idx="226">
                  <c:v>5.5999999999999988</c:v>
                </c:pt>
                <c:pt idx="227">
                  <c:v>5.6</c:v>
                </c:pt>
                <c:pt idx="228">
                  <c:v>5.6083333333333334</c:v>
                </c:pt>
                <c:pt idx="229">
                  <c:v>5.6166666666666671</c:v>
                </c:pt>
                <c:pt idx="230">
                  <c:v>5.6249999999999956</c:v>
                </c:pt>
                <c:pt idx="231">
                  <c:v>5.6333333333333337</c:v>
                </c:pt>
                <c:pt idx="232">
                  <c:v>5.6166666666666671</c:v>
                </c:pt>
                <c:pt idx="233">
                  <c:v>5.6083333333333334</c:v>
                </c:pt>
                <c:pt idx="234">
                  <c:v>5.5833333333333348</c:v>
                </c:pt>
                <c:pt idx="235">
                  <c:v>5.5583333333333336</c:v>
                </c:pt>
                <c:pt idx="236">
                  <c:v>5.5166666666666675</c:v>
                </c:pt>
                <c:pt idx="237">
                  <c:v>5.4833333333333378</c:v>
                </c:pt>
                <c:pt idx="238">
                  <c:v>5.4583333333333348</c:v>
                </c:pt>
                <c:pt idx="239">
                  <c:v>5.433333333333338</c:v>
                </c:pt>
                <c:pt idx="240">
                  <c:v>5.4166666666666679</c:v>
                </c:pt>
                <c:pt idx="241">
                  <c:v>5.3833333333333346</c:v>
                </c:pt>
                <c:pt idx="242">
                  <c:v>5.3583333333333334</c:v>
                </c:pt>
                <c:pt idx="243">
                  <c:v>5.3333333333333339</c:v>
                </c:pt>
                <c:pt idx="244">
                  <c:v>5.2833333333333377</c:v>
                </c:pt>
                <c:pt idx="245">
                  <c:v>5.2250000000000005</c:v>
                </c:pt>
                <c:pt idx="246">
                  <c:v>5.2</c:v>
                </c:pt>
                <c:pt idx="247">
                  <c:v>5.1499999999999986</c:v>
                </c:pt>
                <c:pt idx="248">
                  <c:v>5.1249999999999956</c:v>
                </c:pt>
                <c:pt idx="249">
                  <c:v>5.1000000000000005</c:v>
                </c:pt>
                <c:pt idx="250">
                  <c:v>5.0583333333333345</c:v>
                </c:pt>
                <c:pt idx="251">
                  <c:v>5</c:v>
                </c:pt>
                <c:pt idx="252">
                  <c:v>4.95</c:v>
                </c:pt>
                <c:pt idx="253">
                  <c:v>4.8916666666666675</c:v>
                </c:pt>
                <c:pt idx="254">
                  <c:v>4.8333333333333339</c:v>
                </c:pt>
                <c:pt idx="255">
                  <c:v>4.7916666666666679</c:v>
                </c:pt>
                <c:pt idx="256">
                  <c:v>4.7333333333333378</c:v>
                </c:pt>
                <c:pt idx="257">
                  <c:v>4.6916666666666673</c:v>
                </c:pt>
                <c:pt idx="258">
                  <c:v>4.6499999999999995</c:v>
                </c:pt>
                <c:pt idx="259">
                  <c:v>4.6249999999999973</c:v>
                </c:pt>
                <c:pt idx="260">
                  <c:v>4.5999999999999996</c:v>
                </c:pt>
                <c:pt idx="261">
                  <c:v>4.5750000000000002</c:v>
                </c:pt>
                <c:pt idx="262">
                  <c:v>4.5583333333333371</c:v>
                </c:pt>
                <c:pt idx="263">
                  <c:v>4.5416666666666679</c:v>
                </c:pt>
                <c:pt idx="264">
                  <c:v>4.5083333333333346</c:v>
                </c:pt>
                <c:pt idx="265">
                  <c:v>4.4750000000000014</c:v>
                </c:pt>
                <c:pt idx="266">
                  <c:v>4.45</c:v>
                </c:pt>
                <c:pt idx="267">
                  <c:v>4.3999999999999986</c:v>
                </c:pt>
                <c:pt idx="268">
                  <c:v>4.3999999999999986</c:v>
                </c:pt>
                <c:pt idx="269">
                  <c:v>4.3833333333333346</c:v>
                </c:pt>
                <c:pt idx="270">
                  <c:v>4.3666666666666663</c:v>
                </c:pt>
                <c:pt idx="271">
                  <c:v>4.3499999999999996</c:v>
                </c:pt>
                <c:pt idx="272">
                  <c:v>4.3249999999999966</c:v>
                </c:pt>
                <c:pt idx="273">
                  <c:v>4.3000000000000007</c:v>
                </c:pt>
                <c:pt idx="274">
                  <c:v>4.2666666666666675</c:v>
                </c:pt>
                <c:pt idx="275">
                  <c:v>4.2416666666666689</c:v>
                </c:pt>
                <c:pt idx="276">
                  <c:v>4.2166666666666677</c:v>
                </c:pt>
                <c:pt idx="277">
                  <c:v>4.1916666666666664</c:v>
                </c:pt>
                <c:pt idx="278">
                  <c:v>4.1666666666666661</c:v>
                </c:pt>
                <c:pt idx="279">
                  <c:v>4.1583333333333332</c:v>
                </c:pt>
                <c:pt idx="280">
                  <c:v>4.1249999999999956</c:v>
                </c:pt>
                <c:pt idx="281">
                  <c:v>4.1083333333333334</c:v>
                </c:pt>
                <c:pt idx="282">
                  <c:v>4.0750000000000002</c:v>
                </c:pt>
                <c:pt idx="283">
                  <c:v>4.05</c:v>
                </c:pt>
                <c:pt idx="284">
                  <c:v>4.0416666666666679</c:v>
                </c:pt>
                <c:pt idx="285">
                  <c:v>4.0166666666666675</c:v>
                </c:pt>
                <c:pt idx="286">
                  <c:v>4</c:v>
                </c:pt>
                <c:pt idx="287">
                  <c:v>3.9916666666666667</c:v>
                </c:pt>
                <c:pt idx="288">
                  <c:v>3.9916666666666667</c:v>
                </c:pt>
                <c:pt idx="289">
                  <c:v>4.0083333333333346</c:v>
                </c:pt>
                <c:pt idx="290">
                  <c:v>4.0249999999999986</c:v>
                </c:pt>
                <c:pt idx="291">
                  <c:v>4.0416666666666679</c:v>
                </c:pt>
                <c:pt idx="292">
                  <c:v>4.0833333333333348</c:v>
                </c:pt>
                <c:pt idx="293">
                  <c:v>4.1083333333333334</c:v>
                </c:pt>
                <c:pt idx="294">
                  <c:v>4.1583333333333359</c:v>
                </c:pt>
                <c:pt idx="295">
                  <c:v>4.2</c:v>
                </c:pt>
                <c:pt idx="296">
                  <c:v>4.2666666666666684</c:v>
                </c:pt>
                <c:pt idx="297">
                  <c:v>4.3416666666666677</c:v>
                </c:pt>
                <c:pt idx="298">
                  <c:v>4.4583333333333348</c:v>
                </c:pt>
                <c:pt idx="299">
                  <c:v>4.5916666666666668</c:v>
                </c:pt>
                <c:pt idx="300">
                  <c:v>4.7333333333333378</c:v>
                </c:pt>
                <c:pt idx="301">
                  <c:v>4.8666666666666663</c:v>
                </c:pt>
                <c:pt idx="302">
                  <c:v>4.9916666666666689</c:v>
                </c:pt>
                <c:pt idx="303">
                  <c:v>5.1249999999999947</c:v>
                </c:pt>
                <c:pt idx="304">
                  <c:v>5.25</c:v>
                </c:pt>
                <c:pt idx="305">
                  <c:v>5.3666666666666671</c:v>
                </c:pt>
                <c:pt idx="306">
                  <c:v>5.4750000000000014</c:v>
                </c:pt>
                <c:pt idx="307">
                  <c:v>5.5750000000000002</c:v>
                </c:pt>
                <c:pt idx="308">
                  <c:v>5.6416666666666675</c:v>
                </c:pt>
                <c:pt idx="309">
                  <c:v>5.7</c:v>
                </c:pt>
                <c:pt idx="310">
                  <c:v>5.7249999999999988</c:v>
                </c:pt>
                <c:pt idx="311">
                  <c:v>5.75</c:v>
                </c:pt>
                <c:pt idx="312">
                  <c:v>5.7749999999999986</c:v>
                </c:pt>
                <c:pt idx="313">
                  <c:v>5.7916666666666679</c:v>
                </c:pt>
                <c:pt idx="314">
                  <c:v>5.8166666666666673</c:v>
                </c:pt>
                <c:pt idx="315">
                  <c:v>5.8249999999999966</c:v>
                </c:pt>
                <c:pt idx="316">
                  <c:v>5.8333333333333339</c:v>
                </c:pt>
                <c:pt idx="317">
                  <c:v>5.8583333333333334</c:v>
                </c:pt>
                <c:pt idx="318">
                  <c:v>5.8999999999999986</c:v>
                </c:pt>
                <c:pt idx="319">
                  <c:v>5.933333333333338</c:v>
                </c:pt>
                <c:pt idx="320">
                  <c:v>5.9583333333333348</c:v>
                </c:pt>
                <c:pt idx="321">
                  <c:v>5.9916666666666689</c:v>
                </c:pt>
                <c:pt idx="322">
                  <c:v>6.0166666666666666</c:v>
                </c:pt>
                <c:pt idx="323">
                  <c:v>6.0166666666666666</c:v>
                </c:pt>
                <c:pt idx="324">
                  <c:v>5.9916666666666689</c:v>
                </c:pt>
                <c:pt idx="325">
                  <c:v>5.9750000000000014</c:v>
                </c:pt>
                <c:pt idx="326">
                  <c:v>5.9416666666666691</c:v>
                </c:pt>
                <c:pt idx="327">
                  <c:v>5.9249999999999989</c:v>
                </c:pt>
                <c:pt idx="328">
                  <c:v>5.8916666666666675</c:v>
                </c:pt>
                <c:pt idx="329">
                  <c:v>5.85</c:v>
                </c:pt>
                <c:pt idx="330">
                  <c:v>5.7916666666666679</c:v>
                </c:pt>
                <c:pt idx="331">
                  <c:v>5.7416666666666689</c:v>
                </c:pt>
                <c:pt idx="332">
                  <c:v>5.6916666666666664</c:v>
                </c:pt>
                <c:pt idx="333">
                  <c:v>5.6333333333333337</c:v>
                </c:pt>
                <c:pt idx="334">
                  <c:v>5.5916666666666668</c:v>
                </c:pt>
                <c:pt idx="335">
                  <c:v>5.5583333333333345</c:v>
                </c:pt>
                <c:pt idx="336">
                  <c:v>5.5333333333333385</c:v>
                </c:pt>
                <c:pt idx="337">
                  <c:v>5.4833333333333396</c:v>
                </c:pt>
                <c:pt idx="338">
                  <c:v>5.4666666666666686</c:v>
                </c:pt>
                <c:pt idx="339">
                  <c:v>5.4166666666666687</c:v>
                </c:pt>
                <c:pt idx="340">
                  <c:v>5.3750000000000009</c:v>
                </c:pt>
                <c:pt idx="341">
                  <c:v>5.3416666666666686</c:v>
                </c:pt>
                <c:pt idx="342">
                  <c:v>5.2916666666666679</c:v>
                </c:pt>
                <c:pt idx="343">
                  <c:v>5.25</c:v>
                </c:pt>
                <c:pt idx="344">
                  <c:v>5.2083333333333348</c:v>
                </c:pt>
                <c:pt idx="345">
                  <c:v>5.1833333333333345</c:v>
                </c:pt>
                <c:pt idx="346">
                  <c:v>5.1416666666666675</c:v>
                </c:pt>
                <c:pt idx="347">
                  <c:v>5.1083333333333334</c:v>
                </c:pt>
                <c:pt idx="348">
                  <c:v>5.0666666666666664</c:v>
                </c:pt>
                <c:pt idx="349">
                  <c:v>5.0166666666666675</c:v>
                </c:pt>
                <c:pt idx="350">
                  <c:v>4.9583333333333348</c:v>
                </c:pt>
                <c:pt idx="351">
                  <c:v>4.9083333333333377</c:v>
                </c:pt>
                <c:pt idx="352">
                  <c:v>4.875</c:v>
                </c:pt>
                <c:pt idx="353">
                  <c:v>4.8333333333333339</c:v>
                </c:pt>
                <c:pt idx="354">
                  <c:v>4.8</c:v>
                </c:pt>
                <c:pt idx="355">
                  <c:v>4.7833333333333359</c:v>
                </c:pt>
                <c:pt idx="356">
                  <c:v>4.7583333333333337</c:v>
                </c:pt>
                <c:pt idx="357">
                  <c:v>4.7249999999999988</c:v>
                </c:pt>
                <c:pt idx="358">
                  <c:v>4.6833333333333336</c:v>
                </c:pt>
                <c:pt idx="359">
                  <c:v>4.6416666666666675</c:v>
                </c:pt>
                <c:pt idx="360">
                  <c:v>4.6166666666666663</c:v>
                </c:pt>
                <c:pt idx="361">
                  <c:v>4.6083333333333334</c:v>
                </c:pt>
                <c:pt idx="362">
                  <c:v>4.5916666666666668</c:v>
                </c:pt>
                <c:pt idx="363">
                  <c:v>4.5666666666666664</c:v>
                </c:pt>
                <c:pt idx="364">
                  <c:v>4.55</c:v>
                </c:pt>
                <c:pt idx="365">
                  <c:v>4.5416666666666679</c:v>
                </c:pt>
                <c:pt idx="366">
                  <c:v>4.5333333333333377</c:v>
                </c:pt>
                <c:pt idx="367">
                  <c:v>4.5249999999999959</c:v>
                </c:pt>
                <c:pt idx="368">
                  <c:v>4.5249999999999959</c:v>
                </c:pt>
                <c:pt idx="369">
                  <c:v>4.5333333333333385</c:v>
                </c:pt>
                <c:pt idx="370">
                  <c:v>4.5583333333333345</c:v>
                </c:pt>
                <c:pt idx="371">
                  <c:v>4.5750000000000002</c:v>
                </c:pt>
                <c:pt idx="372">
                  <c:v>4.6166666666666663</c:v>
                </c:pt>
                <c:pt idx="373">
                  <c:v>4.6499999999999977</c:v>
                </c:pt>
                <c:pt idx="374">
                  <c:v>4.6749999999999989</c:v>
                </c:pt>
                <c:pt idx="375">
                  <c:v>4.7333333333333378</c:v>
                </c:pt>
                <c:pt idx="376">
                  <c:v>4.7749999999999986</c:v>
                </c:pt>
                <c:pt idx="377">
                  <c:v>4.8499999999999996</c:v>
                </c:pt>
                <c:pt idx="378">
                  <c:v>4.9333333333333398</c:v>
                </c:pt>
                <c:pt idx="379">
                  <c:v>5.0249999999999986</c:v>
                </c:pt>
                <c:pt idx="380">
                  <c:v>5.1499999999999986</c:v>
                </c:pt>
                <c:pt idx="381">
                  <c:v>5.2750000000000004</c:v>
                </c:pt>
                <c:pt idx="382">
                  <c:v>5.4166666666666679</c:v>
                </c:pt>
                <c:pt idx="383">
                  <c:v>5.5833333333333348</c:v>
                </c:pt>
                <c:pt idx="384">
                  <c:v>5.7749999999999986</c:v>
                </c:pt>
                <c:pt idx="385">
                  <c:v>6.0333333333333385</c:v>
                </c:pt>
                <c:pt idx="386">
                  <c:v>6.3416666666666686</c:v>
                </c:pt>
                <c:pt idx="387">
                  <c:v>6.6583333333333359</c:v>
                </c:pt>
                <c:pt idx="388">
                  <c:v>6.9750000000000014</c:v>
                </c:pt>
                <c:pt idx="389">
                  <c:v>7.3</c:v>
                </c:pt>
                <c:pt idx="390">
                  <c:v>7.6333333333333337</c:v>
                </c:pt>
                <c:pt idx="391">
                  <c:v>7.9416666666666691</c:v>
                </c:pt>
                <c:pt idx="392">
                  <c:v>8.233333333333329</c:v>
                </c:pt>
                <c:pt idx="393">
                  <c:v>8.5250000000000004</c:v>
                </c:pt>
                <c:pt idx="394">
                  <c:v>8.8083333333333336</c:v>
                </c:pt>
                <c:pt idx="395">
                  <c:v>9.0500000000000007</c:v>
                </c:pt>
                <c:pt idx="396">
                  <c:v>9.2666666666666728</c:v>
                </c:pt>
                <c:pt idx="397">
                  <c:v>9.4416666666666664</c:v>
                </c:pt>
                <c:pt idx="398">
                  <c:v>9.5666666666666735</c:v>
                </c:pt>
                <c:pt idx="399">
                  <c:v>9.6666666666666714</c:v>
                </c:pt>
                <c:pt idx="400">
                  <c:v>9.7416666666666671</c:v>
                </c:pt>
                <c:pt idx="401">
                  <c:v>9.7583333333333329</c:v>
                </c:pt>
                <c:pt idx="402">
                  <c:v>9.75</c:v>
                </c:pt>
                <c:pt idx="403">
                  <c:v>9.75</c:v>
                </c:pt>
                <c:pt idx="404">
                  <c:v>9.7416666666666654</c:v>
                </c:pt>
                <c:pt idx="405">
                  <c:v>9.7166666666666668</c:v>
                </c:pt>
                <c:pt idx="406">
                  <c:v>9.6750000000000007</c:v>
                </c:pt>
                <c:pt idx="407">
                  <c:v>9.6666666666666714</c:v>
                </c:pt>
                <c:pt idx="408">
                  <c:v>9.6166666666666725</c:v>
                </c:pt>
                <c:pt idx="409">
                  <c:v>9.5500000000000007</c:v>
                </c:pt>
                <c:pt idx="410">
                  <c:v>9.4750000000000032</c:v>
                </c:pt>
                <c:pt idx="411">
                  <c:v>9.391666666666671</c:v>
                </c:pt>
                <c:pt idx="412">
                  <c:v>9.3250000000000028</c:v>
                </c:pt>
                <c:pt idx="413">
                  <c:v>9.2750000000000004</c:v>
                </c:pt>
                <c:pt idx="414">
                  <c:v>9.2500000000000018</c:v>
                </c:pt>
                <c:pt idx="415">
                  <c:v>9.2166666666666668</c:v>
                </c:pt>
                <c:pt idx="416">
                  <c:v>9.1833333333333336</c:v>
                </c:pt>
                <c:pt idx="417">
                  <c:v>9.15</c:v>
                </c:pt>
                <c:pt idx="418">
                  <c:v>9.108333333333329</c:v>
                </c:pt>
                <c:pt idx="419">
                  <c:v>9.016666666666671</c:v>
                </c:pt>
                <c:pt idx="420">
                  <c:v>8.9500000000000028</c:v>
                </c:pt>
                <c:pt idx="421">
                  <c:v>8.8666666666666742</c:v>
                </c:pt>
                <c:pt idx="422">
                  <c:v>8.8000000000000007</c:v>
                </c:pt>
                <c:pt idx="423">
                  <c:v>8.733333333333329</c:v>
                </c:pt>
                <c:pt idx="424">
                  <c:v>8.65</c:v>
                </c:pt>
                <c:pt idx="425">
                  <c:v>8.5833333333333357</c:v>
                </c:pt>
                <c:pt idx="426">
                  <c:v>8.5083333333333329</c:v>
                </c:pt>
                <c:pt idx="427">
                  <c:v>8.4500000000000028</c:v>
                </c:pt>
                <c:pt idx="428">
                  <c:v>8.3750000000000036</c:v>
                </c:pt>
                <c:pt idx="429">
                  <c:v>8.2750000000000004</c:v>
                </c:pt>
                <c:pt idx="430">
                  <c:v>8.1916666666666664</c:v>
                </c:pt>
                <c:pt idx="431">
                  <c:v>8.125</c:v>
                </c:pt>
                <c:pt idx="432">
                  <c:v>8.0666666666666735</c:v>
                </c:pt>
                <c:pt idx="433">
                  <c:v>8.0416666666666661</c:v>
                </c:pt>
                <c:pt idx="434">
                  <c:v>7.9916666666666689</c:v>
                </c:pt>
                <c:pt idx="435">
                  <c:v>7.9249999999999954</c:v>
                </c:pt>
                <c:pt idx="436">
                  <c:v>7.8749999999999956</c:v>
                </c:pt>
                <c:pt idx="437">
                  <c:v>7.8249999999999948</c:v>
                </c:pt>
                <c:pt idx="438">
                  <c:v>7.7749999999999986</c:v>
                </c:pt>
                <c:pt idx="439">
                  <c:v>7.6999999999999975</c:v>
                </c:pt>
                <c:pt idx="440">
                  <c:v>7.6249999999999956</c:v>
                </c:pt>
                <c:pt idx="441">
                  <c:v>7.5750000000000002</c:v>
                </c:pt>
                <c:pt idx="442">
                  <c:v>7.5333333333333359</c:v>
                </c:pt>
                <c:pt idx="443">
                  <c:v>7.4666666666666668</c:v>
                </c:pt>
                <c:pt idx="444">
                  <c:v>7.375</c:v>
                </c:pt>
                <c:pt idx="445">
                  <c:v>7.25</c:v>
                </c:pt>
                <c:pt idx="446">
                  <c:v>7.1583333333333323</c:v>
                </c:pt>
                <c:pt idx="447">
                  <c:v>7.0916666666666668</c:v>
                </c:pt>
                <c:pt idx="448">
                  <c:v>6.9916666666666689</c:v>
                </c:pt>
                <c:pt idx="449">
                  <c:v>6.8916666666666675</c:v>
                </c:pt>
                <c:pt idx="450">
                  <c:v>6.7666666666666666</c:v>
                </c:pt>
                <c:pt idx="451">
                  <c:v>6.6666666666666652</c:v>
                </c:pt>
              </c:numCache>
            </c:numRef>
          </c:val>
        </c:ser>
        <c:marker val="1"/>
        <c:axId val="173479424"/>
        <c:axId val="173477888"/>
      </c:lineChart>
      <c:dateAx>
        <c:axId val="173437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SOURCE | </a:t>
                </a:r>
                <a:r>
                  <a:rPr lang="en-US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BLS, Current Population</a:t>
                </a:r>
                <a:r>
                  <a:rPr lang="en-US" b="0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Survey</a:t>
                </a:r>
                <a:endParaRPr lang="en-US" b="0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36935530831925423"/>
              <c:y val="0.9252479290460438"/>
            </c:manualLayout>
          </c:layout>
        </c:title>
        <c:numFmt formatCode="mmm\-yy" sourceLinked="1"/>
        <c:tickLblPos val="nextTo"/>
        <c:crossAx val="173439232"/>
        <c:crosses val="autoZero"/>
        <c:auto val="1"/>
        <c:lblOffset val="100"/>
        <c:baseTimeUnit val="months"/>
        <c:majorUnit val="12"/>
        <c:majorTimeUnit val="months"/>
      </c:dateAx>
      <c:valAx>
        <c:axId val="173439232"/>
        <c:scaling>
          <c:orientation val="minMax"/>
          <c:max val="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accent2"/>
                </a:solidFill>
              </a:defRPr>
            </a:pPr>
            <a:endParaRPr lang="da-DK"/>
          </a:p>
        </c:txPr>
        <c:crossAx val="173437312"/>
        <c:crosses val="autoZero"/>
        <c:crossBetween val="between"/>
      </c:valAx>
      <c:valAx>
        <c:axId val="173477888"/>
        <c:scaling>
          <c:orientation val="minMax"/>
          <c:max val="15"/>
        </c:scaling>
        <c:axPos val="r"/>
        <c:numFmt formatCode="#,##0" sourceLinked="0"/>
        <c:tickLblPos val="nextTo"/>
        <c:txPr>
          <a:bodyPr/>
          <a:lstStyle/>
          <a:p>
            <a:pPr>
              <a:defRPr sz="1400" b="1">
                <a:solidFill>
                  <a:schemeClr val="accent1"/>
                </a:solidFill>
              </a:defRPr>
            </a:pPr>
            <a:endParaRPr lang="da-DK"/>
          </a:p>
        </c:txPr>
        <c:crossAx val="173479424"/>
        <c:crosses val="max"/>
        <c:crossBetween val="between"/>
      </c:valAx>
      <c:dateAx>
        <c:axId val="173479424"/>
        <c:scaling>
          <c:orientation val="minMax"/>
        </c:scaling>
        <c:delete val="1"/>
        <c:axPos val="b"/>
        <c:numFmt formatCode="mmm\-yy" sourceLinked="1"/>
        <c:tickLblPos val="none"/>
        <c:crossAx val="173477888"/>
        <c:crosses val="autoZero"/>
        <c:auto val="1"/>
        <c:lblOffset val="100"/>
        <c:baseTimeUnit val="months"/>
      </c:dateAx>
    </c:plotArea>
    <c:legend>
      <c:legendPos val="t"/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8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Real Annual Average Wages by Sector, </a:t>
            </a:r>
          </a:p>
          <a:p>
            <a:pPr>
              <a:defRPr sz="2400"/>
            </a:pPr>
            <a:r>
              <a:rPr lang="en-US" sz="2400" dirty="0" smtClean="0"/>
              <a:t>New York City, 2000-2013</a:t>
            </a:r>
            <a:endParaRPr lang="en-US" sz="2400" dirty="0"/>
          </a:p>
        </c:rich>
      </c:tx>
      <c:layout>
        <c:manualLayout>
          <c:xMode val="edge"/>
          <c:yMode val="edge"/>
          <c:x val="7.0899693303389216E-2"/>
          <c:y val="2.7777777777777821E-2"/>
        </c:manualLayout>
      </c:layout>
    </c:title>
    <c:plotArea>
      <c:layout>
        <c:manualLayout>
          <c:layoutTarget val="inner"/>
          <c:xMode val="edge"/>
          <c:yMode val="edge"/>
          <c:x val="8.8405140732578047E-2"/>
          <c:y val="0.164814814814815"/>
          <c:w val="0.545812331534414"/>
          <c:h val="0.68083960338291005"/>
        </c:manualLayout>
      </c:layout>
      <c:lineChart>
        <c:grouping val="standard"/>
        <c:ser>
          <c:idx val="0"/>
          <c:order val="0"/>
          <c:tx>
            <c:strRef>
              <c:f>Sheet3!$A$25</c:f>
              <c:strCache>
                <c:ptCount val="1"/>
                <c:pt idx="0">
                  <c:v>Accommodation and Food Services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Sheet3!$B$25:$O$25</c:f>
              <c:numCache>
                <c:formatCode>"$"#,##0.00</c:formatCode>
                <c:ptCount val="14"/>
                <c:pt idx="0">
                  <c:v>42446.619409694431</c:v>
                </c:pt>
                <c:pt idx="1">
                  <c:v>39028.345355013778</c:v>
                </c:pt>
                <c:pt idx="2">
                  <c:v>37968.188520062533</c:v>
                </c:pt>
                <c:pt idx="3">
                  <c:v>35734.552110912337</c:v>
                </c:pt>
                <c:pt idx="4">
                  <c:v>33135.331408177422</c:v>
                </c:pt>
                <c:pt idx="5">
                  <c:v>33388.351922534457</c:v>
                </c:pt>
                <c:pt idx="6">
                  <c:v>32393.697322156775</c:v>
                </c:pt>
                <c:pt idx="7">
                  <c:v>32072.886569815128</c:v>
                </c:pt>
                <c:pt idx="8">
                  <c:v>29991.302689968499</c:v>
                </c:pt>
                <c:pt idx="9">
                  <c:v>28473.191537730709</c:v>
                </c:pt>
                <c:pt idx="10">
                  <c:v>28930.710335101336</c:v>
                </c:pt>
                <c:pt idx="11">
                  <c:v>29657.35743099375</c:v>
                </c:pt>
                <c:pt idx="12">
                  <c:v>29634.102887634497</c:v>
                </c:pt>
                <c:pt idx="13">
                  <c:v>30323</c:v>
                </c:pt>
              </c:numCache>
            </c:numRef>
          </c:val>
        </c:ser>
        <c:ser>
          <c:idx val="1"/>
          <c:order val="1"/>
          <c:tx>
            <c:strRef>
              <c:f>Sheet3!$A$26</c:f>
              <c:strCache>
                <c:ptCount val="1"/>
                <c:pt idx="0">
                  <c:v>Real Estate Rental and Leasing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Sheet3!$B$26:$O$26</c:f>
              <c:numCache>
                <c:formatCode>"$"#,##0.00</c:formatCode>
                <c:ptCount val="14"/>
                <c:pt idx="0">
                  <c:v>87455.370395581136</c:v>
                </c:pt>
                <c:pt idx="1">
                  <c:v>78592.312482397232</c:v>
                </c:pt>
                <c:pt idx="2">
                  <c:v>73768.01568899113</c:v>
                </c:pt>
                <c:pt idx="3">
                  <c:v>69628.310373675617</c:v>
                </c:pt>
                <c:pt idx="4">
                  <c:v>69008.165645380432</c:v>
                </c:pt>
                <c:pt idx="5">
                  <c:v>66635.933732139558</c:v>
                </c:pt>
                <c:pt idx="6">
                  <c:v>65465.04228216545</c:v>
                </c:pt>
                <c:pt idx="7">
                  <c:v>67132.954126541299</c:v>
                </c:pt>
                <c:pt idx="8">
                  <c:v>61459.945101185942</c:v>
                </c:pt>
                <c:pt idx="9">
                  <c:v>59870.687659215109</c:v>
                </c:pt>
                <c:pt idx="10">
                  <c:v>60173.057628176888</c:v>
                </c:pt>
                <c:pt idx="11">
                  <c:v>58208.289745492533</c:v>
                </c:pt>
                <c:pt idx="12">
                  <c:v>59823.826633300792</c:v>
                </c:pt>
                <c:pt idx="13">
                  <c:v>37584</c:v>
                </c:pt>
              </c:numCache>
            </c:numRef>
          </c:val>
        </c:ser>
        <c:ser>
          <c:idx val="2"/>
          <c:order val="2"/>
          <c:tx>
            <c:strRef>
              <c:f>Sheet3!$A$27</c:f>
              <c:strCache>
                <c:ptCount val="1"/>
                <c:pt idx="0">
                  <c:v>Other Services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Sheet3!$B$27:$O$27</c:f>
              <c:numCache>
                <c:formatCode>"$"#,##0.00</c:formatCode>
                <c:ptCount val="14"/>
                <c:pt idx="0">
                  <c:v>56467.851223385536</c:v>
                </c:pt>
                <c:pt idx="1">
                  <c:v>51398.466352981595</c:v>
                </c:pt>
                <c:pt idx="2">
                  <c:v>50621.638354053452</c:v>
                </c:pt>
                <c:pt idx="3">
                  <c:v>49534.613636429312</c:v>
                </c:pt>
                <c:pt idx="4">
                  <c:v>48244.823191092357</c:v>
                </c:pt>
                <c:pt idx="5">
                  <c:v>46606.417951843658</c:v>
                </c:pt>
                <c:pt idx="6">
                  <c:v>45411.914121787828</c:v>
                </c:pt>
                <c:pt idx="7">
                  <c:v>44675.684145746534</c:v>
                </c:pt>
                <c:pt idx="8">
                  <c:v>43396.87618102436</c:v>
                </c:pt>
                <c:pt idx="9">
                  <c:v>43059.721200253334</c:v>
                </c:pt>
                <c:pt idx="10">
                  <c:v>42928.365551425595</c:v>
                </c:pt>
                <c:pt idx="11">
                  <c:v>40512.564213425889</c:v>
                </c:pt>
                <c:pt idx="12">
                  <c:v>38677.788050246723</c:v>
                </c:pt>
                <c:pt idx="13">
                  <c:v>43970</c:v>
                </c:pt>
              </c:numCache>
            </c:numRef>
          </c:val>
        </c:ser>
        <c:ser>
          <c:idx val="3"/>
          <c:order val="3"/>
          <c:tx>
            <c:strRef>
              <c:f>Sheet3!$A$28</c:f>
              <c:strCache>
                <c:ptCount val="1"/>
                <c:pt idx="0">
                  <c:v>Health Care and Social Assistance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Sheet3!$B$28:$O$28</c:f>
              <c:numCache>
                <c:formatCode>"$"#,##0.00</c:formatCode>
                <c:ptCount val="14"/>
                <c:pt idx="0">
                  <c:v>61821.261186692747</c:v>
                </c:pt>
                <c:pt idx="1">
                  <c:v>58787.3202366732</c:v>
                </c:pt>
                <c:pt idx="2">
                  <c:v>58119.814774027742</c:v>
                </c:pt>
                <c:pt idx="3">
                  <c:v>57375.665731591173</c:v>
                </c:pt>
                <c:pt idx="4">
                  <c:v>56297.689415940513</c:v>
                </c:pt>
                <c:pt idx="5">
                  <c:v>53958.835968455052</c:v>
                </c:pt>
                <c:pt idx="6">
                  <c:v>52663.129524807424</c:v>
                </c:pt>
                <c:pt idx="7">
                  <c:v>52362.92890996264</c:v>
                </c:pt>
                <c:pt idx="8">
                  <c:v>50328.277902526308</c:v>
                </c:pt>
                <c:pt idx="9">
                  <c:v>51620.379759518961</c:v>
                </c:pt>
                <c:pt idx="10">
                  <c:v>50370.8073386053</c:v>
                </c:pt>
                <c:pt idx="11">
                  <c:v>47735.158652953403</c:v>
                </c:pt>
                <c:pt idx="12">
                  <c:v>46339.008480327037</c:v>
                </c:pt>
                <c:pt idx="13">
                  <c:v>48957</c:v>
                </c:pt>
              </c:numCache>
            </c:numRef>
          </c:val>
        </c:ser>
        <c:ser>
          <c:idx val="4"/>
          <c:order val="4"/>
          <c:tx>
            <c:strRef>
              <c:f>Sheet3!$A$29</c:f>
              <c:strCache>
                <c:ptCount val="1"/>
                <c:pt idx="0">
                  <c:v>Administrative &amp; Support &amp; Waste Mgmt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Sheet3!$B$29:$O$29</c:f>
              <c:numCache>
                <c:formatCode>"$"#,##0.00</c:formatCode>
                <c:ptCount val="14"/>
                <c:pt idx="0">
                  <c:v>70847.977803522459</c:v>
                </c:pt>
                <c:pt idx="1">
                  <c:v>63124.911659005913</c:v>
                </c:pt>
                <c:pt idx="2">
                  <c:v>62303.183889826112</c:v>
                </c:pt>
                <c:pt idx="3">
                  <c:v>62270.835847826114</c:v>
                </c:pt>
                <c:pt idx="4">
                  <c:v>58420.771539079062</c:v>
                </c:pt>
                <c:pt idx="5">
                  <c:v>57794.06619181946</c:v>
                </c:pt>
                <c:pt idx="6">
                  <c:v>56829.535524410006</c:v>
                </c:pt>
                <c:pt idx="7">
                  <c:v>56916.244234819787</c:v>
                </c:pt>
                <c:pt idx="8">
                  <c:v>54364.95659974045</c:v>
                </c:pt>
                <c:pt idx="9">
                  <c:v>53770.850103904333</c:v>
                </c:pt>
                <c:pt idx="10">
                  <c:v>54027.486801747596</c:v>
                </c:pt>
                <c:pt idx="11">
                  <c:v>49353.774526197732</c:v>
                </c:pt>
                <c:pt idx="12">
                  <c:v>50828.671483057384</c:v>
                </c:pt>
                <c:pt idx="13">
                  <c:v>51443</c:v>
                </c:pt>
              </c:numCache>
            </c:numRef>
          </c:val>
        </c:ser>
        <c:ser>
          <c:idx val="5"/>
          <c:order val="5"/>
          <c:tx>
            <c:strRef>
              <c:f>Sheet3!$A$30</c:f>
              <c:strCache>
                <c:ptCount val="1"/>
                <c:pt idx="0">
                  <c:v>Manufacturing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Sheet3!$B$30:$O$30</c:f>
              <c:numCache>
                <c:formatCode>"$"#,##0.00</c:formatCode>
                <c:ptCount val="14"/>
                <c:pt idx="0">
                  <c:v>84991.382408323232</c:v>
                </c:pt>
                <c:pt idx="1">
                  <c:v>85730.813129418966</c:v>
                </c:pt>
                <c:pt idx="2">
                  <c:v>88021.323911609521</c:v>
                </c:pt>
                <c:pt idx="3">
                  <c:v>76744.386381420758</c:v>
                </c:pt>
                <c:pt idx="4">
                  <c:v>76654.506203912199</c:v>
                </c:pt>
                <c:pt idx="5">
                  <c:v>81800.180097705757</c:v>
                </c:pt>
                <c:pt idx="6">
                  <c:v>86635.56215852985</c:v>
                </c:pt>
                <c:pt idx="7">
                  <c:v>85098.676976822069</c:v>
                </c:pt>
                <c:pt idx="8">
                  <c:v>70407.508903543538</c:v>
                </c:pt>
                <c:pt idx="9">
                  <c:v>67069.548073190919</c:v>
                </c:pt>
                <c:pt idx="10">
                  <c:v>71858.336309932711</c:v>
                </c:pt>
                <c:pt idx="11">
                  <c:v>64517.529846714504</c:v>
                </c:pt>
                <c:pt idx="12">
                  <c:v>61138.374618322596</c:v>
                </c:pt>
                <c:pt idx="13">
                  <c:v>51637</c:v>
                </c:pt>
              </c:numCache>
            </c:numRef>
          </c:val>
        </c:ser>
        <c:ser>
          <c:idx val="6"/>
          <c:order val="6"/>
          <c:tx>
            <c:strRef>
              <c:f>Sheet3!$A$31</c:f>
              <c:strCache>
                <c:ptCount val="1"/>
                <c:pt idx="0">
                  <c:v>Transportation and Warehousing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Sheet3!$B$31:$O$31</c:f>
              <c:numCache>
                <c:formatCode>"$"#,##0.00</c:formatCode>
                <c:ptCount val="14"/>
                <c:pt idx="0">
                  <c:v>72080.423649076794</c:v>
                </c:pt>
                <c:pt idx="1">
                  <c:v>65276.933721596375</c:v>
                </c:pt>
                <c:pt idx="2">
                  <c:v>66275.903754412153</c:v>
                </c:pt>
                <c:pt idx="3">
                  <c:v>63148.316035502692</c:v>
                </c:pt>
                <c:pt idx="4">
                  <c:v>60218.864255777997</c:v>
                </c:pt>
                <c:pt idx="5">
                  <c:v>58487.142549991462</c:v>
                </c:pt>
                <c:pt idx="6">
                  <c:v>58227.160300558826</c:v>
                </c:pt>
                <c:pt idx="7">
                  <c:v>57189.519479451257</c:v>
                </c:pt>
                <c:pt idx="8">
                  <c:v>58456.031199270583</c:v>
                </c:pt>
                <c:pt idx="9">
                  <c:v>56474.892988614258</c:v>
                </c:pt>
                <c:pt idx="10">
                  <c:v>53901.314167924065</c:v>
                </c:pt>
                <c:pt idx="11">
                  <c:v>46664.269521781003</c:v>
                </c:pt>
                <c:pt idx="12">
                  <c:v>49702.751930539322</c:v>
                </c:pt>
                <c:pt idx="13">
                  <c:v>51710</c:v>
                </c:pt>
              </c:numCache>
            </c:numRef>
          </c:val>
        </c:ser>
        <c:ser>
          <c:idx val="7"/>
          <c:order val="7"/>
          <c:tx>
            <c:strRef>
              <c:f>Sheet3!$A$32</c:f>
              <c:strCache>
                <c:ptCount val="1"/>
                <c:pt idx="0">
                  <c:v>Educational Services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Sheet3!$B$32:$O$32</c:f>
              <c:numCache>
                <c:formatCode>"$"#,##0.00</c:formatCode>
                <c:ptCount val="14"/>
                <c:pt idx="0">
                  <c:v>65304.288597064595</c:v>
                </c:pt>
                <c:pt idx="1">
                  <c:v>58810.843118327241</c:v>
                </c:pt>
                <c:pt idx="2">
                  <c:v>55593.269497003625</c:v>
                </c:pt>
                <c:pt idx="3">
                  <c:v>53974.208049797773</c:v>
                </c:pt>
                <c:pt idx="4">
                  <c:v>52980.523547660989</c:v>
                </c:pt>
                <c:pt idx="5">
                  <c:v>50761.795054525428</c:v>
                </c:pt>
                <c:pt idx="6">
                  <c:v>50259.533312851578</c:v>
                </c:pt>
                <c:pt idx="7">
                  <c:v>51043.010305184362</c:v>
                </c:pt>
                <c:pt idx="8">
                  <c:v>49538.641967642274</c:v>
                </c:pt>
                <c:pt idx="9">
                  <c:v>51375.804891334315</c:v>
                </c:pt>
                <c:pt idx="10">
                  <c:v>48630.898535090768</c:v>
                </c:pt>
                <c:pt idx="11">
                  <c:v>46688.888061021011</c:v>
                </c:pt>
                <c:pt idx="12">
                  <c:v>45023.401939898686</c:v>
                </c:pt>
                <c:pt idx="13">
                  <c:v>57556</c:v>
                </c:pt>
              </c:numCache>
            </c:numRef>
          </c:val>
        </c:ser>
        <c:ser>
          <c:idx val="8"/>
          <c:order val="8"/>
          <c:tx>
            <c:strRef>
              <c:f>Sheet3!$A$33</c:f>
              <c:strCache>
                <c:ptCount val="1"/>
                <c:pt idx="0">
                  <c:v>Retail Trade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Sheet3!$B$33:$O$33</c:f>
              <c:numCache>
                <c:formatCode>"$"#,##0.00</c:formatCode>
                <c:ptCount val="14"/>
                <c:pt idx="0">
                  <c:v>52492.769052511394</c:v>
                </c:pt>
                <c:pt idx="1">
                  <c:v>48609.675662747184</c:v>
                </c:pt>
                <c:pt idx="2">
                  <c:v>47831.141470094379</c:v>
                </c:pt>
                <c:pt idx="3">
                  <c:v>46323.428250758341</c:v>
                </c:pt>
                <c:pt idx="4">
                  <c:v>45018.105867806189</c:v>
                </c:pt>
                <c:pt idx="5">
                  <c:v>43476.849118608152</c:v>
                </c:pt>
                <c:pt idx="6">
                  <c:v>41868.505437864274</c:v>
                </c:pt>
                <c:pt idx="7">
                  <c:v>41109.592261916172</c:v>
                </c:pt>
                <c:pt idx="8">
                  <c:v>38466.891289411389</c:v>
                </c:pt>
                <c:pt idx="9">
                  <c:v>38222.777977343932</c:v>
                </c:pt>
                <c:pt idx="10">
                  <c:v>37250.963981297762</c:v>
                </c:pt>
                <c:pt idx="11">
                  <c:v>35696.01897469168</c:v>
                </c:pt>
                <c:pt idx="12">
                  <c:v>34806.672258371415</c:v>
                </c:pt>
                <c:pt idx="13">
                  <c:v>59222</c:v>
                </c:pt>
              </c:numCache>
            </c:numRef>
          </c:val>
        </c:ser>
        <c:ser>
          <c:idx val="9"/>
          <c:order val="9"/>
          <c:tx>
            <c:strRef>
              <c:f>Sheet3!$A$34</c:f>
              <c:strCache>
                <c:ptCount val="1"/>
                <c:pt idx="0">
                  <c:v>Arts, Entertainment, and Recreation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Sheet3!$B$34:$O$34</c:f>
              <c:numCache>
                <c:formatCode>"$"#,##0.00</c:formatCode>
                <c:ptCount val="14"/>
                <c:pt idx="0">
                  <c:v>95990.283298003938</c:v>
                </c:pt>
                <c:pt idx="1">
                  <c:v>93519.086197006938</c:v>
                </c:pt>
                <c:pt idx="2">
                  <c:v>88335.937011151618</c:v>
                </c:pt>
                <c:pt idx="3">
                  <c:v>77861.485207602746</c:v>
                </c:pt>
                <c:pt idx="4">
                  <c:v>77956.003707509139</c:v>
                </c:pt>
                <c:pt idx="5">
                  <c:v>73370.784731097068</c:v>
                </c:pt>
                <c:pt idx="6">
                  <c:v>73363.878857407282</c:v>
                </c:pt>
                <c:pt idx="7">
                  <c:v>65821.854666881365</c:v>
                </c:pt>
                <c:pt idx="8">
                  <c:v>65052.301178815505</c:v>
                </c:pt>
                <c:pt idx="9">
                  <c:v>67227.275533105305</c:v>
                </c:pt>
                <c:pt idx="10">
                  <c:v>81601.299173518812</c:v>
                </c:pt>
                <c:pt idx="11">
                  <c:v>72069.574392621085</c:v>
                </c:pt>
                <c:pt idx="12">
                  <c:v>73013.027563661002</c:v>
                </c:pt>
                <c:pt idx="13">
                  <c:v>63110</c:v>
                </c:pt>
              </c:numCache>
            </c:numRef>
          </c:val>
        </c:ser>
        <c:ser>
          <c:idx val="10"/>
          <c:order val="10"/>
          <c:tx>
            <c:strRef>
              <c:f>Sheet3!$A$35</c:f>
              <c:strCache>
                <c:ptCount val="1"/>
                <c:pt idx="0">
                  <c:v>Public Administration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Sheet3!$B$35:$O$35</c:f>
              <c:numCache>
                <c:formatCode>"$"#,##0.00</c:formatCode>
                <c:ptCount val="14"/>
                <c:pt idx="0">
                  <c:v>86018.649090410967</c:v>
                </c:pt>
                <c:pt idx="1">
                  <c:v>92937.326939248189</c:v>
                </c:pt>
                <c:pt idx="2">
                  <c:v>93849.345956413323</c:v>
                </c:pt>
                <c:pt idx="3">
                  <c:v>91377.530906398955</c:v>
                </c:pt>
                <c:pt idx="4">
                  <c:v>88524.95097070311</c:v>
                </c:pt>
                <c:pt idx="5">
                  <c:v>84694.797276445708</c:v>
                </c:pt>
                <c:pt idx="6">
                  <c:v>80237.716937018515</c:v>
                </c:pt>
                <c:pt idx="7">
                  <c:v>77955.428529126628</c:v>
                </c:pt>
                <c:pt idx="8">
                  <c:v>75057.386052370392</c:v>
                </c:pt>
                <c:pt idx="9">
                  <c:v>75261.115406735</c:v>
                </c:pt>
                <c:pt idx="10">
                  <c:v>71657.058153148682</c:v>
                </c:pt>
                <c:pt idx="11">
                  <c:v>72295.050448090187</c:v>
                </c:pt>
                <c:pt idx="12">
                  <c:v>73688.746006936213</c:v>
                </c:pt>
                <c:pt idx="13">
                  <c:v>66973</c:v>
                </c:pt>
              </c:numCache>
            </c:numRef>
          </c:val>
        </c:ser>
        <c:ser>
          <c:idx val="11"/>
          <c:order val="11"/>
          <c:tx>
            <c:strRef>
              <c:f>Sheet3!$A$36</c:f>
              <c:strCache>
                <c:ptCount val="1"/>
                <c:pt idx="0">
                  <c:v>Construction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Sheet3!$B$36:$O$36</c:f>
              <c:numCache>
                <c:formatCode>"$"#,##0.00</c:formatCode>
                <c:ptCount val="14"/>
                <c:pt idx="0">
                  <c:v>97050.083814246551</c:v>
                </c:pt>
                <c:pt idx="1">
                  <c:v>95731.942052197221</c:v>
                </c:pt>
                <c:pt idx="2">
                  <c:v>94573.053028921335</c:v>
                </c:pt>
                <c:pt idx="3">
                  <c:v>94103.325541456012</c:v>
                </c:pt>
                <c:pt idx="4">
                  <c:v>88441.409181884752</c:v>
                </c:pt>
                <c:pt idx="5">
                  <c:v>85099.426981664321</c:v>
                </c:pt>
                <c:pt idx="6">
                  <c:v>85322.668979157228</c:v>
                </c:pt>
                <c:pt idx="7">
                  <c:v>85830.704972239371</c:v>
                </c:pt>
                <c:pt idx="8">
                  <c:v>81855.647135277453</c:v>
                </c:pt>
                <c:pt idx="9">
                  <c:v>85382.645588979911</c:v>
                </c:pt>
                <c:pt idx="10">
                  <c:v>80678.211274792091</c:v>
                </c:pt>
                <c:pt idx="11">
                  <c:v>73781.159092193586</c:v>
                </c:pt>
                <c:pt idx="12">
                  <c:v>78266.179238355107</c:v>
                </c:pt>
                <c:pt idx="13">
                  <c:v>72955</c:v>
                </c:pt>
              </c:numCache>
            </c:numRef>
          </c:val>
        </c:ser>
        <c:ser>
          <c:idx val="12"/>
          <c:order val="12"/>
          <c:tx>
            <c:strRef>
              <c:f>Sheet3!$A$37</c:f>
              <c:strCache>
                <c:ptCount val="1"/>
                <c:pt idx="0">
                  <c:v>Wholesale Trade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Sheet3!$B$37:$O$37</c:f>
              <c:numCache>
                <c:formatCode>"$"#,##0.00</c:formatCode>
                <c:ptCount val="14"/>
                <c:pt idx="0">
                  <c:v>101642.37043857542</c:v>
                </c:pt>
                <c:pt idx="1">
                  <c:v>91089.084870948951</c:v>
                </c:pt>
                <c:pt idx="2">
                  <c:v>89633.318465848526</c:v>
                </c:pt>
                <c:pt idx="3">
                  <c:v>87221.575135444436</c:v>
                </c:pt>
                <c:pt idx="4">
                  <c:v>84326.067358753542</c:v>
                </c:pt>
                <c:pt idx="5">
                  <c:v>81771.323793950272</c:v>
                </c:pt>
                <c:pt idx="6">
                  <c:v>81859.513123664976</c:v>
                </c:pt>
                <c:pt idx="7">
                  <c:v>82072.533860171301</c:v>
                </c:pt>
                <c:pt idx="8">
                  <c:v>75716.593776844253</c:v>
                </c:pt>
                <c:pt idx="9">
                  <c:v>74240.346180052366</c:v>
                </c:pt>
                <c:pt idx="10">
                  <c:v>74504.050625782926</c:v>
                </c:pt>
                <c:pt idx="11">
                  <c:v>71946.32929357556</c:v>
                </c:pt>
                <c:pt idx="12">
                  <c:v>72737.924281566928</c:v>
                </c:pt>
                <c:pt idx="13">
                  <c:v>85460</c:v>
                </c:pt>
              </c:numCache>
            </c:numRef>
          </c:val>
        </c:ser>
        <c:ser>
          <c:idx val="13"/>
          <c:order val="13"/>
          <c:tx>
            <c:strRef>
              <c:f>Sheet3!$A$38</c:f>
              <c:strCache>
                <c:ptCount val="1"/>
                <c:pt idx="0">
                  <c:v>Professional, Scientific, and Technical Services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Sheet3!$B$38:$O$38</c:f>
              <c:numCache>
                <c:formatCode>"$"#,##0.00</c:formatCode>
                <c:ptCount val="14"/>
                <c:pt idx="0">
                  <c:v>109262.93470136987</c:v>
                </c:pt>
                <c:pt idx="1">
                  <c:v>92804.505074826317</c:v>
                </c:pt>
                <c:pt idx="2">
                  <c:v>90009.822159110641</c:v>
                </c:pt>
                <c:pt idx="3">
                  <c:v>86945.083109201223</c:v>
                </c:pt>
                <c:pt idx="4">
                  <c:v>85359.373701985707</c:v>
                </c:pt>
                <c:pt idx="5">
                  <c:v>82139.579717129003</c:v>
                </c:pt>
                <c:pt idx="6">
                  <c:v>79704.668534209341</c:v>
                </c:pt>
                <c:pt idx="7">
                  <c:v>78912.965973385042</c:v>
                </c:pt>
                <c:pt idx="8">
                  <c:v>75042.345897198829</c:v>
                </c:pt>
                <c:pt idx="9">
                  <c:v>74517.890183328069</c:v>
                </c:pt>
                <c:pt idx="10">
                  <c:v>75560.44246199794</c:v>
                </c:pt>
                <c:pt idx="11">
                  <c:v>71522.211284605903</c:v>
                </c:pt>
                <c:pt idx="12">
                  <c:v>69956.932324575988</c:v>
                </c:pt>
                <c:pt idx="13">
                  <c:v>116092</c:v>
                </c:pt>
              </c:numCache>
            </c:numRef>
          </c:val>
        </c:ser>
        <c:ser>
          <c:idx val="14"/>
          <c:order val="14"/>
          <c:tx>
            <c:strRef>
              <c:f>Sheet3!$A$39</c:f>
              <c:strCache>
                <c:ptCount val="1"/>
                <c:pt idx="0">
                  <c:v>Information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Sheet3!$B$39:$O$39</c:f>
              <c:numCache>
                <c:formatCode>"$"#,##0.00</c:formatCode>
                <c:ptCount val="14"/>
                <c:pt idx="0">
                  <c:v>113562.4321868283</c:v>
                </c:pt>
                <c:pt idx="1">
                  <c:v>102019.57919381173</c:v>
                </c:pt>
                <c:pt idx="2">
                  <c:v>99448.952618872529</c:v>
                </c:pt>
                <c:pt idx="3">
                  <c:v>105079.104091375</c:v>
                </c:pt>
                <c:pt idx="4">
                  <c:v>101288.18344055183</c:v>
                </c:pt>
                <c:pt idx="5">
                  <c:v>103089.25049922058</c:v>
                </c:pt>
                <c:pt idx="6">
                  <c:v>102801.0173131543</c:v>
                </c:pt>
                <c:pt idx="7">
                  <c:v>95727.019154629481</c:v>
                </c:pt>
                <c:pt idx="8">
                  <c:v>91837.579732754806</c:v>
                </c:pt>
                <c:pt idx="9">
                  <c:v>89067.666370236038</c:v>
                </c:pt>
                <c:pt idx="10">
                  <c:v>91578.21460082414</c:v>
                </c:pt>
                <c:pt idx="11">
                  <c:v>86789.446715294631</c:v>
                </c:pt>
                <c:pt idx="12">
                  <c:v>86856.43485854438</c:v>
                </c:pt>
                <c:pt idx="13">
                  <c:v>121294</c:v>
                </c:pt>
              </c:numCache>
            </c:numRef>
          </c:val>
        </c:ser>
        <c:ser>
          <c:idx val="15"/>
          <c:order val="15"/>
          <c:tx>
            <c:strRef>
              <c:f>Sheet3!$A$40</c:f>
              <c:strCache>
                <c:ptCount val="1"/>
                <c:pt idx="0">
                  <c:v>Management of Companies and Enterprises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Sheet3!$B$40:$O$40</c:f>
              <c:numCache>
                <c:formatCode>"$"#,##0.00</c:formatCode>
                <c:ptCount val="14"/>
                <c:pt idx="0">
                  <c:v>186534.99329178079</c:v>
                </c:pt>
                <c:pt idx="1">
                  <c:v>172946.34555585255</c:v>
                </c:pt>
                <c:pt idx="2">
                  <c:v>155367.45844971345</c:v>
                </c:pt>
                <c:pt idx="3">
                  <c:v>145157.38912537915</c:v>
                </c:pt>
                <c:pt idx="4">
                  <c:v>142200.58163818356</c:v>
                </c:pt>
                <c:pt idx="5">
                  <c:v>135427.58607898449</c:v>
                </c:pt>
                <c:pt idx="6">
                  <c:v>135343.34923878571</c:v>
                </c:pt>
                <c:pt idx="7">
                  <c:v>134692.27595840316</c:v>
                </c:pt>
                <c:pt idx="8">
                  <c:v>118370.6002175739</c:v>
                </c:pt>
                <c:pt idx="9">
                  <c:v>113014.65363242899</c:v>
                </c:pt>
                <c:pt idx="10">
                  <c:v>125105.64215075732</c:v>
                </c:pt>
                <c:pt idx="11">
                  <c:v>121291.4659633132</c:v>
                </c:pt>
                <c:pt idx="12">
                  <c:v>121647.79176564212</c:v>
                </c:pt>
                <c:pt idx="13">
                  <c:v>187697</c:v>
                </c:pt>
              </c:numCache>
            </c:numRef>
          </c:val>
        </c:ser>
        <c:ser>
          <c:idx val="16"/>
          <c:order val="16"/>
          <c:tx>
            <c:strRef>
              <c:f>Sheet3!$A$41</c:f>
              <c:strCache>
                <c:ptCount val="1"/>
                <c:pt idx="0">
                  <c:v>Finance and Insurance</c:v>
                </c:pt>
              </c:strCache>
            </c:strRef>
          </c:tx>
          <c:marker>
            <c:symbol val="none"/>
          </c:marker>
          <c:cat>
            <c:numRef>
              <c:f>Sheet3!$B$24:$O$24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Sheet3!$B$41:$O$41</c:f>
              <c:numCache>
                <c:formatCode>"$"#,##0.00</c:formatCode>
                <c:ptCount val="14"/>
                <c:pt idx="0">
                  <c:v>174831.35235313629</c:v>
                </c:pt>
                <c:pt idx="1">
                  <c:v>154900.11360203731</c:v>
                </c:pt>
                <c:pt idx="2">
                  <c:v>155244.84023633628</c:v>
                </c:pt>
                <c:pt idx="3">
                  <c:v>154257.41160223994</c:v>
                </c:pt>
                <c:pt idx="4">
                  <c:v>173280.0130030236</c:v>
                </c:pt>
                <c:pt idx="5">
                  <c:v>153476.18867072949</c:v>
                </c:pt>
                <c:pt idx="6">
                  <c:v>151252.24185546007</c:v>
                </c:pt>
                <c:pt idx="7">
                  <c:v>164124.74331250391</c:v>
                </c:pt>
                <c:pt idx="8">
                  <c:v>151361.04592961882</c:v>
                </c:pt>
                <c:pt idx="9">
                  <c:v>140966.5311422135</c:v>
                </c:pt>
                <c:pt idx="10">
                  <c:v>142914.12012157179</c:v>
                </c:pt>
                <c:pt idx="11">
                  <c:v>143683.7887183647</c:v>
                </c:pt>
                <c:pt idx="12">
                  <c:v>140038.91900009586</c:v>
                </c:pt>
                <c:pt idx="13">
                  <c:v>265994</c:v>
                </c:pt>
              </c:numCache>
            </c:numRef>
          </c:val>
        </c:ser>
        <c:marker val="1"/>
        <c:axId val="174269568"/>
        <c:axId val="174271488"/>
      </c:lineChart>
      <c:catAx>
        <c:axId val="174269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7F7F7F"/>
                    </a:solidFill>
                  </a:defRPr>
                </a:pPr>
                <a:r>
                  <a:rPr lang="en-US" dirty="0" smtClean="0">
                    <a:solidFill>
                      <a:srgbClr val="7F7F7F"/>
                    </a:solidFill>
                  </a:rPr>
                  <a:t>SOURCE</a:t>
                </a:r>
                <a:r>
                  <a:rPr lang="en-US" baseline="0" dirty="0" smtClean="0">
                    <a:solidFill>
                      <a:srgbClr val="7F7F7F"/>
                    </a:solidFill>
                  </a:rPr>
                  <a:t> </a:t>
                </a:r>
                <a:r>
                  <a:rPr lang="en-US" b="0" baseline="0" dirty="0" smtClean="0">
                    <a:solidFill>
                      <a:srgbClr val="7F7F7F"/>
                    </a:solidFill>
                  </a:rPr>
                  <a:t>| NYSDOL, Quarterly Census of Employment and Wages</a:t>
                </a:r>
              </a:p>
              <a:p>
                <a:pPr>
                  <a:defRPr>
                    <a:solidFill>
                      <a:srgbClr val="7F7F7F"/>
                    </a:solidFill>
                  </a:defRPr>
                </a:pPr>
                <a:r>
                  <a:rPr lang="en-US" b="0" baseline="0" dirty="0" smtClean="0">
                    <a:solidFill>
                      <a:srgbClr val="7F7F7F"/>
                    </a:solidFill>
                  </a:rPr>
                  <a:t>Adjusted for inflation using CPI-U for the NYC Metro Area</a:t>
                </a:r>
                <a:endParaRPr lang="en-US" b="0" dirty="0">
                  <a:solidFill>
                    <a:srgbClr val="7F7F7F"/>
                  </a:solidFill>
                </a:endParaRPr>
              </a:p>
            </c:rich>
          </c:tx>
          <c:layout>
            <c:manualLayout>
              <c:xMode val="edge"/>
              <c:yMode val="edge"/>
              <c:x val="0.18314883354270012"/>
              <c:y val="0.9185185185185181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da-DK"/>
          </a:p>
        </c:txPr>
        <c:crossAx val="174271488"/>
        <c:crosses val="autoZero"/>
        <c:auto val="1"/>
        <c:lblAlgn val="ctr"/>
        <c:lblOffset val="100"/>
      </c:catAx>
      <c:valAx>
        <c:axId val="174271488"/>
        <c:scaling>
          <c:orientation val="minMax"/>
        </c:scaling>
        <c:axPos val="l"/>
        <c:majorGridlines/>
        <c:numFmt formatCode="&quot;$&quot;#,##0" sourceLinked="0"/>
        <c:tickLblPos val="nextTo"/>
        <c:txPr>
          <a:bodyPr/>
          <a:lstStyle/>
          <a:p>
            <a:pPr>
              <a:defRPr sz="1200"/>
            </a:pPr>
            <a:endParaRPr lang="da-DK"/>
          </a:p>
        </c:txPr>
        <c:crossAx val="174269568"/>
        <c:crosses val="autoZero"/>
        <c:crossBetween val="between"/>
        <c:dispUnits>
          <c:builtInUnit val="thousands"/>
          <c:dispUnitsLbl/>
        </c:dispUnits>
      </c:valAx>
    </c:plotArea>
    <c:legend>
      <c:legendPos val="r"/>
      <c:layout>
        <c:manualLayout>
          <c:xMode val="edge"/>
          <c:yMode val="edge"/>
          <c:x val="0.64545556005247817"/>
          <c:y val="3.8437591134441514E-2"/>
          <c:w val="0.34330643549413109"/>
          <c:h val="0.93053222513852396"/>
        </c:manualLayout>
      </c:layout>
      <c:txPr>
        <a:bodyPr/>
        <a:lstStyle/>
        <a:p>
          <a:pPr>
            <a:defRPr sz="1200"/>
          </a:pPr>
          <a:endParaRPr lang="da-DK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0"/>
  <c:chart>
    <c:title>
      <c:tx>
        <c:rich>
          <a:bodyPr/>
          <a:lstStyle/>
          <a:p>
            <a:pPr>
              <a:defRPr sz="1800"/>
            </a:pPr>
            <a:r>
              <a:rPr lang="en-US" sz="2000" dirty="0" smtClean="0"/>
              <a:t>Sources </a:t>
            </a:r>
            <a:r>
              <a:rPr lang="en-US" sz="2000" dirty="0"/>
              <a:t>of New York</a:t>
            </a:r>
            <a:r>
              <a:rPr lang="en-US" sz="2000" baseline="0" dirty="0"/>
              <a:t> City's </a:t>
            </a:r>
            <a:r>
              <a:rPr lang="en-US" sz="2000" dirty="0"/>
              <a:t>Workforce</a:t>
            </a:r>
            <a:r>
              <a:rPr lang="en-US" sz="2000" baseline="0" dirty="0"/>
              <a:t> Funding, FY 2014</a:t>
            </a:r>
          </a:p>
          <a:p>
            <a:pPr>
              <a:defRPr sz="1800"/>
            </a:pPr>
            <a:r>
              <a:rPr lang="en-US" sz="1800" b="0" baseline="0" dirty="0"/>
              <a:t>Total: $518,934,838</a:t>
            </a:r>
            <a:endParaRPr lang="en-US" sz="1800" b="0" dirty="0"/>
          </a:p>
        </c:rich>
      </c:tx>
      <c:layout>
        <c:manualLayout>
          <c:xMode val="edge"/>
          <c:yMode val="edge"/>
          <c:x val="0.110362421075771"/>
          <c:y val="3.639327200159561E-2"/>
        </c:manualLayout>
      </c:layout>
    </c:title>
    <c:plotArea>
      <c:layout>
        <c:manualLayout>
          <c:layoutTarget val="inner"/>
          <c:xMode val="edge"/>
          <c:yMode val="edge"/>
          <c:x val="5.927922298144371E-2"/>
          <c:y val="0.188025123393251"/>
          <c:w val="0.62991472219818745"/>
          <c:h val="0.72254924016850841"/>
        </c:manualLayout>
      </c:layout>
      <c:pieChart>
        <c:varyColors val="1"/>
        <c:ser>
          <c:idx val="0"/>
          <c:order val="0"/>
          <c:dLbls>
            <c:spPr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da-DK"/>
              </a:p>
            </c:txPr>
            <c:showPercent val="1"/>
            <c:showLeaderLines val="1"/>
          </c:dLbls>
          <c:cat>
            <c:strRef>
              <c:f>Sheet1!$A$30:$A$38</c:f>
              <c:strCache>
                <c:ptCount val="9"/>
                <c:pt idx="0">
                  <c:v>Temporary Assistance for Needy Families</c:v>
                </c:pt>
                <c:pt idx="1">
                  <c:v>Supplemental Nurtrition Assistance</c:v>
                </c:pt>
                <c:pt idx="2">
                  <c:v>Workforce Investment Act Title I</c:v>
                </c:pt>
                <c:pt idx="3">
                  <c:v>Workforce Investment Act Title II</c:v>
                </c:pt>
                <c:pt idx="4">
                  <c:v>Other Federal</c:v>
                </c:pt>
                <c:pt idx="5">
                  <c:v>State Department of Labor</c:v>
                </c:pt>
                <c:pt idx="6">
                  <c:v>Center for Economic Opportunity</c:v>
                </c:pt>
                <c:pt idx="7">
                  <c:v>Other City Funding</c:v>
                </c:pt>
                <c:pt idx="8">
                  <c:v>Private</c:v>
                </c:pt>
              </c:strCache>
            </c:strRef>
          </c:cat>
          <c:val>
            <c:numRef>
              <c:f>Sheet1!$B$30:$B$38</c:f>
              <c:numCache>
                <c:formatCode>General</c:formatCode>
                <c:ptCount val="9"/>
                <c:pt idx="0">
                  <c:v>95.312000000000012</c:v>
                </c:pt>
                <c:pt idx="1">
                  <c:v>51.8</c:v>
                </c:pt>
                <c:pt idx="2">
                  <c:v>67.85799999999999</c:v>
                </c:pt>
                <c:pt idx="3">
                  <c:v>13.468</c:v>
                </c:pt>
                <c:pt idx="4">
                  <c:v>38.85</c:v>
                </c:pt>
                <c:pt idx="5">
                  <c:v>63.196000000000012</c:v>
                </c:pt>
                <c:pt idx="6">
                  <c:v>50.764000000000003</c:v>
                </c:pt>
                <c:pt idx="7">
                  <c:v>116.55</c:v>
                </c:pt>
                <c:pt idx="8">
                  <c:v>38.85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764367746116046"/>
          <c:y val="0.22204018615320106"/>
          <c:w val="0.34282032760044023"/>
          <c:h val="0.57888881536866721"/>
        </c:manualLayout>
      </c:layout>
      <c:txPr>
        <a:bodyPr/>
        <a:lstStyle/>
        <a:p>
          <a:pPr>
            <a:defRPr sz="1400"/>
          </a:pPr>
          <a:endParaRPr lang="da-DK"/>
        </a:p>
      </c:txPr>
    </c:legend>
    <c:plotVisOnly val="1"/>
    <c:dispBlanksAs val="zero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style val="10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Breakdown of New York City Workforce Spending by Service Type,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FY</a:t>
            </a:r>
            <a:r>
              <a:rPr lang="en-US" baseline="0" dirty="0" smtClean="0"/>
              <a:t> 2014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Total: $518,934,838</a:t>
            </a:r>
            <a:endParaRPr lang="en-US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12301935695538102"/>
          <c:y val="2.0370370370370414E-2"/>
        </c:manualLayout>
      </c:layout>
    </c:title>
    <c:plotArea>
      <c:layout>
        <c:manualLayout>
          <c:layoutTarget val="inner"/>
          <c:xMode val="edge"/>
          <c:yMode val="edge"/>
          <c:x val="4.4128062117235314E-2"/>
          <c:y val="0.16122674249052205"/>
          <c:w val="0.55454877515310619"/>
          <c:h val="0.73939836687080818"/>
        </c:manualLayout>
      </c:layout>
      <c:pieChart>
        <c:varyColors val="1"/>
        <c:ser>
          <c:idx val="0"/>
          <c:order val="0"/>
          <c:dLbls>
            <c:dLbl>
              <c:idx val="7"/>
              <c:layout>
                <c:manualLayout>
                  <c:x val="-0.22888199912510901"/>
                  <c:y val="4.9060221638961836E-2"/>
                </c:manualLayout>
              </c:layout>
              <c:showPercent val="1"/>
            </c:dLbl>
            <c:spPr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da-DK"/>
              </a:p>
            </c:txPr>
            <c:showPercent val="1"/>
            <c:showLeaderLines val="1"/>
          </c:dLbls>
          <c:cat>
            <c:strRef>
              <c:f>Sheet1!$D$35:$D$42</c:f>
              <c:strCache>
                <c:ptCount val="8"/>
                <c:pt idx="0">
                  <c:v>Education</c:v>
                </c:pt>
                <c:pt idx="1">
                  <c:v>Occupational Training</c:v>
                </c:pt>
                <c:pt idx="2">
                  <c:v>Employment Services</c:v>
                </c:pt>
                <c:pt idx="3">
                  <c:v>Education and Employment Services</c:v>
                </c:pt>
                <c:pt idx="4">
                  <c:v>Occupational Training and Employment Services</c:v>
                </c:pt>
                <c:pt idx="5">
                  <c:v>Education and Occupational Training and Employment Services</c:v>
                </c:pt>
                <c:pt idx="6">
                  <c:v>Work Support</c:v>
                </c:pt>
                <c:pt idx="7">
                  <c:v>Miscellaneous</c:v>
                </c:pt>
              </c:strCache>
            </c:strRef>
          </c:cat>
          <c:val>
            <c:numRef>
              <c:f>Sheet1!$E$35:$E$42</c:f>
              <c:numCache>
                <c:formatCode>General</c:formatCode>
                <c:ptCount val="8"/>
                <c:pt idx="0">
                  <c:v>0.20300000000000001</c:v>
                </c:pt>
                <c:pt idx="1">
                  <c:v>7.4000000000000024E-2</c:v>
                </c:pt>
                <c:pt idx="2">
                  <c:v>0.32600000000000012</c:v>
                </c:pt>
                <c:pt idx="3">
                  <c:v>9.7000000000000017E-2</c:v>
                </c:pt>
                <c:pt idx="4">
                  <c:v>1.0000000000000004E-2</c:v>
                </c:pt>
                <c:pt idx="5">
                  <c:v>0.15900000000000006</c:v>
                </c:pt>
                <c:pt idx="6">
                  <c:v>0.11600000000000002</c:v>
                </c:pt>
                <c:pt idx="7">
                  <c:v>1.5000000000000005E-2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632928696412924"/>
          <c:y val="0.2803455818022752"/>
          <c:w val="0.3825596019247593"/>
          <c:h val="0.61967920676582144"/>
        </c:manualLayout>
      </c:layout>
      <c:txPr>
        <a:bodyPr/>
        <a:lstStyle/>
        <a:p>
          <a:pPr>
            <a:defRPr sz="1200"/>
          </a:pPr>
          <a:endParaRPr lang="da-DK"/>
        </a:p>
      </c:txPr>
    </c:legend>
    <c:plotVisOnly val="1"/>
    <c:dispBlanksAs val="zero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0.24374</cdr:x>
      <cdr:y>0.17463</cdr:y>
    </cdr:from>
    <cdr:to>
      <cdr:x>0.27563</cdr:x>
      <cdr:y>0.57207</cdr:y>
    </cdr:to>
    <cdr:sp macro="" textlink="">
      <cdr:nvSpPr>
        <cdr:cNvPr id="2" name="Right Bracket 1"/>
        <cdr:cNvSpPr/>
      </cdr:nvSpPr>
      <cdr:spPr>
        <a:xfrm xmlns:a="http://schemas.openxmlformats.org/drawingml/2006/main">
          <a:off x="2209532" y="1197634"/>
          <a:ext cx="289098" cy="2725648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0.64114</cdr:x>
      <cdr:y>0.17162</cdr:y>
    </cdr:from>
    <cdr:to>
      <cdr:x>0.67303</cdr:x>
      <cdr:y>0.62476</cdr:y>
    </cdr:to>
    <cdr:sp macro="" textlink="">
      <cdr:nvSpPr>
        <cdr:cNvPr id="3" name="Right Bracket 2"/>
        <cdr:cNvSpPr/>
      </cdr:nvSpPr>
      <cdr:spPr>
        <a:xfrm xmlns:a="http://schemas.openxmlformats.org/drawingml/2006/main">
          <a:off x="5812101" y="1176984"/>
          <a:ext cx="289098" cy="3107653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0.4441</cdr:x>
      <cdr:y>0.1715</cdr:y>
    </cdr:from>
    <cdr:to>
      <cdr:x>0.47599</cdr:x>
      <cdr:y>0.61423</cdr:y>
    </cdr:to>
    <cdr:sp macro="" textlink="">
      <cdr:nvSpPr>
        <cdr:cNvPr id="4" name="Right Bracket 3"/>
        <cdr:cNvSpPr/>
      </cdr:nvSpPr>
      <cdr:spPr>
        <a:xfrm xmlns:a="http://schemas.openxmlformats.org/drawingml/2006/main">
          <a:off x="4025892" y="1176161"/>
          <a:ext cx="289098" cy="3036205"/>
        </a:xfrm>
        <a:prstGeom xmlns:a="http://schemas.openxmlformats.org/drawingml/2006/main" prst="rightBracket">
          <a:avLst>
            <a:gd name="adj" fmla="val 0"/>
          </a:avLst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0.63683</cdr:x>
      <cdr:y>0.13393</cdr:y>
    </cdr:from>
    <cdr:to>
      <cdr:x>0.97986</cdr:x>
      <cdr:y>0.33141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203327" y="959349"/>
          <a:ext cx="3341400" cy="141444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0.60905</cdr:x>
      <cdr:y>0.88941</cdr:y>
    </cdr:from>
    <cdr:to>
      <cdr:x>0.99115</cdr:x>
      <cdr:y>0.92808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32702" y="6370649"/>
          <a:ext cx="372199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1">
                  <a:lumMod val="50000"/>
                </a:schemeClr>
              </a:solidFill>
              <a:latin typeface="Century Schoolbook"/>
              <a:cs typeface="Century Schoolbook"/>
            </a:rPr>
            <a:t>SOURCE |</a:t>
          </a:r>
          <a:r>
            <a:rPr lang="en-US" sz="1200" dirty="0" smtClean="0">
              <a:solidFill>
                <a:schemeClr val="bg1">
                  <a:lumMod val="50000"/>
                </a:schemeClr>
              </a:solidFill>
              <a:latin typeface="Century Schoolbook"/>
              <a:cs typeface="Century Schoolbook"/>
            </a:rPr>
            <a:t> BLS, Current Employment Statistics</a:t>
          </a:r>
          <a:endParaRPr lang="en-US" sz="1200" dirty="0">
            <a:solidFill>
              <a:schemeClr val="bg1">
                <a:lumMod val="50000"/>
              </a:schemeClr>
            </a:solidFill>
            <a:latin typeface="Century Schoolbook"/>
            <a:cs typeface="Century Schoolbook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0.61771</cdr:x>
      <cdr:y>0.18668</cdr:y>
    </cdr:from>
    <cdr:to>
      <cdr:x>0.98415</cdr:x>
      <cdr:y>0.39292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632651" y="1280229"/>
          <a:ext cx="3341400" cy="141444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0.02786</cdr:x>
      <cdr:y>0.92593</cdr:y>
    </cdr:from>
    <cdr:to>
      <cdr:x>0.47573</cdr:x>
      <cdr:y>0.96632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4000" y="6350000"/>
          <a:ext cx="408402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1">
                  <a:lumMod val="50000"/>
                </a:schemeClr>
              </a:solidFill>
              <a:latin typeface="Century Schoolbook"/>
              <a:cs typeface="Century Schoolbook"/>
            </a:rPr>
            <a:t>SOURCE |</a:t>
          </a:r>
          <a:r>
            <a:rPr lang="en-US" sz="1200" dirty="0" smtClean="0">
              <a:solidFill>
                <a:schemeClr val="bg1">
                  <a:lumMod val="50000"/>
                </a:schemeClr>
              </a:solidFill>
              <a:latin typeface="Century Schoolbook"/>
              <a:cs typeface="Century Schoolbook"/>
            </a:rPr>
            <a:t> NYSDOL, Current Employment Statistics</a:t>
          </a:r>
          <a:endParaRPr lang="en-US" sz="1200" dirty="0">
            <a:solidFill>
              <a:schemeClr val="bg1">
                <a:lumMod val="50000"/>
              </a:schemeClr>
            </a:solidFill>
            <a:latin typeface="Century Schoolbook"/>
            <a:cs typeface="Century Schoolbook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0.64263</cdr:x>
      <cdr:y>0.23077</cdr:y>
    </cdr:from>
    <cdr:to>
      <cdr:x>0.99031</cdr:x>
      <cdr:y>0.54882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6163971" y="1610611"/>
          <a:ext cx="3334947" cy="221975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>
            <a:noFill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0.07275</cdr:x>
      <cdr:y>0.89697</cdr:y>
    </cdr:from>
    <cdr:to>
      <cdr:x>0.87483</cdr:x>
      <cdr:y>0.98909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5200" y="6151386"/>
          <a:ext cx="7334250" cy="631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NOTE | Approximately 10% of the total budget was spent on subsidized work embedded within the various “employment services” categories. </a:t>
          </a:r>
        </a:p>
        <a:p xmlns:a="http://schemas.openxmlformats.org/drawingml/2006/main">
          <a:pPr algn="ctr"/>
          <a:r>
            <a:rPr lang="en-US" sz="1100" dirty="0" smtClean="0"/>
            <a:t>A majority of the subsidized work funds were used in the Summer Youth Employment Program.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62A2A-F233-2D44-BC45-450CB3A3C5AD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0BE53-C333-B547-B605-9284F3B52E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328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0BE53-C333-B547-B605-9284F3B52E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88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0BE53-C333-B547-B605-9284F3B52E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10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0BE53-C333-B547-B605-9284F3B52E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408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-29%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Accommodation and Food Services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-57%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 Estate Rental and Leasing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Services (except Public Administration)</a:t>
            </a:r>
          </a:p>
          <a:p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-21%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Care and Social Assistance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-27%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Administrative and Support and Waste Management and Remediation Services</a:t>
            </a:r>
          </a:p>
          <a:p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-39%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Manufacturing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-28%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Transportation and Warehousing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 Services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-13%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Retail Trade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-34%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Arts, Entertainment, and Recreation</a:t>
            </a:r>
          </a:p>
          <a:p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-22%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Administration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-25%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-16%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Wholesale Trade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Professional, Scientific, and Technical Services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7%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1%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of Companies and Enterprises</a:t>
            </a:r>
            <a:r>
              <a:rPr lang="en-US" smtClean="0"/>
              <a:t> </a:t>
            </a:r>
          </a:p>
          <a:p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52%</a:t>
            </a:r>
            <a:r>
              <a:rPr lang="en-US" smtClean="0"/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Finance and Insurance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0BE53-C333-B547-B605-9284F3B52E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86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0BE53-C333-B547-B605-9284F3B52E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56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0BE53-C333-B547-B605-9284F3B52E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576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hirsch@gc.cuny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yc.gov/html/dcp/html/census/nny.s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Presentation to the Copenhagen Delegation</a:t>
            </a:r>
            <a:br>
              <a:rPr lang="en-US" sz="2800" dirty="0" smtClean="0"/>
            </a:br>
            <a:r>
              <a:rPr lang="en-US" sz="2800" dirty="0" smtClean="0"/>
              <a:t>October 4, 2014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Overview of New York City’s Labor Market and Workforce System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702600" y="5461621"/>
            <a:ext cx="50604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Lesley Hirsch</a:t>
            </a:r>
          </a:p>
          <a:p>
            <a:pPr algn="r"/>
            <a:r>
              <a:rPr lang="en-US" sz="1600" dirty="0" smtClean="0"/>
              <a:t>Director, New York City Labor Market Information Service</a:t>
            </a:r>
          </a:p>
          <a:p>
            <a:pPr algn="r"/>
            <a:r>
              <a:rPr lang="en-US" sz="1600" dirty="0" smtClean="0"/>
              <a:t>City University of New York Graduate Center</a:t>
            </a:r>
          </a:p>
          <a:p>
            <a:pPr algn="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716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1" b="49335"/>
          <a:stretch/>
        </p:blipFill>
        <p:spPr>
          <a:xfrm>
            <a:off x="0" y="543323"/>
            <a:ext cx="9144000" cy="5771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96120"/>
          <a:stretch/>
        </p:blipFill>
        <p:spPr>
          <a:xfrm>
            <a:off x="0" y="6349513"/>
            <a:ext cx="9144000" cy="441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47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Union Density by Industry, New York City, New York State and the US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558988"/>
            <a:ext cx="9144000" cy="33038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79" y="5058969"/>
            <a:ext cx="9144000" cy="54719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42746"/>
            <a:ext cx="9144000" cy="33038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26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50573"/>
          <a:stretch/>
        </p:blipFill>
        <p:spPr>
          <a:xfrm>
            <a:off x="0" y="1088651"/>
            <a:ext cx="9144000" cy="5630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1" b="94799"/>
          <a:stretch/>
        </p:blipFill>
        <p:spPr>
          <a:xfrm>
            <a:off x="0" y="485963"/>
            <a:ext cx="9144000" cy="592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47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Union Density by Industry, New York City, New York State and the US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2777271"/>
            <a:ext cx="9144000" cy="33038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08816"/>
            <a:ext cx="9144000" cy="33038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52666"/>
            <a:ext cx="9144000" cy="33038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548663"/>
            <a:ext cx="9144000" cy="33038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499980"/>
            <a:ext cx="9144000" cy="80530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71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0870720"/>
              </p:ext>
            </p:extLst>
          </p:nvPr>
        </p:nvGraphicFramePr>
        <p:xfrm>
          <a:off x="-596900" y="0"/>
          <a:ext cx="9740900" cy="71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935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46852734"/>
              </p:ext>
            </p:extLst>
          </p:nvPr>
        </p:nvGraphicFramePr>
        <p:xfrm>
          <a:off x="25400" y="0"/>
          <a:ext cx="91186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19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199"/>
            <a:ext cx="9144000" cy="6252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386899"/>
            <a:ext cx="4084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entury Schoolbook"/>
                <a:cs typeface="Century Schoolbook"/>
              </a:rPr>
              <a:t>SOURCE |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entury Schoolbook"/>
                <a:cs typeface="Century Schoolbook"/>
              </a:rPr>
              <a:t> NYSDOL, Current Employment Statistics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1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8681"/>
            <a:ext cx="9144000" cy="6260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559320"/>
            <a:ext cx="4084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entury Schoolbook"/>
                <a:cs typeface="Century Schoolbook"/>
              </a:rPr>
              <a:t>SOURCE |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entury Schoolbook"/>
                <a:cs typeface="Century Schoolbook"/>
              </a:rPr>
              <a:t> NYSDOL, Current Employment Statistics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5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02037632"/>
              </p:ext>
            </p:extLst>
          </p:nvPr>
        </p:nvGraphicFramePr>
        <p:xfrm>
          <a:off x="-133350" y="115944"/>
          <a:ext cx="9410700" cy="683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094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31154596"/>
              </p:ext>
            </p:extLst>
          </p:nvPr>
        </p:nvGraphicFramePr>
        <p:xfrm>
          <a:off x="-72273" y="0"/>
          <a:ext cx="921627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6074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4901398"/>
              </p:ext>
            </p:extLst>
          </p:nvPr>
        </p:nvGraphicFramePr>
        <p:xfrm>
          <a:off x="168425" y="1014482"/>
          <a:ext cx="8807151" cy="437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251"/>
                <a:gridCol w="1675862"/>
                <a:gridCol w="15900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 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Unemployed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** </a:t>
                      </a:r>
                      <a:r>
                        <a:rPr lang="en-US" sz="1800" u="none" strike="noStrike" dirty="0">
                          <a:effectLst/>
                        </a:rPr>
                        <a:t>15 weeks or longer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Job losers, or completed temporary assignment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 unemployed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6.8*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 unemployed, plus discouraged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 unemployed, plus </a:t>
                      </a:r>
                      <a:r>
                        <a:rPr lang="en-US" sz="1800" u="none" strike="noStrike" dirty="0" smtClean="0">
                          <a:effectLst/>
                        </a:rPr>
                        <a:t>marginally attached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10.0%</a:t>
                      </a:r>
                      <a:endParaRPr lang="en-US" dirty="0"/>
                    </a:p>
                  </a:txBody>
                  <a:tcPr/>
                </a:tc>
              </a:tr>
              <a:tr h="663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 unemployed, plus </a:t>
                      </a:r>
                      <a:r>
                        <a:rPr lang="en-US" sz="1800" u="none" strike="noStrike" dirty="0" smtClean="0">
                          <a:effectLst/>
                        </a:rPr>
                        <a:t>marginally </a:t>
                      </a:r>
                      <a:r>
                        <a:rPr lang="en-US" sz="1800" u="none" strike="noStrike" dirty="0">
                          <a:effectLst/>
                        </a:rPr>
                        <a:t>attached and working part-time for economic reasons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400" i="1" baseline="30000" dirty="0" smtClean="0"/>
                        <a:t>*</a:t>
                      </a:r>
                      <a:r>
                        <a:rPr lang="en-US" sz="1400" i="1" dirty="0" smtClean="0"/>
                        <a:t>Expressed</a:t>
                      </a:r>
                      <a:r>
                        <a:rPr lang="en-US" sz="1400" i="1" baseline="0" dirty="0" smtClean="0"/>
                        <a:t> as a percent of the civilian labor force</a:t>
                      </a:r>
                      <a:endParaRPr lang="en-US" sz="1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400" i="1" baseline="30000" dirty="0" smtClean="0"/>
                        <a:t>**</a:t>
                      </a:r>
                      <a:r>
                        <a:rPr lang="en-US" sz="1400" i="1" dirty="0" smtClean="0"/>
                        <a:t>Not</a:t>
                      </a:r>
                      <a:r>
                        <a:rPr lang="en-US" sz="1400" i="1" baseline="0" dirty="0" smtClean="0"/>
                        <a:t> employed and looking for work in the past four weeks</a:t>
                      </a:r>
                      <a:endParaRPr lang="en-US" sz="1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400" i="1" baseline="30000" dirty="0" smtClean="0"/>
                        <a:t>***</a:t>
                      </a:r>
                      <a:r>
                        <a:rPr lang="en-US" sz="1400" i="1" dirty="0" smtClean="0"/>
                        <a:t>Includes the discouraged</a:t>
                      </a:r>
                      <a:endParaRPr lang="en-US" sz="1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400" b="1" dirty="0" smtClean="0"/>
                        <a:t>SOURCE</a:t>
                      </a:r>
                      <a:r>
                        <a:rPr lang="en-US" sz="1400" b="1" baseline="0" dirty="0" smtClean="0"/>
                        <a:t> | </a:t>
                      </a:r>
                      <a:r>
                        <a:rPr lang="en-US" sz="1400" baseline="0" dirty="0" smtClean="0"/>
                        <a:t>Bureau of Labor Statistics, Current Population Survey, July 2013 through June 2014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508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Measures of Labor Under-Utilization, the US and New York City</a:t>
            </a:r>
            <a:r>
              <a:rPr lang="en-US" sz="2400" b="1" baseline="30000" dirty="0" smtClean="0"/>
              <a:t>*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8770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65783639"/>
              </p:ext>
            </p:extLst>
          </p:nvPr>
        </p:nvGraphicFramePr>
        <p:xfrm>
          <a:off x="-557545" y="0"/>
          <a:ext cx="9591843" cy="697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469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City University of New York</a:t>
            </a:r>
            <a:endParaRPr lang="en-US" b="1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rgbClr val="0070C0"/>
              </a:buClr>
            </a:pPr>
            <a:endParaRPr lang="en-US" sz="1200" dirty="0" smtClean="0"/>
          </a:p>
          <a:p>
            <a:pPr>
              <a:spcBef>
                <a:spcPts val="0"/>
              </a:spcBef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Serves over 500,000 degree and continuing education students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24 colleges on 17 campuses citywide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Current foreign-born undergraduates harken from 135 countries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 smtClean="0"/>
              <a:t>Tradition of partnerships with K-12 schools, economic development initiatives, immigration and financial advice services, and other community outreach.</a:t>
            </a:r>
          </a:p>
        </p:txBody>
      </p:sp>
    </p:spTree>
    <p:extLst>
      <p:ext uri="{BB962C8B-B14F-4D97-AF65-F5344CB8AC3E}">
        <p14:creationId xmlns="" xmlns:p14="http://schemas.microsoft.com/office/powerpoint/2010/main" val="6343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998925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000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City Workforce System’s “Alphabet Soup”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Administration for Children’s Services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Center for Economic Opportunity</a:t>
            </a:r>
          </a:p>
          <a:p>
            <a:pPr>
              <a:lnSpc>
                <a:spcPct val="120000"/>
              </a:lnSpc>
            </a:pPr>
            <a:r>
              <a:rPr lang="en-US" dirty="0"/>
              <a:t>City University of New York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Department </a:t>
            </a:r>
            <a:r>
              <a:rPr lang="en-US" dirty="0"/>
              <a:t>for the Aging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Department </a:t>
            </a:r>
            <a:r>
              <a:rPr lang="en-US" dirty="0"/>
              <a:t>of Corrections</a:t>
            </a:r>
          </a:p>
          <a:p>
            <a:pPr>
              <a:lnSpc>
                <a:spcPct val="120000"/>
              </a:lnSpc>
            </a:pPr>
            <a:r>
              <a:rPr lang="en-US" dirty="0"/>
              <a:t>Department of Probation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Department of Small Business Services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Department of Youth and Community Development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Human Resources Administration</a:t>
            </a:r>
          </a:p>
          <a:p>
            <a:pPr>
              <a:lnSpc>
                <a:spcPct val="120000"/>
              </a:lnSpc>
            </a:pPr>
            <a:r>
              <a:rPr lang="en-US" dirty="0"/>
              <a:t>Mayor’s Office of Immigrant Affairs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Mayor’s Office of Adult Education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New York City Housing Authority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And hundreds of private sector “third-party” providers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1513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Free and Low-Cost Services for Immigrants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School system navigation services</a:t>
            </a:r>
            <a:r>
              <a:rPr lang="en-US" sz="2000" dirty="0"/>
              <a:t>	</a:t>
            </a:r>
          </a:p>
          <a:p>
            <a:r>
              <a:rPr lang="en-US" sz="2000" dirty="0" smtClean="0"/>
              <a:t>Free legal assistance </a:t>
            </a:r>
            <a:r>
              <a:rPr lang="en-US" sz="2000" dirty="0"/>
              <a:t>r</a:t>
            </a:r>
            <a:r>
              <a:rPr lang="en-US" sz="2000" dirty="0" smtClean="0"/>
              <a:t>elated </a:t>
            </a:r>
            <a:r>
              <a:rPr lang="en-US" sz="2000" dirty="0"/>
              <a:t>to </a:t>
            </a:r>
            <a:r>
              <a:rPr lang="en-US" sz="2000" dirty="0" smtClean="0"/>
              <a:t>immigration status (including CUNY’s </a:t>
            </a:r>
            <a:r>
              <a:rPr lang="en-US" sz="2000" i="1" dirty="0" smtClean="0"/>
              <a:t>Citizenship Now!</a:t>
            </a:r>
            <a:r>
              <a:rPr lang="en-US" sz="2000" dirty="0" smtClean="0"/>
              <a:t> Program)</a:t>
            </a:r>
            <a:endParaRPr lang="en-US" sz="2000" i="1" dirty="0"/>
          </a:p>
          <a:p>
            <a:r>
              <a:rPr lang="en-US" sz="2000" dirty="0"/>
              <a:t>Services for v</a:t>
            </a:r>
            <a:r>
              <a:rPr lang="en-US" sz="2000" dirty="0" smtClean="0"/>
              <a:t>ictims </a:t>
            </a:r>
            <a:r>
              <a:rPr lang="en-US" sz="2000" dirty="0"/>
              <a:t>of d</a:t>
            </a:r>
            <a:r>
              <a:rPr lang="en-US" sz="2000" dirty="0" smtClean="0"/>
              <a:t>omestic </a:t>
            </a:r>
            <a:r>
              <a:rPr lang="en-US" sz="2000" dirty="0"/>
              <a:t>v</a:t>
            </a:r>
            <a:r>
              <a:rPr lang="en-US" sz="2000" dirty="0" smtClean="0"/>
              <a:t>iolence </a:t>
            </a:r>
            <a:r>
              <a:rPr lang="en-US" sz="2000" dirty="0"/>
              <a:t>and t</a:t>
            </a:r>
            <a:r>
              <a:rPr lang="en-US" sz="2000" dirty="0" smtClean="0"/>
              <a:t>rafficking</a:t>
            </a:r>
            <a:r>
              <a:rPr lang="en-US" sz="2000" dirty="0"/>
              <a:t>	</a:t>
            </a:r>
          </a:p>
          <a:p>
            <a:r>
              <a:rPr lang="en-US" sz="2000" dirty="0" smtClean="0"/>
              <a:t>Employment rights services for immigrant workers</a:t>
            </a:r>
            <a:r>
              <a:rPr lang="en-US" sz="2000" dirty="0"/>
              <a:t>	</a:t>
            </a:r>
          </a:p>
          <a:p>
            <a:r>
              <a:rPr lang="en-US" sz="2000" dirty="0"/>
              <a:t>Legal </a:t>
            </a:r>
            <a:r>
              <a:rPr lang="en-US" sz="2000" dirty="0" smtClean="0"/>
              <a:t>services </a:t>
            </a:r>
            <a:r>
              <a:rPr lang="en-US" sz="2000" dirty="0"/>
              <a:t>for </a:t>
            </a:r>
            <a:r>
              <a:rPr lang="en-US" sz="2000" dirty="0" smtClean="0"/>
              <a:t>immigrant </a:t>
            </a:r>
            <a:r>
              <a:rPr lang="en-US" sz="2000" dirty="0"/>
              <a:t>y</a:t>
            </a:r>
            <a:r>
              <a:rPr lang="en-US" sz="2000" dirty="0" smtClean="0"/>
              <a:t>outh</a:t>
            </a:r>
            <a:r>
              <a:rPr lang="en-US" sz="2000" dirty="0"/>
              <a:t>	</a:t>
            </a:r>
          </a:p>
          <a:p>
            <a:r>
              <a:rPr lang="en-US" sz="2000" dirty="0"/>
              <a:t>Deferred Action for Childhood Arrivals (</a:t>
            </a:r>
            <a:r>
              <a:rPr lang="en-US" sz="2000" dirty="0" smtClean="0"/>
              <a:t>DACA)</a:t>
            </a:r>
            <a:endParaRPr lang="en-US" sz="2000" dirty="0"/>
          </a:p>
          <a:p>
            <a:r>
              <a:rPr lang="en-US" sz="2000" dirty="0" smtClean="0"/>
              <a:t>Naturalization </a:t>
            </a:r>
            <a:r>
              <a:rPr lang="en-US" sz="2000" dirty="0"/>
              <a:t>t</a:t>
            </a:r>
            <a:r>
              <a:rPr lang="en-US" sz="2000" dirty="0" smtClean="0"/>
              <a:t>est preparation</a:t>
            </a:r>
          </a:p>
          <a:p>
            <a:r>
              <a:rPr lang="en-US" sz="2000" dirty="0" smtClean="0"/>
              <a:t>Financial empowerment </a:t>
            </a:r>
            <a:r>
              <a:rPr lang="en-US" sz="2000" i="1" dirty="0" err="1" smtClean="0"/>
              <a:t>promotoras</a:t>
            </a:r>
            <a:r>
              <a:rPr lang="en-US" sz="2000" dirty="0" smtClean="0"/>
              <a:t> program</a:t>
            </a:r>
          </a:p>
          <a:p>
            <a:r>
              <a:rPr lang="en-US" sz="2000" dirty="0" smtClean="0"/>
              <a:t>ACCESSNYC, multilingual program to assess eligibility for public benefits</a:t>
            </a:r>
          </a:p>
          <a:p>
            <a:r>
              <a:rPr lang="en-US" sz="2000" dirty="0" smtClean="0"/>
              <a:t>Refugee health screening and healthcare services</a:t>
            </a:r>
          </a:p>
          <a:p>
            <a:r>
              <a:rPr lang="en-US" sz="2000" i="1" dirty="0" smtClean="0"/>
              <a:t>We Are New York</a:t>
            </a:r>
            <a:r>
              <a:rPr lang="en-US" sz="2000" dirty="0" smtClean="0"/>
              <a:t> television series for immigrant New Yorkers</a:t>
            </a:r>
          </a:p>
          <a:p>
            <a:r>
              <a:rPr lang="en-US" sz="2000" dirty="0" smtClean="0"/>
              <a:t>Center for Immigrant Education and Training at La Guardia Community College</a:t>
            </a:r>
          </a:p>
          <a:p>
            <a:r>
              <a:rPr lang="en-US" sz="2000" dirty="0" smtClean="0"/>
              <a:t>And more services from the State of New York Bureau of Refugee and Immigrant Assistance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159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bkgrd.tiff"/>
          <p:cNvPicPr>
            <a:picLocks noChangeAspect="1"/>
          </p:cNvPicPr>
          <p:nvPr/>
        </p:nvPicPr>
        <p:blipFill>
          <a:blip r:embed="rId2" cstate="print">
            <a:alphaModFix amt="57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139" y="1115038"/>
            <a:ext cx="776862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Thank you!</a:t>
            </a:r>
          </a:p>
          <a:p>
            <a:endParaRPr lang="en-US" sz="2400" b="1" dirty="0"/>
          </a:p>
          <a:p>
            <a:r>
              <a:rPr lang="en-US" sz="2400" b="1" dirty="0" smtClean="0"/>
              <a:t>Lesley Hirsch</a:t>
            </a:r>
          </a:p>
          <a:p>
            <a:r>
              <a:rPr lang="en-US" sz="2400" b="1" dirty="0" smtClean="0"/>
              <a:t>Director, New York City Labor Market Information Service</a:t>
            </a:r>
          </a:p>
          <a:p>
            <a:r>
              <a:rPr lang="en-US" sz="2400" b="1" dirty="0" smtClean="0"/>
              <a:t>City University of New York Graduate Center</a:t>
            </a:r>
          </a:p>
          <a:p>
            <a:r>
              <a:rPr lang="en-US" sz="2400" b="1" dirty="0" smtClean="0"/>
              <a:t>365 Fifth Avenue, Room 6202</a:t>
            </a:r>
          </a:p>
          <a:p>
            <a:r>
              <a:rPr lang="en-US" sz="2400" b="1" dirty="0" smtClean="0"/>
              <a:t>New York, NY 10016</a:t>
            </a:r>
          </a:p>
          <a:p>
            <a:r>
              <a:rPr lang="en-US" sz="2400" b="1" dirty="0" smtClean="0"/>
              <a:t>212.817.2031</a:t>
            </a:r>
          </a:p>
          <a:p>
            <a:r>
              <a:rPr lang="en-US" sz="2400" b="1" dirty="0" smtClean="0">
                <a:hlinkClick r:id="rId4"/>
              </a:rPr>
              <a:t>lhirsch@gc.cuny.edu</a:t>
            </a:r>
            <a:endParaRPr lang="en-US" sz="2400" b="1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90042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New York City Labor Market Information Service (NYCLMIS)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2514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20000"/>
            </a:pPr>
            <a:r>
              <a:rPr lang="en-US" sz="2000" dirty="0" smtClean="0"/>
              <a:t>Began </a:t>
            </a:r>
            <a:r>
              <a:rPr lang="en-US" sz="2000" dirty="0"/>
              <a:t>in 2008 as a joint  initiative of the New York City  Workforce Investment Board and  the City University of New York </a:t>
            </a:r>
            <a:r>
              <a:rPr lang="en-US" sz="2000" dirty="0" smtClean="0"/>
              <a:t>and </a:t>
            </a:r>
            <a:r>
              <a:rPr lang="en-US" sz="2000" dirty="0"/>
              <a:t>is housed at the </a:t>
            </a:r>
            <a:r>
              <a:rPr lang="en-US" sz="2000" dirty="0" smtClean="0"/>
              <a:t>CUNY  </a:t>
            </a:r>
            <a:r>
              <a:rPr lang="en-US" sz="2000" dirty="0"/>
              <a:t>Graduate Center.  </a:t>
            </a:r>
          </a:p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20000"/>
            </a:pPr>
            <a:r>
              <a:rPr lang="en-US" sz="2000" dirty="0" smtClean="0"/>
              <a:t>We have become the go-to </a:t>
            </a:r>
            <a:r>
              <a:rPr lang="en-US" sz="2000" dirty="0"/>
              <a:t>place for timely, </a:t>
            </a:r>
            <a:r>
              <a:rPr lang="en-US" sz="2000" dirty="0" smtClean="0"/>
              <a:t>action-oriented </a:t>
            </a:r>
            <a:r>
              <a:rPr lang="en-US" sz="2000" dirty="0"/>
              <a:t>intelligence about New </a:t>
            </a:r>
            <a:r>
              <a:rPr lang="en-US" sz="2000" dirty="0" smtClean="0"/>
              <a:t>York </a:t>
            </a:r>
            <a:r>
              <a:rPr lang="en-US" sz="2000" dirty="0"/>
              <a:t>City’s labor market.  </a:t>
            </a:r>
            <a:r>
              <a:rPr lang="en-US" sz="2000" dirty="0" smtClean="0"/>
              <a:t>We conduct research </a:t>
            </a:r>
            <a:r>
              <a:rPr lang="en-US" sz="2000" dirty="0"/>
              <a:t>studies, </a:t>
            </a:r>
            <a:r>
              <a:rPr lang="en-US" sz="2000" dirty="0" smtClean="0"/>
              <a:t>provides training </a:t>
            </a:r>
            <a:r>
              <a:rPr lang="en-US" sz="2000" dirty="0"/>
              <a:t>and strategic </a:t>
            </a:r>
            <a:r>
              <a:rPr lang="en-US" sz="2000" dirty="0" smtClean="0"/>
              <a:t>consultation</a:t>
            </a:r>
            <a:r>
              <a:rPr lang="en-US" sz="2000" dirty="0"/>
              <a:t>, and </a:t>
            </a:r>
            <a:r>
              <a:rPr lang="en-US" sz="2000" dirty="0" smtClean="0"/>
              <a:t>hold </a:t>
            </a:r>
            <a:r>
              <a:rPr lang="en-US" sz="2000" dirty="0"/>
              <a:t>forums that raise  awareness </a:t>
            </a:r>
            <a:r>
              <a:rPr lang="en-US" sz="2000" dirty="0" smtClean="0"/>
              <a:t>of work-related  </a:t>
            </a:r>
            <a:r>
              <a:rPr lang="en-US" sz="2000" dirty="0"/>
              <a:t>issues. </a:t>
            </a:r>
            <a:endParaRPr lang="en-US" sz="2000" dirty="0" smtClean="0"/>
          </a:p>
          <a:p>
            <a:pPr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20000"/>
            </a:pPr>
            <a:r>
              <a:rPr lang="en-US" sz="2000" dirty="0" smtClean="0"/>
              <a:t>The </a:t>
            </a:r>
            <a:r>
              <a:rPr lang="en-US" sz="2000" dirty="0"/>
              <a:t>researchers, industry  experts, and policy professionals  that staff NYCLMIS </a:t>
            </a:r>
            <a:r>
              <a:rPr lang="en-US" sz="2000" dirty="0" smtClean="0"/>
              <a:t>help education </a:t>
            </a:r>
            <a:r>
              <a:rPr lang="en-US" sz="2000" dirty="0"/>
              <a:t>and workforce development  practitioners and policy makers  make informed decisions so that  they can help jobseekers to achieve </a:t>
            </a:r>
            <a:r>
              <a:rPr lang="en-US" sz="2000" dirty="0" smtClean="0"/>
              <a:t>success </a:t>
            </a:r>
            <a:r>
              <a:rPr lang="en-US" sz="2000" dirty="0"/>
              <a:t>in the labor market.  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1700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4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91890727"/>
              </p:ext>
            </p:extLst>
          </p:nvPr>
        </p:nvGraphicFramePr>
        <p:xfrm>
          <a:off x="-1" y="0"/>
          <a:ext cx="906527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9055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9306045"/>
              </p:ext>
            </p:extLst>
          </p:nvPr>
        </p:nvGraphicFramePr>
        <p:xfrm>
          <a:off x="271997" y="677115"/>
          <a:ext cx="8507727" cy="594641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117607"/>
                <a:gridCol w="1538412"/>
                <a:gridCol w="1851708"/>
              </a:tblGrid>
              <a:tr h="3380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United</a:t>
                      </a:r>
                      <a:r>
                        <a:rPr lang="en-US" sz="1600" baseline="0" dirty="0" smtClean="0"/>
                        <a:t> States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York City</a:t>
                      </a:r>
                      <a:endParaRPr lang="en-US" sz="1600" dirty="0"/>
                    </a:p>
                  </a:txBody>
                  <a:tcPr/>
                </a:tc>
              </a:tr>
              <a:tr h="3553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Poverty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14.9%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19.9%</a:t>
                      </a:r>
                      <a:endParaRPr lang="en-US" sz="1800" dirty="0"/>
                    </a:p>
                  </a:txBody>
                  <a:tcPr/>
                </a:tc>
              </a:tr>
              <a:tr h="3553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Race/ethnicity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553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13%</a:t>
                      </a:r>
                      <a:endParaRPr lang="en-US" sz="1800" dirty="0"/>
                    </a:p>
                  </a:txBody>
                  <a:tcPr/>
                </a:tc>
              </a:tr>
              <a:tr h="3553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Black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26%</a:t>
                      </a:r>
                      <a:endParaRPr lang="en-US" sz="1800" dirty="0"/>
                    </a:p>
                  </a:txBody>
                  <a:tcPr/>
                </a:tc>
              </a:tr>
              <a:tr h="3553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Hispanic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/>
                </a:tc>
              </a:tr>
              <a:tr h="3553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White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33%</a:t>
                      </a:r>
                      <a:endParaRPr lang="en-US" sz="1800" dirty="0"/>
                    </a:p>
                  </a:txBody>
                  <a:tcPr/>
                </a:tc>
              </a:tr>
              <a:tr h="3553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Foreign born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/>
                </a:tc>
              </a:tr>
              <a:tr h="621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Speak other</a:t>
                      </a:r>
                      <a:r>
                        <a:rPr lang="en-US" sz="1800" baseline="0" dirty="0" smtClean="0"/>
                        <a:t> language at home and speak</a:t>
                      </a:r>
                      <a:r>
                        <a:rPr lang="en-US" sz="1800" dirty="0" smtClean="0"/>
                        <a:t> English less than “very well”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23%</a:t>
                      </a:r>
                      <a:endParaRPr lang="en-US" sz="1800" dirty="0"/>
                    </a:p>
                  </a:txBody>
                  <a:tcPr/>
                </a:tc>
              </a:tr>
              <a:tr h="3553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Educational attainment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553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Less than high</a:t>
                      </a:r>
                      <a:r>
                        <a:rPr lang="en-US" sz="1800" baseline="0" dirty="0" smtClean="0"/>
                        <a:t> school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21%</a:t>
                      </a:r>
                      <a:endParaRPr lang="en-US" sz="1800" dirty="0"/>
                    </a:p>
                  </a:txBody>
                  <a:tcPr/>
                </a:tc>
              </a:tr>
              <a:tr h="3553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High school</a:t>
                      </a:r>
                      <a:r>
                        <a:rPr lang="en-US" sz="1800" baseline="0" dirty="0" smtClean="0"/>
                        <a:t> or equivalent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25%</a:t>
                      </a:r>
                      <a:endParaRPr lang="en-US" sz="1800" dirty="0"/>
                    </a:p>
                  </a:txBody>
                  <a:tcPr/>
                </a:tc>
              </a:tr>
              <a:tr h="3553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Some college or Associate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21%</a:t>
                      </a:r>
                      <a:endParaRPr lang="en-US" sz="1800" dirty="0"/>
                    </a:p>
                  </a:txBody>
                  <a:tcPr/>
                </a:tc>
              </a:tr>
              <a:tr h="35536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Bachelor’s or more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34%</a:t>
                      </a:r>
                      <a:endParaRPr lang="en-US" sz="1800" dirty="0"/>
                    </a:p>
                  </a:txBody>
                  <a:tcPr/>
                </a:tc>
              </a:tr>
              <a:tr h="562654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SOURCE</a:t>
                      </a:r>
                      <a:r>
                        <a:rPr lang="en-US" sz="1600" baseline="0" dirty="0" smtClean="0"/>
                        <a:t> | </a:t>
                      </a:r>
                      <a:r>
                        <a:rPr lang="en-US" sz="1600" b="0" baseline="0" dirty="0" smtClean="0"/>
                        <a:t>American Community Survey. For New York City, 2008-2012 combined sample; for the US, 2013.</a:t>
                      </a:r>
                      <a:endParaRPr lang="en-US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5389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Comparison of the labor supply, US and New York City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0798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York City’s Population Churn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9534" t="33718" r="49866" b="39906"/>
          <a:stretch/>
        </p:blipFill>
        <p:spPr>
          <a:xfrm>
            <a:off x="328611" y="1790434"/>
            <a:ext cx="8503752" cy="4581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675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47800" t="29973" r="21958" b="25420"/>
          <a:stretch/>
        </p:blipFill>
        <p:spPr>
          <a:xfrm>
            <a:off x="1472182" y="1070732"/>
            <a:ext cx="6199636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389" y="242706"/>
            <a:ext cx="80032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Where New York City’s Immigrants </a:t>
            </a:r>
            <a:r>
              <a:rPr lang="en-US" sz="2000" dirty="0" err="1" smtClean="0"/>
              <a:t>Live</a:t>
            </a:r>
            <a:r>
              <a:rPr lang="en-US" sz="1400" dirty="0" err="1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://www.nyc.gov/html/dcp/html/census/nny.shtml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6983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0916"/>
            <a:ext cx="9144000" cy="5905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147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Union Density by Sector, the US, New York State, </a:t>
            </a:r>
          </a:p>
          <a:p>
            <a:pPr algn="ctr"/>
            <a:r>
              <a:rPr lang="en-US" sz="2000" b="1" dirty="0" smtClean="0"/>
              <a:t>New York City, and the Metro Area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0197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3336"/>
            <a:ext cx="9144000" cy="5814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38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Union Density by Educational Attainment in the US, New York State, </a:t>
            </a:r>
          </a:p>
          <a:p>
            <a:pPr algn="ctr"/>
            <a:r>
              <a:rPr lang="en-US" sz="2000" b="1" dirty="0" smtClean="0"/>
              <a:t>New York City, and the Metro Area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6555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439</TotalTime>
  <Words>872</Words>
  <Application>Microsoft Office PowerPoint</Application>
  <PresentationFormat>Skærmshow (4:3)</PresentationFormat>
  <Paragraphs>169</Paragraphs>
  <Slides>23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4" baseType="lpstr">
      <vt:lpstr>Module</vt:lpstr>
      <vt:lpstr>Presentation to the Copenhagen Delegation October 4, 2014</vt:lpstr>
      <vt:lpstr>City University of New York</vt:lpstr>
      <vt:lpstr>New York City Labor Market Information Service (NYCLMIS)</vt:lpstr>
      <vt:lpstr>Dias nummer 4</vt:lpstr>
      <vt:lpstr>Dias nummer 5</vt:lpstr>
      <vt:lpstr>New York City’s Population Churn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City Workforce System’s “Alphabet Soup”</vt:lpstr>
      <vt:lpstr>Free and Low-Cost Services for Immigrants</vt:lpstr>
      <vt:lpstr>Dias nummer 23</vt:lpstr>
    </vt:vector>
  </TitlesOfParts>
  <Company>CUNY Graduate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Hirsch</dc:creator>
  <cp:lastModifiedBy>zu1c</cp:lastModifiedBy>
  <cp:revision>32</cp:revision>
  <dcterms:created xsi:type="dcterms:W3CDTF">2014-10-03T19:04:53Z</dcterms:created>
  <dcterms:modified xsi:type="dcterms:W3CDTF">2014-11-13T09:10:37Z</dcterms:modified>
</cp:coreProperties>
</file>